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BA39-00E7-417F-8CAB-EAB2090E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00A5-24CE-460E-A44F-1A89257B3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CF27-FFB4-473D-AFBE-1BE8017A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3DD0-B9B2-4F35-9326-5C0EC1CF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155C-B9E7-4C54-9023-19CA774F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6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2475-57D8-42B2-AE19-DBD4CE7B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5D1D6-528F-4305-B41E-64BDE237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21235-C165-4198-BFCC-D31A85F4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943A-FA06-467D-8921-2A02EAE1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226A-AB4B-4BCB-BDEB-8D020A69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93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30713-279B-4B22-BBD7-03EF8A589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0D758-B6AB-4818-9D46-AA79CCACF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2597-F9E7-40EA-B078-59D81162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25DBB-FAFE-4794-B20F-A4D26E5F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D350-D52E-4EB2-AEA2-7D2ACF4A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3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FEE2-7081-4709-8F7E-A2C67A65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4CD4-A0D2-4663-A191-7182EC58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384F-5075-4E8A-B28F-8662D42F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6AF60-2569-4FCD-B2FC-BBC86F59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7257-0A62-4D05-A17D-D6CBF122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26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422B-8D0D-4D9A-910A-2B0EEAB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5CE0-CA06-4486-89B0-A4F056C3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7AC2-4CA0-4AC9-B33B-F30BFA8B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D753-60CA-460A-8C69-C7662174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77D0-3EEB-4CC9-866C-9047E77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82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4B80-45AF-4152-901C-E2A603A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5A36-1729-4C60-80A8-9DE44F2C8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58E60-68A2-4877-856F-6C57E185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E027-DC6E-4056-8B9F-FED1EBCE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A1513-4D80-4E68-AACC-FEB2F934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E66C-15F3-4991-BFC9-46CB2C21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5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6EB4-59BA-4B3F-9974-2DDD65F4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DDE1-D177-43CF-B000-66CD76CE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D877A-095B-4F57-A29F-62B8B92A6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3BCCF-3EBF-49A4-B7CD-2750BBBF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9124F-E6B4-4FBB-8BA4-A3769EF63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27356-A4D9-430C-B07D-CAE1B691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7BFBD-0428-4CF0-854E-8488A1A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433ED-3730-496D-B15F-C122F3DC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01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736A-ADE7-4B2F-96F3-9F5CF01F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134C-8833-4618-B283-109B37B3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E4A35-01DE-4AB3-9564-82E8CCDE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05A0-441C-493E-B9C8-96E47639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9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36637-5290-4AE3-9D30-5E78422F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764C9-B8C2-444C-91E5-D7258DA5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76F9-4E5A-4DCC-8960-464F29AE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67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8CC8-69FD-4A67-A340-2D3A8847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7F80-8625-4D0B-8493-8E39C252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DEE96-77D0-4D43-8353-2E0E875C3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1968F-469A-4D6C-BF51-23663D5F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0379B-DF50-48E2-888D-1C8EDACE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CF50A-A982-499F-B8E4-5566403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17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EF42-C549-4976-9F76-0A1C9819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83F91-E012-4B9C-AE4E-802EB6F4C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96C24-EBA0-488A-8622-BC90162D3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75964-B745-460C-8268-48C98B1C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2351-F6F7-493A-82BA-3D88CC60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B89C2-F64A-42D9-B665-A02018A7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3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6355D-15BE-4F9C-9B53-44FFEEC1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49B2-CB46-46B5-8A5D-019E2D36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F7BCF-B7E3-4E0D-A8A2-53262D0B2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26A2-7A90-4952-8A3D-1A8F514C0128}" type="datetimeFigureOut">
              <a:rPr lang="en-IN" smtClean="0"/>
              <a:t>01-01-2022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3DCCC-E0D9-4B72-8709-30E654A9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22B4-5831-427C-8606-184599D6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973C-4161-4C29-B264-F30CD1A7E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9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5F41-F211-4AA1-A21C-A7956E7DA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24FA2-DEBA-44F0-B1CC-374B4A5DB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CA553-0743-40AE-8FE4-E3405DAB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89" y="949864"/>
            <a:ext cx="10842221" cy="53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A4E22-4A4C-4DAF-8E7F-1041628F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233487"/>
            <a:ext cx="78676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AD747-704B-40ED-9B63-1B6B48F8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1" y="395111"/>
            <a:ext cx="10859911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C4EFF-D91A-40AB-B8AA-F1ADD3EB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508000"/>
            <a:ext cx="11077575" cy="56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8500A-D23E-4B5E-B3FB-A110FBFF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2" y="763852"/>
            <a:ext cx="9364034" cy="53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E06E4-E200-415C-BEA6-E55D91B6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157287"/>
            <a:ext cx="79819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9E6B0-7E72-4475-B23F-16AC9E7D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190625"/>
            <a:ext cx="8001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CD0F5-735B-49C2-AC73-A6B3D31E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195387"/>
            <a:ext cx="79724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8D1F6-8F82-40E7-948F-AC8128F7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171575"/>
            <a:ext cx="80200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2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F92B3-CC24-4EFD-97DF-2B9FA897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171575"/>
            <a:ext cx="79629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6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shrikrishna munde</dc:creator>
  <cp:lastModifiedBy>shrikrishna munde</cp:lastModifiedBy>
  <cp:revision>1</cp:revision>
  <dcterms:created xsi:type="dcterms:W3CDTF">2022-01-01T06:08:09Z</dcterms:created>
  <dcterms:modified xsi:type="dcterms:W3CDTF">2022-01-01T06:08:09Z</dcterms:modified>
</cp:coreProperties>
</file>