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media/image27.jpg" ContentType="image/png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media/image36.jpg" ContentType="image/jpeg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386" r:id="rId2"/>
    <p:sldId id="258" r:id="rId3"/>
    <p:sldId id="267" r:id="rId4"/>
    <p:sldId id="273" r:id="rId5"/>
    <p:sldId id="337" r:id="rId6"/>
    <p:sldId id="276" r:id="rId7"/>
    <p:sldId id="350" r:id="rId8"/>
    <p:sldId id="279" r:id="rId9"/>
    <p:sldId id="338" r:id="rId10"/>
    <p:sldId id="285" r:id="rId11"/>
    <p:sldId id="351" r:id="rId12"/>
    <p:sldId id="281" r:id="rId13"/>
    <p:sldId id="282" r:id="rId14"/>
    <p:sldId id="283" r:id="rId15"/>
    <p:sldId id="325" r:id="rId16"/>
    <p:sldId id="326" r:id="rId17"/>
    <p:sldId id="284" r:id="rId18"/>
    <p:sldId id="327" r:id="rId19"/>
    <p:sldId id="328" r:id="rId20"/>
    <p:sldId id="329" r:id="rId21"/>
    <p:sldId id="340" r:id="rId22"/>
    <p:sldId id="341" r:id="rId23"/>
    <p:sldId id="342" r:id="rId24"/>
    <p:sldId id="34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53" r:id="rId58"/>
    <p:sldId id="339" r:id="rId59"/>
    <p:sldId id="290" r:id="rId60"/>
    <p:sldId id="291" r:id="rId61"/>
    <p:sldId id="292" r:id="rId62"/>
    <p:sldId id="293" r:id="rId63"/>
    <p:sldId id="330" r:id="rId64"/>
    <p:sldId id="294" r:id="rId65"/>
    <p:sldId id="295" r:id="rId66"/>
    <p:sldId id="331" r:id="rId67"/>
    <p:sldId id="333" r:id="rId68"/>
    <p:sldId id="334" r:id="rId69"/>
    <p:sldId id="297" r:id="rId70"/>
    <p:sldId id="305" r:id="rId71"/>
    <p:sldId id="300" r:id="rId72"/>
    <p:sldId id="347" r:id="rId73"/>
    <p:sldId id="301" r:id="rId74"/>
    <p:sldId id="332" r:id="rId75"/>
    <p:sldId id="304" r:id="rId76"/>
    <p:sldId id="302" r:id="rId77"/>
    <p:sldId id="303" r:id="rId78"/>
    <p:sldId id="348" r:id="rId79"/>
    <p:sldId id="308" r:id="rId80"/>
    <p:sldId id="335" r:id="rId81"/>
    <p:sldId id="311" r:id="rId82"/>
    <p:sldId id="313" r:id="rId83"/>
    <p:sldId id="344" r:id="rId84"/>
    <p:sldId id="352" r:id="rId85"/>
    <p:sldId id="345" r:id="rId86"/>
    <p:sldId id="346" r:id="rId87"/>
    <p:sldId id="314" r:id="rId88"/>
    <p:sldId id="315" r:id="rId89"/>
    <p:sldId id="336" r:id="rId9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and" charset="0"/>
        <a:ea typeface="Geneva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and" charset="0"/>
        <a:ea typeface="Geneva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and" charset="0"/>
        <a:ea typeface="Geneva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and" charset="0"/>
        <a:ea typeface="Geneva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and" charset="0"/>
        <a:ea typeface="Geneva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and" charset="0"/>
        <a:ea typeface="Geneva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and" charset="0"/>
        <a:ea typeface="Geneva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and" charset="0"/>
        <a:ea typeface="Geneva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and" charset="0"/>
        <a:ea typeface="Geneva" pitchFamily="-107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262"/>
    <a:srgbClr val="717A7A"/>
    <a:srgbClr val="B2C0C0"/>
    <a:srgbClr val="BC010F"/>
    <a:srgbClr val="1A2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9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1AE07F-5C9F-4C48-8D44-7C468663D83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554F58-3EAB-40C3-B254-DE3C0ED5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6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FF24717B-F68C-4B69-9EAA-ACD12608A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51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Geneva" pitchFamily="-107" charset="-128"/>
        <a:cs typeface="Geneva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Geneva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Geneva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F5BAA617-0142-4BFE-8E2B-37DB3A7FF092}" type="slidenum">
              <a:rPr lang="en-US" altLang="en-US" sz="1200"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98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5025B5E8-A137-4254-A3D0-6E7ECE221242}" type="slidenum">
              <a:rPr lang="en-US" altLang="en-US" sz="1200">
                <a:latin typeface="Times" panose="02020603050405020304" pitchFamily="18" charset="0"/>
              </a:rPr>
              <a:pPr/>
              <a:t>12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0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974EDD69-5351-4D86-9169-4B70D122A0A0}" type="slidenum">
              <a:rPr lang="en-US" altLang="en-US" sz="1200">
                <a:latin typeface="Times" panose="02020603050405020304" pitchFamily="18" charset="0"/>
              </a:rPr>
              <a:pPr/>
              <a:t>13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78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8A2DD7D8-90CB-4383-B8D9-E182E64B4A7D}" type="slidenum">
              <a:rPr lang="en-US" altLang="en-US" sz="1200">
                <a:latin typeface="Times" panose="02020603050405020304" pitchFamily="18" charset="0"/>
              </a:rPr>
              <a:pPr/>
              <a:t>14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09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8A2DD7D8-90CB-4383-B8D9-E182E64B4A7D}" type="slidenum">
              <a:rPr lang="en-US" altLang="en-US" sz="1200">
                <a:latin typeface="Times" panose="02020603050405020304" pitchFamily="18" charset="0"/>
              </a:rPr>
              <a:pPr/>
              <a:t>15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87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8A2DD7D8-90CB-4383-B8D9-E182E64B4A7D}" type="slidenum">
              <a:rPr lang="en-US" altLang="en-US" sz="1200">
                <a:latin typeface="Times" panose="02020603050405020304" pitchFamily="18" charset="0"/>
              </a:rPr>
              <a:pPr/>
              <a:t>16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84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88FC2C9-8287-42D8-A549-653349BEE92C}" type="slidenum">
              <a:rPr lang="en-US" altLang="en-US" sz="1200">
                <a:latin typeface="Times" panose="02020603050405020304" pitchFamily="18" charset="0"/>
              </a:rPr>
              <a:pPr/>
              <a:t>17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8A2DD7D8-90CB-4383-B8D9-E182E64B4A7D}" type="slidenum">
              <a:rPr lang="en-US" altLang="en-US" sz="1200">
                <a:latin typeface="Times" panose="02020603050405020304" pitchFamily="18" charset="0"/>
              </a:rPr>
              <a:pPr/>
              <a:t>18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75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8A2DD7D8-90CB-4383-B8D9-E182E64B4A7D}" type="slidenum">
              <a:rPr lang="en-US" altLang="en-US" sz="1200">
                <a:latin typeface="Times" panose="02020603050405020304" pitchFamily="18" charset="0"/>
              </a:rPr>
              <a:pPr/>
              <a:t>19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24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6F60F56-27D5-4738-A75D-0BC980B8640C}" type="slidenum">
              <a:rPr lang="en-US" altLang="en-US" sz="1200">
                <a:latin typeface="Times" panose="02020603050405020304" pitchFamily="18" charset="0"/>
              </a:rPr>
              <a:pPr/>
              <a:t>20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65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6F60F56-27D5-4738-A75D-0BC980B8640C}" type="slidenum">
              <a:rPr lang="en-US" altLang="en-US" sz="1200">
                <a:latin typeface="Times" panose="02020603050405020304" pitchFamily="18" charset="0"/>
              </a:rPr>
              <a:pPr/>
              <a:t>21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6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4C261ED2-4603-48C1-A2E6-8F4A4956D62E}" type="slidenum">
              <a:rPr lang="en-US" altLang="en-US" sz="1200">
                <a:latin typeface="Times" panose="02020603050405020304" pitchFamily="18" charset="0"/>
              </a:rPr>
              <a:pPr/>
              <a:t>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10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6F60F56-27D5-4738-A75D-0BC980B8640C}" type="slidenum">
              <a:rPr lang="en-US" altLang="en-US" sz="1200">
                <a:latin typeface="Times" panose="02020603050405020304" pitchFamily="18" charset="0"/>
              </a:rPr>
              <a:pPr/>
              <a:t>22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55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6F60F56-27D5-4738-A75D-0BC980B8640C}" type="slidenum">
              <a:rPr lang="en-US" altLang="en-US" sz="1200">
                <a:latin typeface="Times" panose="02020603050405020304" pitchFamily="18" charset="0"/>
              </a:rPr>
              <a:pPr/>
              <a:t>23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32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6F60F56-27D5-4738-A75D-0BC980B8640C}" type="slidenum">
              <a:rPr lang="en-US" altLang="en-US" sz="1200">
                <a:latin typeface="Times" panose="02020603050405020304" pitchFamily="18" charset="0"/>
              </a:rPr>
              <a:pPr/>
              <a:t>24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2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6F60F56-27D5-4738-A75D-0BC980B8640C}" type="slidenum">
              <a:rPr lang="en-US" altLang="en-US" sz="1200">
                <a:latin typeface="Times" panose="02020603050405020304" pitchFamily="18" charset="0"/>
              </a:rPr>
              <a:pPr/>
              <a:t>58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37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6F60F56-27D5-4738-A75D-0BC980B8640C}" type="slidenum">
              <a:rPr lang="en-US" altLang="en-US" sz="1200">
                <a:latin typeface="Times" panose="02020603050405020304" pitchFamily="18" charset="0"/>
              </a:rPr>
              <a:pPr/>
              <a:t>59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58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80B082B3-7830-4AB4-8994-249383F1A99D}" type="slidenum">
              <a:rPr lang="en-US" altLang="en-US" sz="1200">
                <a:latin typeface="Times" panose="02020603050405020304" pitchFamily="18" charset="0"/>
              </a:rPr>
              <a:pPr/>
              <a:t>60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43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948F9F0-BF2B-4A45-8873-EE35BDFCBF15}" type="slidenum">
              <a:rPr lang="en-US" altLang="en-US" sz="1200">
                <a:latin typeface="Times" panose="02020603050405020304" pitchFamily="18" charset="0"/>
              </a:rPr>
              <a:pPr/>
              <a:t>61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73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E6E7F3E8-50F5-40A9-9939-8DE535ACC34A}" type="slidenum">
              <a:rPr lang="en-US" altLang="en-US" sz="1200">
                <a:latin typeface="Times" panose="02020603050405020304" pitchFamily="18" charset="0"/>
              </a:rPr>
              <a:pPr/>
              <a:t>62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8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E6E7F3E8-50F5-40A9-9939-8DE535ACC34A}" type="slidenum">
              <a:rPr lang="en-US" altLang="en-US" sz="1200">
                <a:latin typeface="Times" panose="02020603050405020304" pitchFamily="18" charset="0"/>
              </a:rPr>
              <a:pPr/>
              <a:t>63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52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EE6FF99B-4B78-4121-8118-839C0B450FEB}" type="slidenum">
              <a:rPr lang="en-US" altLang="en-US" sz="1200">
                <a:latin typeface="Times" panose="02020603050405020304" pitchFamily="18" charset="0"/>
              </a:rPr>
              <a:pPr/>
              <a:t>64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" panose="02020603050405020304" pitchFamily="18" charset="0"/>
              </a:rPr>
              <a:t>PER 5 11/14/2107</a:t>
            </a:r>
          </a:p>
        </p:txBody>
      </p:sp>
    </p:spTree>
    <p:extLst>
      <p:ext uri="{BB962C8B-B14F-4D97-AF65-F5344CB8AC3E}">
        <p14:creationId xmlns:p14="http://schemas.microsoft.com/office/powerpoint/2010/main" val="294743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BBD2BB01-FC1D-46C9-BE46-75E9DE04CC07}" type="slidenum">
              <a:rPr lang="en-US" altLang="en-US" sz="1200">
                <a:latin typeface="Times" panose="02020603050405020304" pitchFamily="18" charset="0"/>
              </a:rPr>
              <a:pPr/>
              <a:t>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06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F6E6D857-EB45-43E6-AC70-F9C6FAC2E1F8}" type="slidenum">
              <a:rPr lang="en-US" altLang="en-US" sz="1200">
                <a:latin typeface="Times" panose="02020603050405020304" pitchFamily="18" charset="0"/>
              </a:rPr>
              <a:pPr/>
              <a:t>65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25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F6E6D857-EB45-43E6-AC70-F9C6FAC2E1F8}" type="slidenum">
              <a:rPr lang="en-US" altLang="en-US" sz="1200">
                <a:latin typeface="Times" panose="02020603050405020304" pitchFamily="18" charset="0"/>
              </a:rPr>
              <a:pPr/>
              <a:t>66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55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F6E6D857-EB45-43E6-AC70-F9C6FAC2E1F8}" type="slidenum">
              <a:rPr lang="en-US" altLang="en-US" sz="1200">
                <a:latin typeface="Times" panose="02020603050405020304" pitchFamily="18" charset="0"/>
              </a:rPr>
              <a:pPr/>
              <a:t>67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16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F6E6D857-EB45-43E6-AC70-F9C6FAC2E1F8}" type="slidenum">
              <a:rPr lang="en-US" altLang="en-US" sz="1200">
                <a:latin typeface="Times" panose="02020603050405020304" pitchFamily="18" charset="0"/>
              </a:rPr>
              <a:pPr/>
              <a:t>68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47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C9135664-D992-4CBC-8A6F-2821719E7A84}" type="slidenum">
              <a:rPr lang="en-US" altLang="en-US" sz="1200">
                <a:latin typeface="Times" panose="02020603050405020304" pitchFamily="18" charset="0"/>
              </a:rPr>
              <a:pPr/>
              <a:t>69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41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FE0FB34F-5D92-4AC0-B9AF-A5F7880D04E1}" type="slidenum">
              <a:rPr lang="en-US" altLang="en-US" sz="1200">
                <a:latin typeface="Times" panose="02020603050405020304" pitchFamily="18" charset="0"/>
              </a:rPr>
              <a:pPr/>
              <a:t>70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98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FA725932-0D13-41AE-AF89-C6822F06F4CA}" type="slidenum">
              <a:rPr lang="en-US" altLang="en-US" sz="1200">
                <a:latin typeface="Times" panose="02020603050405020304" pitchFamily="18" charset="0"/>
              </a:rPr>
              <a:pPr/>
              <a:t>71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264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513FB2FB-9F1D-4D96-BE73-45BF9078EBC9}" type="slidenum">
              <a:rPr lang="en-US" altLang="en-US" sz="1200">
                <a:latin typeface="Times" panose="02020603050405020304" pitchFamily="18" charset="0"/>
              </a:rPr>
              <a:pPr/>
              <a:t>73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756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513FB2FB-9F1D-4D96-BE73-45BF9078EBC9}" type="slidenum">
              <a:rPr lang="en-US" altLang="en-US" sz="1200">
                <a:latin typeface="Times" panose="02020603050405020304" pitchFamily="18" charset="0"/>
              </a:rPr>
              <a:pPr/>
              <a:t>74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9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56844A5B-642C-4DE7-BE49-289E9BCC567B}" type="slidenum">
              <a:rPr lang="en-US" altLang="en-US" sz="1200">
                <a:latin typeface="Times" panose="02020603050405020304" pitchFamily="18" charset="0"/>
              </a:rPr>
              <a:pPr/>
              <a:t>75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1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BBD2BB01-FC1D-46C9-BE46-75E9DE04CC07}" type="slidenum">
              <a:rPr lang="en-US" altLang="en-US" sz="1200">
                <a:latin typeface="Times" panose="02020603050405020304" pitchFamily="18" charset="0"/>
              </a:rPr>
              <a:pPr/>
              <a:t>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69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C5E8985B-0099-4824-897F-D8EAD666971B}" type="slidenum">
              <a:rPr lang="en-US" altLang="en-US" sz="1200">
                <a:latin typeface="Times" panose="02020603050405020304" pitchFamily="18" charset="0"/>
              </a:rPr>
              <a:pPr/>
              <a:t>76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499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7746F46C-BFDA-4A2B-872A-3FC128EC81D4}" type="slidenum">
              <a:rPr lang="en-US" altLang="en-US" sz="1200">
                <a:latin typeface="Times" panose="02020603050405020304" pitchFamily="18" charset="0"/>
              </a:rPr>
              <a:pPr/>
              <a:t>77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639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3C42E484-DD70-4A44-A195-E46B17C9D475}" type="slidenum">
              <a:rPr lang="en-US" altLang="en-US" sz="1200">
                <a:latin typeface="Times" panose="02020603050405020304" pitchFamily="18" charset="0"/>
              </a:rPr>
              <a:pPr/>
              <a:t>79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60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3C42E484-DD70-4A44-A195-E46B17C9D475}" type="slidenum">
              <a:rPr lang="en-US" altLang="en-US" sz="1200">
                <a:latin typeface="Times" panose="02020603050405020304" pitchFamily="18" charset="0"/>
              </a:rPr>
              <a:pPr/>
              <a:t>80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093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3114471B-D6FD-4857-A550-732F62DA220B}" type="slidenum">
              <a:rPr lang="en-US" altLang="en-US" sz="1200">
                <a:latin typeface="Times" panose="02020603050405020304" pitchFamily="18" charset="0"/>
              </a:rPr>
              <a:pPr/>
              <a:t>81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319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CD67DFCC-D311-43AC-9E5E-13A864F67B5A}" type="slidenum">
              <a:rPr lang="en-US" altLang="en-US" sz="1200">
                <a:latin typeface="Times" panose="02020603050405020304" pitchFamily="18" charset="0"/>
              </a:rPr>
              <a:pPr/>
              <a:t>82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630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CD67DFCC-D311-43AC-9E5E-13A864F67B5A}" type="slidenum">
              <a:rPr lang="en-US" altLang="en-US" sz="1200">
                <a:latin typeface="Times" panose="02020603050405020304" pitchFamily="18" charset="0"/>
              </a:rPr>
              <a:pPr/>
              <a:t>83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26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CD67DFCC-D311-43AC-9E5E-13A864F67B5A}" type="slidenum">
              <a:rPr lang="en-US" altLang="en-US" sz="1200">
                <a:latin typeface="Times" panose="02020603050405020304" pitchFamily="18" charset="0"/>
              </a:rPr>
              <a:pPr/>
              <a:t>85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29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CD67DFCC-D311-43AC-9E5E-13A864F67B5A}" type="slidenum">
              <a:rPr lang="en-US" altLang="en-US" sz="1200">
                <a:latin typeface="Times" panose="02020603050405020304" pitchFamily="18" charset="0"/>
              </a:rPr>
              <a:pPr/>
              <a:t>86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895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C025C7B4-D33B-4CD1-9784-80F466E64FC8}" type="slidenum">
              <a:rPr lang="en-US" altLang="en-US" sz="1200">
                <a:latin typeface="Times" panose="02020603050405020304" pitchFamily="18" charset="0"/>
              </a:rPr>
              <a:pPr/>
              <a:t>87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1A95D49-E220-4D00-9DB2-A9603D04BE1B}" type="slidenum">
              <a:rPr lang="en-US" altLang="en-US" sz="1200">
                <a:latin typeface="Times" panose="02020603050405020304" pitchFamily="18" charset="0"/>
              </a:rPr>
              <a:pPr/>
              <a:t>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32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5FF40D26-2F40-483B-910D-24FF02F7BB5D}" type="slidenum">
              <a:rPr lang="en-US" altLang="en-US" sz="1200">
                <a:latin typeface="Times" panose="02020603050405020304" pitchFamily="18" charset="0"/>
              </a:rPr>
              <a:pPr/>
              <a:t>88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512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5FF40D26-2F40-483B-910D-24FF02F7BB5D}" type="slidenum">
              <a:rPr lang="en-US" altLang="en-US" sz="1200">
                <a:latin typeface="Times" panose="02020603050405020304" pitchFamily="18" charset="0"/>
              </a:rPr>
              <a:pPr/>
              <a:t>89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6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80F5BB-2A63-4BF9-BF1C-C6B33E76CFF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8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B2412723-B249-46A8-B3B3-5D8B4F8FD539}" type="slidenum">
              <a:rPr lang="en-US" altLang="en-US" sz="1200">
                <a:latin typeface="Times" panose="02020603050405020304" pitchFamily="18" charset="0"/>
              </a:rPr>
              <a:pPr/>
              <a:t>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7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D3F9A673-9781-4116-AFFB-6BC3715FBB7E}" type="slidenum">
              <a:rPr lang="en-US" altLang="en-US" sz="1200">
                <a:latin typeface="Times" panose="02020603050405020304" pitchFamily="18" charset="0"/>
              </a:rPr>
              <a:pPr/>
              <a:t>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71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65290F3C-E20A-4A00-9591-E28521B6E265}" type="slidenum">
              <a:rPr lang="en-US" altLang="en-US" sz="1200">
                <a:latin typeface="Times" panose="02020603050405020304" pitchFamily="18" charset="0"/>
              </a:rPr>
              <a:pPr/>
              <a:t>10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6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C5C07-A6D9-444F-B6FE-E0FD2061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5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0E145-B81E-4E50-B3EC-7226DBE6E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4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1B9BE-2477-4AFC-A2AC-548B95EBF0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63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3BD70-87F2-4631-B7B9-E206DAA16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87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6EF0A-E253-4FCE-AC39-C65B83124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37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95F1F-526C-4422-A4F9-3AF9F3287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3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A648C-9D47-482A-9F9B-A6BF7F43E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4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503E7-BC16-4583-92B1-0DF98F4C5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77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DFB66-4190-4E68-9E0C-84F3C9402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BA409-79CA-42F8-B58C-0382FEC60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8E716-1784-4FFF-8F51-9F804806E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37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F5D33-918A-4F37-B032-E3F481675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32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lum bright="46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4"/>
          <a:stretch>
            <a:fillRect/>
          </a:stretch>
        </p:blipFill>
        <p:spPr bwMode="auto">
          <a:xfrm>
            <a:off x="914400" y="0"/>
            <a:ext cx="7332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anose="02020603050405020304" pitchFamily="18" charset="0"/>
              </a:defRPr>
            </a:lvl1pPr>
          </a:lstStyle>
          <a:p>
            <a:fld id="{C8E65B99-2BD6-4DEE-8F61-CEDEAB8FDB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Geneva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YgvnbgsvMAhXFGj4KHXaFBoIQjRwIBw&amp;url=http://www.wonderwhizkids.com/conceptmaps/metallic_bond.html&amp;psig=AFQjCNG5YdMNmqADShgIcJwoKcRI5bPFZQ&amp;ust=146281554476872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videos/search?q=how+to+draw+lesis+dot+structures&amp;&amp;view=detail&amp;mid=1F149EAC75BCE45396551F149EAC75BCE4539655&amp;rvsmid=263C263B182C1ABCF7BA263C263B182C1ABCF7BA&amp;FORM=VDQVAP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lkl5cbfqFRM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hfLmf835fg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BSS, ASC College, Makni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r>
              <a:rPr lang="en-IN" dirty="0" smtClean="0"/>
              <a:t>Prof. </a:t>
            </a:r>
            <a:r>
              <a:rPr lang="en-IN" dirty="0" err="1" smtClean="0"/>
              <a:t>Dr.</a:t>
            </a:r>
            <a:r>
              <a:rPr lang="en-IN" dirty="0" smtClean="0"/>
              <a:t> </a:t>
            </a:r>
            <a:r>
              <a:rPr lang="en-IN" dirty="0" err="1" smtClean="0"/>
              <a:t>Vaibhav</a:t>
            </a:r>
            <a:r>
              <a:rPr lang="en-IN" dirty="0" smtClean="0"/>
              <a:t> </a:t>
            </a:r>
            <a:r>
              <a:rPr lang="en-IN" dirty="0" err="1" smtClean="0"/>
              <a:t>Patange</a:t>
            </a:r>
            <a:r>
              <a:rPr lang="en-IN" dirty="0" smtClean="0"/>
              <a:t>,</a:t>
            </a:r>
          </a:p>
          <a:p>
            <a:pPr marL="0" indent="0" algn="ctr">
              <a:buNone/>
            </a:pPr>
            <a:r>
              <a:rPr lang="en-IN" dirty="0" err="1" smtClean="0"/>
              <a:t>Dept</a:t>
            </a:r>
            <a:r>
              <a:rPr lang="en-IN" dirty="0" smtClean="0"/>
              <a:t> of Chemistry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85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BC010F"/>
                </a:solidFill>
              </a:rPr>
              <a:t>Draw Lewis Dot Structures</a:t>
            </a:r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You may represent valence electrons from different atoms with the following symbols </a:t>
            </a:r>
            <a:r>
              <a:rPr lang="en-US" altLang="en-US" dirty="0" smtClean="0">
                <a:latin typeface="Sand"/>
              </a:rPr>
              <a:t>x</a:t>
            </a:r>
            <a:r>
              <a:rPr lang="en-US" altLang="en-US" dirty="0" smtClean="0"/>
              <a:t>,   ,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4400" dirty="0" smtClean="0"/>
              <a:t>		H	</a:t>
            </a:r>
            <a:r>
              <a:rPr lang="en-US" altLang="en-US" sz="3200" dirty="0" smtClean="0"/>
              <a:t>or</a:t>
            </a:r>
            <a:r>
              <a:rPr lang="en-US" altLang="en-US" sz="4400" dirty="0" smtClean="0"/>
              <a:t>	H	</a:t>
            </a:r>
            <a:r>
              <a:rPr lang="en-US" altLang="en-US" sz="3200" dirty="0" smtClean="0"/>
              <a:t>or</a:t>
            </a:r>
            <a:r>
              <a:rPr lang="en-US" altLang="en-US" sz="4400" dirty="0"/>
              <a:t>	 </a:t>
            </a:r>
            <a:r>
              <a:rPr lang="en-US" altLang="en-US" sz="4400" dirty="0" smtClean="0"/>
              <a:t>H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676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505200" y="4419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3323" y="42649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Covalent bonding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atoms form a covalent bond by </a:t>
            </a:r>
            <a:r>
              <a:rPr lang="en-US" altLang="en-US" b="1" u="sng" dirty="0" smtClean="0"/>
              <a:t>sharing</a:t>
            </a:r>
            <a:r>
              <a:rPr lang="en-US" altLang="en-US" dirty="0" smtClean="0"/>
              <a:t>  their valence electrons to get a stable </a:t>
            </a:r>
            <a:r>
              <a:rPr lang="en-US" altLang="en-US" sz="4400" dirty="0" smtClean="0"/>
              <a:t>octet </a:t>
            </a:r>
            <a:r>
              <a:rPr lang="en-US" altLang="en-US" dirty="0" smtClean="0"/>
              <a:t>of electrons.(filled valence shell of 8 electrons)</a:t>
            </a:r>
          </a:p>
          <a:p>
            <a:pPr eaLnBrk="1" hangingPunct="1"/>
            <a:r>
              <a:rPr lang="en-US" altLang="en-US" dirty="0" smtClean="0"/>
              <a:t>Electron-Dot Diagrams of the atoms are combined to show the covalent bonds</a:t>
            </a:r>
          </a:p>
          <a:p>
            <a:pPr eaLnBrk="1" hangingPunct="1"/>
            <a:r>
              <a:rPr lang="en-US" altLang="en-US" dirty="0" smtClean="0"/>
              <a:t>Covalently bonded atoms form MOLECULES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49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BC010F"/>
                </a:solidFill>
              </a:rPr>
              <a:t>Methane  CH</a:t>
            </a:r>
            <a:r>
              <a:rPr lang="en-US" altLang="en-US" baseline="-25000" smtClean="0">
                <a:solidFill>
                  <a:srgbClr val="BC010F"/>
                </a:solidFill>
              </a:rPr>
              <a:t>4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49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This is the finished Lewis dot structure</a:t>
            </a:r>
          </a:p>
          <a:p>
            <a:pPr eaLnBrk="1" hangingPunct="1"/>
            <a:r>
              <a:rPr lang="en-US" altLang="en-US" dirty="0" smtClean="0"/>
              <a:t>Every atom has a  filled valence shell</a:t>
            </a:r>
          </a:p>
        </p:txBody>
      </p:sp>
      <p:pic>
        <p:nvPicPr>
          <p:cNvPr id="23556" name="Picture 4" descr="le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6" r="35587" b="56589"/>
          <a:stretch>
            <a:fillRect/>
          </a:stretch>
        </p:blipFill>
        <p:spPr bwMode="auto">
          <a:xfrm>
            <a:off x="4648200" y="2895601"/>
            <a:ext cx="2362200" cy="198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2895601"/>
            <a:ext cx="3505200" cy="3708400"/>
            <a:chOff x="480" y="1632"/>
            <a:chExt cx="2208" cy="2336"/>
          </a:xfrm>
        </p:grpSpPr>
        <p:graphicFrame>
          <p:nvGraphicFramePr>
            <p:cNvPr id="23558" name="Object 2"/>
            <p:cNvGraphicFramePr>
              <a:graphicFrameLocks noChangeAspect="1"/>
            </p:cNvGraphicFramePr>
            <p:nvPr/>
          </p:nvGraphicFramePr>
          <p:xfrm>
            <a:off x="480" y="2544"/>
            <a:ext cx="662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3" name="Clip" r:id="rId5" imgW="1858963" imgH="3997325" progId="">
                    <p:embed/>
                  </p:oleObj>
                </mc:Choice>
                <mc:Fallback>
                  <p:oleObj name="Clip" r:id="rId5" imgW="1858963" imgH="3997325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544"/>
                          <a:ext cx="662" cy="1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864" y="1632"/>
              <a:ext cx="1824" cy="1104"/>
            </a:xfrm>
            <a:prstGeom prst="cloudCallout">
              <a:avLst>
                <a:gd name="adj1" fmla="val -41611"/>
                <a:gd name="adj2" fmla="val 4945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How did we get here?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6034" y="4648200"/>
            <a:ext cx="1824038" cy="1891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4069" y="44196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458200" cy="6248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General Rules for Drawing Lewis </a:t>
            </a:r>
            <a:r>
              <a:rPr lang="en-US" sz="2800" b="1" dirty="0" smtClean="0"/>
              <a:t>Structures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2600" dirty="0"/>
              <a:t>All valence electrons of the atoms in Lewis structures must be shown.</a:t>
            </a:r>
          </a:p>
          <a:p>
            <a:pPr lvl="0"/>
            <a:r>
              <a:rPr lang="en-US" sz="2600" dirty="0" smtClean="0"/>
              <a:t>Generally </a:t>
            </a:r>
            <a:r>
              <a:rPr lang="en-US" sz="2600" dirty="0"/>
              <a:t>each atom </a:t>
            </a:r>
            <a:r>
              <a:rPr lang="en-US" sz="2600" dirty="0" smtClean="0"/>
              <a:t>needs </a:t>
            </a:r>
            <a:r>
              <a:rPr lang="en-US" sz="2600" dirty="0"/>
              <a:t>eight electrons in its valence shell </a:t>
            </a:r>
            <a:r>
              <a:rPr lang="en-US" sz="2600" dirty="0" smtClean="0"/>
              <a:t>(except </a:t>
            </a:r>
            <a:r>
              <a:rPr lang="en-US" sz="2600" b="1" dirty="0"/>
              <a:t>H</a:t>
            </a:r>
            <a:r>
              <a:rPr lang="en-US" sz="2600" b="1" dirty="0" smtClean="0"/>
              <a:t>ydrogen</a:t>
            </a:r>
            <a:r>
              <a:rPr lang="en-US" sz="2600" dirty="0" smtClean="0"/>
              <a:t> needs </a:t>
            </a:r>
            <a:r>
              <a:rPr lang="en-US" sz="2600" dirty="0"/>
              <a:t>only two </a:t>
            </a:r>
            <a:r>
              <a:rPr lang="en-US" sz="2600" dirty="0" smtClean="0"/>
              <a:t>electrons and </a:t>
            </a:r>
            <a:r>
              <a:rPr lang="en-US" sz="2600" b="1" dirty="0" smtClean="0"/>
              <a:t>Boron</a:t>
            </a:r>
            <a:r>
              <a:rPr lang="en-US" sz="2600" dirty="0" smtClean="0"/>
              <a:t> needs only 6).</a:t>
            </a:r>
            <a:endParaRPr lang="en-US" sz="2600" dirty="0"/>
          </a:p>
          <a:p>
            <a:pPr lvl="0"/>
            <a:r>
              <a:rPr lang="en-US" sz="2600" dirty="0"/>
              <a:t>Multiple bonds (double and triple bonds) can be formed by C, N, O, P, and S.</a:t>
            </a:r>
          </a:p>
          <a:p>
            <a:r>
              <a:rPr lang="en-US" sz="2600" b="1" dirty="0" smtClean="0"/>
              <a:t>Central atoms have the most unpaired electrons</a:t>
            </a:r>
            <a:r>
              <a:rPr lang="en-US" sz="2600" b="1" dirty="0"/>
              <a:t>. </a:t>
            </a:r>
            <a:endParaRPr lang="en-US" sz="2600" b="1" dirty="0" smtClean="0"/>
          </a:p>
          <a:p>
            <a:endParaRPr lang="en-US" sz="2600" b="1" dirty="0" smtClean="0"/>
          </a:p>
          <a:p>
            <a:r>
              <a:rPr lang="en-US" sz="2600" b="1" dirty="0" smtClean="0"/>
              <a:t>Terminal atoms have the fewest unpaired electrons. </a:t>
            </a:r>
            <a:endParaRPr lang="en-US" alt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24578" name="Picture 2" descr="https://d18l82el6cdm1i.cloudfront.net/image_optimizer/fb853f1bd6e5ef40e17cea70c79f7e00783cf70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5555" r="19047" b="5555"/>
          <a:stretch/>
        </p:blipFill>
        <p:spPr bwMode="auto">
          <a:xfrm>
            <a:off x="7696200" y="3962399"/>
            <a:ext cx="10668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o.quizlet.com/3nH6nbJ3JMsuhTVc0rRNO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8800"/>
            <a:ext cx="12390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s://o.quizlet.com/2IK98oG6ALvTyx8RcSPN9w_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5" b="28680"/>
          <a:stretch/>
        </p:blipFill>
        <p:spPr bwMode="auto">
          <a:xfrm>
            <a:off x="2743200" y="5662049"/>
            <a:ext cx="778345" cy="10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When carbon is one of you atoms, it will </a:t>
            </a:r>
            <a:r>
              <a:rPr lang="en-US" altLang="en-US" sz="3200" b="1" dirty="0" smtClean="0"/>
              <a:t>always</a:t>
            </a:r>
            <a:r>
              <a:rPr lang="en-US" altLang="en-US" sz="3200" dirty="0" smtClean="0"/>
              <a:t> be in the center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Sometimes you only have two atoms, so there is no central atom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Cl</a:t>
            </a:r>
            <a:r>
              <a:rPr lang="en-US" altLang="en-US" sz="3200" baseline="-25000" dirty="0" smtClean="0"/>
              <a:t>2</a:t>
            </a:r>
            <a:r>
              <a:rPr lang="en-US" altLang="en-US" sz="3200" dirty="0" smtClean="0"/>
              <a:t>      </a:t>
            </a:r>
            <a:r>
              <a:rPr lang="en-US" altLang="en-US" sz="3200" dirty="0" err="1" smtClean="0"/>
              <a:t>HBr</a:t>
            </a:r>
            <a:r>
              <a:rPr lang="en-US" altLang="en-US" sz="3200" dirty="0" smtClean="0"/>
              <a:t>       H</a:t>
            </a:r>
            <a:r>
              <a:rPr lang="en-US" altLang="en-US" sz="3200" baseline="-25000" dirty="0" smtClean="0"/>
              <a:t>2         </a:t>
            </a:r>
            <a:r>
              <a:rPr lang="en-US" altLang="en-US" sz="3200" dirty="0" smtClean="0"/>
              <a:t>O</a:t>
            </a:r>
            <a:r>
              <a:rPr lang="en-US" altLang="en-US" sz="3200" baseline="-25000" dirty="0" smtClean="0"/>
              <a:t>2        </a:t>
            </a:r>
            <a:r>
              <a:rPr lang="en-US" altLang="en-US" sz="3200" dirty="0" smtClean="0"/>
              <a:t>N</a:t>
            </a:r>
            <a:r>
              <a:rPr lang="en-US" altLang="en-US" sz="3200" baseline="-25000" dirty="0" smtClean="0"/>
              <a:t>2         </a:t>
            </a:r>
            <a:r>
              <a:rPr lang="en-US" altLang="en-US" sz="3200" dirty="0" err="1" smtClean="0"/>
              <a:t>HCl</a:t>
            </a:r>
            <a:endParaRPr lang="en-US" altLang="en-US" sz="32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We will use a method called ANS (Available, Needed, Shared) to help us draw our </a:t>
            </a:r>
            <a:r>
              <a:rPr lang="en-US" altLang="en-US" sz="3200" dirty="0"/>
              <a:t>L</a:t>
            </a:r>
            <a:r>
              <a:rPr lang="en-US" altLang="en-US" sz="3200" dirty="0" smtClean="0"/>
              <a:t>ewis dot structures for molecules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1000"/>
            <a:ext cx="950936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352800"/>
            <a:ext cx="9719009" cy="2362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7194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6098"/>
          <a:stretch/>
        </p:blipFill>
        <p:spPr>
          <a:xfrm>
            <a:off x="60858" y="304800"/>
            <a:ext cx="9067800" cy="6400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810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"/>
            <a:ext cx="77724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Sometimes </a:t>
            </a:r>
            <a:r>
              <a:rPr lang="en-US" altLang="en-US" sz="2800" b="1" dirty="0" smtClean="0"/>
              <a:t>multiple</a:t>
            </a:r>
            <a:r>
              <a:rPr lang="en-US" altLang="en-US" sz="2800" dirty="0" smtClean="0"/>
              <a:t> bonds must be formed to get the numbers of electrons to work out</a:t>
            </a:r>
          </a:p>
          <a:p>
            <a:pPr eaLnBrk="1" hangingPunct="1"/>
            <a:r>
              <a:rPr lang="en-US" altLang="en-US" sz="2800" dirty="0" smtClean="0"/>
              <a:t>DOUBLE bond </a:t>
            </a:r>
          </a:p>
          <a:p>
            <a:pPr lvl="1" eaLnBrk="1" hangingPunct="1"/>
            <a:r>
              <a:rPr lang="en-US" altLang="en-US" sz="2400" dirty="0" smtClean="0"/>
              <a:t>atoms that share two e- pairs  (4 e-)</a:t>
            </a:r>
            <a:endParaRPr lang="en-US" altLang="en-US" sz="2800" dirty="0" smtClean="0"/>
          </a:p>
          <a:p>
            <a:pPr lvl="1" algn="ctr" eaLnBrk="1" hangingPunct="1">
              <a:buFontTx/>
              <a:buNone/>
            </a:pPr>
            <a:r>
              <a:rPr lang="en-US" altLang="en-US" sz="8800" dirty="0" smtClean="0"/>
              <a:t>O   </a:t>
            </a:r>
            <a:r>
              <a:rPr lang="en-US" altLang="en-US" sz="8800" dirty="0" err="1" smtClean="0"/>
              <a:t>O</a:t>
            </a:r>
            <a:endParaRPr lang="en-US" altLang="en-US" sz="2800" dirty="0" smtClean="0"/>
          </a:p>
          <a:p>
            <a:pPr eaLnBrk="1" hangingPunct="1"/>
            <a:r>
              <a:rPr lang="en-US" altLang="en-US" sz="3200" dirty="0" smtClean="0"/>
              <a:t>TRIPLE bond</a:t>
            </a:r>
          </a:p>
          <a:p>
            <a:pPr lvl="1" eaLnBrk="1" hangingPunct="1"/>
            <a:r>
              <a:rPr lang="en-US" altLang="en-US" sz="2800" dirty="0" smtClean="0"/>
              <a:t>atoms that share three e- pairs  (6 e-)</a:t>
            </a:r>
          </a:p>
          <a:p>
            <a:pPr lvl="1" algn="ctr" eaLnBrk="1" hangingPunct="1">
              <a:buFontTx/>
              <a:buNone/>
            </a:pPr>
            <a:r>
              <a:rPr lang="en-US" altLang="en-US" sz="8800" dirty="0" smtClean="0"/>
              <a:t>N   </a:t>
            </a:r>
            <a:r>
              <a:rPr lang="en-US" altLang="en-US" sz="8800" dirty="0" err="1" smtClean="0"/>
              <a:t>N</a:t>
            </a:r>
            <a:endParaRPr lang="en-US" altLang="en-US" sz="28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89388" y="2841135"/>
            <a:ext cx="381000" cy="304800"/>
            <a:chOff x="2880" y="1584"/>
            <a:chExt cx="240" cy="192"/>
          </a:xfrm>
        </p:grpSpPr>
        <p:sp>
          <p:nvSpPr>
            <p:cNvPr id="26660" name="Line 4"/>
            <p:cNvSpPr>
              <a:spLocks noChangeShapeType="1"/>
            </p:cNvSpPr>
            <p:nvPr/>
          </p:nvSpPr>
          <p:spPr bwMode="auto">
            <a:xfrm>
              <a:off x="2880" y="177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Line 5"/>
            <p:cNvSpPr>
              <a:spLocks noChangeShapeType="1"/>
            </p:cNvSpPr>
            <p:nvPr/>
          </p:nvSpPr>
          <p:spPr bwMode="auto">
            <a:xfrm>
              <a:off x="2880" y="158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14447" y="5387442"/>
            <a:ext cx="381000" cy="609600"/>
            <a:chOff x="2880" y="3168"/>
            <a:chExt cx="240" cy="384"/>
          </a:xfrm>
        </p:grpSpPr>
        <p:sp>
          <p:nvSpPr>
            <p:cNvPr id="26657" name="Line 7"/>
            <p:cNvSpPr>
              <a:spLocks noChangeShapeType="1"/>
            </p:cNvSpPr>
            <p:nvPr/>
          </p:nvSpPr>
          <p:spPr bwMode="auto">
            <a:xfrm>
              <a:off x="2880" y="316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8"/>
            <p:cNvSpPr>
              <a:spLocks noChangeShapeType="1"/>
            </p:cNvSpPr>
            <p:nvPr/>
          </p:nvSpPr>
          <p:spPr bwMode="auto">
            <a:xfrm>
              <a:off x="2880" y="336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9"/>
            <p:cNvSpPr>
              <a:spLocks noChangeShapeType="1"/>
            </p:cNvSpPr>
            <p:nvPr/>
          </p:nvSpPr>
          <p:spPr bwMode="auto">
            <a:xfrm>
              <a:off x="2880" y="355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3364051" y="2400300"/>
            <a:ext cx="2895600" cy="838200"/>
            <a:chOff x="2112" y="1296"/>
            <a:chExt cx="1824" cy="528"/>
          </a:xfrm>
        </p:grpSpPr>
        <p:sp>
          <p:nvSpPr>
            <p:cNvPr id="26644" name="Oval 11"/>
            <p:cNvSpPr>
              <a:spLocks noChangeArrowheads="1"/>
            </p:cNvSpPr>
            <p:nvPr/>
          </p:nvSpPr>
          <p:spPr bwMode="auto">
            <a:xfrm>
              <a:off x="283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5" name="Oval 12"/>
            <p:cNvSpPr>
              <a:spLocks noChangeArrowheads="1"/>
            </p:cNvSpPr>
            <p:nvPr/>
          </p:nvSpPr>
          <p:spPr bwMode="auto">
            <a:xfrm>
              <a:off x="2832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6" name="Oval 13"/>
            <p:cNvSpPr>
              <a:spLocks noChangeArrowheads="1"/>
            </p:cNvSpPr>
            <p:nvPr/>
          </p:nvSpPr>
          <p:spPr bwMode="auto">
            <a:xfrm>
              <a:off x="3072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7" name="Oval 14"/>
            <p:cNvSpPr>
              <a:spLocks noChangeArrowheads="1"/>
            </p:cNvSpPr>
            <p:nvPr/>
          </p:nvSpPr>
          <p:spPr bwMode="auto">
            <a:xfrm>
              <a:off x="307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648" name="Group 15"/>
            <p:cNvGrpSpPr>
              <a:grpSpLocks/>
            </p:cNvGrpSpPr>
            <p:nvPr/>
          </p:nvGrpSpPr>
          <p:grpSpPr bwMode="auto">
            <a:xfrm rot="5400000">
              <a:off x="3408" y="1296"/>
              <a:ext cx="528" cy="528"/>
              <a:chOff x="2112" y="1296"/>
              <a:chExt cx="528" cy="528"/>
            </a:xfrm>
          </p:grpSpPr>
          <p:sp>
            <p:nvSpPr>
              <p:cNvPr id="26653" name="Oval 16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54" name="Oval 17"/>
              <p:cNvSpPr>
                <a:spLocks noChangeArrowheads="1"/>
              </p:cNvSpPr>
              <p:nvPr/>
            </p:nvSpPr>
            <p:spPr bwMode="auto">
              <a:xfrm>
                <a:off x="2544" y="12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55" name="Oval 18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56" name="Oval 1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6649" name="Oval 20"/>
            <p:cNvSpPr>
              <a:spLocks noChangeArrowheads="1"/>
            </p:cNvSpPr>
            <p:nvPr/>
          </p:nvSpPr>
          <p:spPr bwMode="auto">
            <a:xfrm>
              <a:off x="2352" y="12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0" name="Oval 21"/>
            <p:cNvSpPr>
              <a:spLocks noChangeArrowheads="1"/>
            </p:cNvSpPr>
            <p:nvPr/>
          </p:nvSpPr>
          <p:spPr bwMode="auto">
            <a:xfrm>
              <a:off x="2544" y="12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1" name="Oval 22"/>
            <p:cNvSpPr>
              <a:spLocks noChangeArrowheads="1"/>
            </p:cNvSpPr>
            <p:nvPr/>
          </p:nvSpPr>
          <p:spPr bwMode="auto">
            <a:xfrm>
              <a:off x="211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2" name="Oval 23"/>
            <p:cNvSpPr>
              <a:spLocks noChangeArrowheads="1"/>
            </p:cNvSpPr>
            <p:nvPr/>
          </p:nvSpPr>
          <p:spPr bwMode="auto">
            <a:xfrm>
              <a:off x="2112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30" name="Group 24"/>
          <p:cNvGrpSpPr>
            <a:grpSpLocks/>
          </p:cNvGrpSpPr>
          <p:nvPr/>
        </p:nvGrpSpPr>
        <p:grpSpPr bwMode="auto">
          <a:xfrm>
            <a:off x="3395247" y="5320320"/>
            <a:ext cx="2895600" cy="762000"/>
            <a:chOff x="2112" y="3120"/>
            <a:chExt cx="1824" cy="480"/>
          </a:xfrm>
        </p:grpSpPr>
        <p:grpSp>
          <p:nvGrpSpPr>
            <p:cNvPr id="26631" name="Group 25"/>
            <p:cNvGrpSpPr>
              <a:grpSpLocks/>
            </p:cNvGrpSpPr>
            <p:nvPr/>
          </p:nvGrpSpPr>
          <p:grpSpPr bwMode="auto">
            <a:xfrm>
              <a:off x="2832" y="3120"/>
              <a:ext cx="336" cy="480"/>
              <a:chOff x="2832" y="3120"/>
              <a:chExt cx="336" cy="480"/>
            </a:xfrm>
          </p:grpSpPr>
          <p:grpSp>
            <p:nvGrpSpPr>
              <p:cNvPr id="26636" name="Group 26"/>
              <p:cNvGrpSpPr>
                <a:grpSpLocks/>
              </p:cNvGrpSpPr>
              <p:nvPr/>
            </p:nvGrpSpPr>
            <p:grpSpPr bwMode="auto">
              <a:xfrm>
                <a:off x="2832" y="3120"/>
                <a:ext cx="336" cy="288"/>
                <a:chOff x="2880" y="2208"/>
                <a:chExt cx="336" cy="288"/>
              </a:xfrm>
            </p:grpSpPr>
            <p:sp>
              <p:nvSpPr>
                <p:cNvPr id="26640" name="Oval 27"/>
                <p:cNvSpPr>
                  <a:spLocks noChangeArrowheads="1"/>
                </p:cNvSpPr>
                <p:nvPr/>
              </p:nvSpPr>
              <p:spPr bwMode="auto">
                <a:xfrm>
                  <a:off x="2880" y="220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641" name="Oval 28"/>
                <p:cNvSpPr>
                  <a:spLocks noChangeArrowheads="1"/>
                </p:cNvSpPr>
                <p:nvPr/>
              </p:nvSpPr>
              <p:spPr bwMode="auto">
                <a:xfrm>
                  <a:off x="2880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642" name="Oval 29"/>
                <p:cNvSpPr>
                  <a:spLocks noChangeArrowheads="1"/>
                </p:cNvSpPr>
                <p:nvPr/>
              </p:nvSpPr>
              <p:spPr bwMode="auto">
                <a:xfrm>
                  <a:off x="3120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643" name="Oval 30"/>
                <p:cNvSpPr>
                  <a:spLocks noChangeArrowheads="1"/>
                </p:cNvSpPr>
                <p:nvPr/>
              </p:nvSpPr>
              <p:spPr bwMode="auto">
                <a:xfrm>
                  <a:off x="3120" y="220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6637" name="Group 31"/>
              <p:cNvGrpSpPr>
                <a:grpSpLocks/>
              </p:cNvGrpSpPr>
              <p:nvPr/>
            </p:nvGrpSpPr>
            <p:grpSpPr bwMode="auto">
              <a:xfrm>
                <a:off x="2832" y="3504"/>
                <a:ext cx="336" cy="96"/>
                <a:chOff x="1536" y="3456"/>
                <a:chExt cx="336" cy="96"/>
              </a:xfrm>
            </p:grpSpPr>
            <p:sp>
              <p:nvSpPr>
                <p:cNvPr id="26638" name="Oval 32"/>
                <p:cNvSpPr>
                  <a:spLocks noChangeArrowheads="1"/>
                </p:cNvSpPr>
                <p:nvPr/>
              </p:nvSpPr>
              <p:spPr bwMode="auto">
                <a:xfrm>
                  <a:off x="1536" y="34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639" name="Oval 33"/>
                <p:cNvSpPr>
                  <a:spLocks noChangeArrowheads="1"/>
                </p:cNvSpPr>
                <p:nvPr/>
              </p:nvSpPr>
              <p:spPr bwMode="auto">
                <a:xfrm>
                  <a:off x="1776" y="34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and" charset="0"/>
                      <a:ea typeface="Geneva" pitchFamily="-107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6632" name="Oval 34"/>
            <p:cNvSpPr>
              <a:spLocks noChangeArrowheads="1"/>
            </p:cNvSpPr>
            <p:nvPr/>
          </p:nvSpPr>
          <p:spPr bwMode="auto">
            <a:xfrm>
              <a:off x="211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3" name="Oval 35"/>
            <p:cNvSpPr>
              <a:spLocks noChangeArrowheads="1"/>
            </p:cNvSpPr>
            <p:nvPr/>
          </p:nvSpPr>
          <p:spPr bwMode="auto">
            <a:xfrm>
              <a:off x="2112" y="34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4" name="Oval 36"/>
            <p:cNvSpPr>
              <a:spLocks noChangeArrowheads="1"/>
            </p:cNvSpPr>
            <p:nvPr/>
          </p:nvSpPr>
          <p:spPr bwMode="auto">
            <a:xfrm>
              <a:off x="3840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5" name="Oval 37"/>
            <p:cNvSpPr>
              <a:spLocks noChangeArrowheads="1"/>
            </p:cNvSpPr>
            <p:nvPr/>
          </p:nvSpPr>
          <p:spPr bwMode="auto">
            <a:xfrm>
              <a:off x="3840" y="34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04799"/>
            <a:ext cx="8420100" cy="58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205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874068" cy="5791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6442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BC010F"/>
                </a:solidFill>
              </a:rPr>
              <a:t>Chemical Bond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48246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dirty="0" smtClean="0"/>
              <a:t>A Quick Review….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A bond results from the attraction of nuclei for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All atoms are trying to achieve a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stable octet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IN OTHER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the protons (</a:t>
            </a:r>
            <a:r>
              <a:rPr lang="en-US" altLang="en-US" sz="2800" b="1" dirty="0" smtClean="0"/>
              <a:t>+)</a:t>
            </a:r>
            <a:r>
              <a:rPr lang="en-US" altLang="en-US" sz="2800" dirty="0" smtClean="0"/>
              <a:t> in one nucleus are </a:t>
            </a:r>
            <a:r>
              <a:rPr lang="en-US" altLang="en-US" sz="2800" i="1" dirty="0" smtClean="0"/>
              <a:t>attracted to the electrons (-)</a:t>
            </a:r>
            <a:r>
              <a:rPr lang="en-US" altLang="en-US" sz="2800" dirty="0" smtClean="0"/>
              <a:t> of another atom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This is Electronegativity !!</a:t>
            </a: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887" y="-102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BC010F"/>
                </a:solidFill>
              </a:rPr>
              <a:t>Let’s Practice</a:t>
            </a:r>
            <a:endParaRPr lang="en-US" sz="4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 smtClean="0"/>
              <a:t>H</a:t>
            </a:r>
            <a:r>
              <a:rPr lang="en-US" altLang="en-US" sz="4800" baseline="-25000" dirty="0" smtClean="0"/>
              <a:t>2</a:t>
            </a:r>
            <a:endParaRPr lang="en-US" altLang="en-US" sz="4800" dirty="0" smtClean="0"/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= 1 x 2 = </a:t>
            </a:r>
            <a:r>
              <a:rPr lang="en-US" altLang="en-US" b="1" dirty="0" smtClean="0"/>
              <a:t>2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N = 2 x 2 = 4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	S = 4 - 2= </a:t>
            </a:r>
            <a:r>
              <a:rPr lang="en-US" altLang="en-US" b="1" dirty="0" smtClean="0"/>
              <a:t>2</a:t>
            </a:r>
            <a:r>
              <a:rPr lang="en-US" altLang="en-US" dirty="0" smtClean="0"/>
              <a:t> ÷ 2 = 1 bond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	Remaining = A – S = 2 – 2 = 0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DRAW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9" name="Picture 8" descr="Image result for electron dot for hydrogen ga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62287" r="17181" b="4776"/>
          <a:stretch/>
        </p:blipFill>
        <p:spPr bwMode="auto">
          <a:xfrm>
            <a:off x="1752600" y="5154930"/>
            <a:ext cx="1821815" cy="941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22335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887" y="-102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BC010F"/>
                </a:solidFill>
              </a:rPr>
              <a:t>Let’s Practice</a:t>
            </a:r>
            <a:endParaRPr lang="en-US" sz="4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 smtClean="0"/>
              <a:t>CH</a:t>
            </a:r>
            <a:r>
              <a:rPr lang="en-US" altLang="en-US" sz="4800" baseline="-25000" dirty="0"/>
              <a:t>4</a:t>
            </a:r>
            <a:endParaRPr lang="en-US" altLang="en-US" sz="4800" dirty="0" smtClean="0"/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= C 4x1 = 4     H 1x4 = 4   4 + 4 </a:t>
            </a:r>
            <a:r>
              <a:rPr lang="en-US" altLang="en-US" b="1" dirty="0" smtClean="0"/>
              <a:t>= 8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N = C </a:t>
            </a:r>
            <a:r>
              <a:rPr lang="en-US" altLang="en-US" dirty="0" smtClean="0"/>
              <a:t>8x1 </a:t>
            </a:r>
            <a:r>
              <a:rPr lang="en-US" altLang="en-US" dirty="0"/>
              <a:t>= </a:t>
            </a:r>
            <a:r>
              <a:rPr lang="en-US" altLang="en-US" dirty="0" smtClean="0"/>
              <a:t>8    </a:t>
            </a:r>
            <a:r>
              <a:rPr lang="en-US" altLang="en-US" dirty="0"/>
              <a:t> H </a:t>
            </a:r>
            <a:r>
              <a:rPr lang="en-US" altLang="en-US" dirty="0" smtClean="0"/>
              <a:t>2x4 </a:t>
            </a:r>
            <a:r>
              <a:rPr lang="en-US" altLang="en-US" dirty="0"/>
              <a:t>= </a:t>
            </a:r>
            <a:r>
              <a:rPr lang="en-US" altLang="en-US" dirty="0" smtClean="0"/>
              <a:t>8   8 + 8 </a:t>
            </a:r>
            <a:r>
              <a:rPr lang="en-US" altLang="en-US" b="1" dirty="0" smtClean="0"/>
              <a:t>= 16</a:t>
            </a:r>
            <a:endParaRPr lang="en-US" altLang="en-US" sz="3600" b="1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	S = (A-N)16 – 8 = </a:t>
            </a:r>
            <a:r>
              <a:rPr lang="en-US" altLang="en-US" b="1" dirty="0" smtClean="0"/>
              <a:t>8 </a:t>
            </a:r>
            <a:r>
              <a:rPr lang="en-US" altLang="en-US" dirty="0" smtClean="0"/>
              <a:t>÷2 = 4 bonds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	Remaining = A-S = 8 – 8 = 0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DRAW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" name="Picture 5" descr="Image result for lewis dot for metha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5776" r="9435" b="5180"/>
          <a:stretch/>
        </p:blipFill>
        <p:spPr bwMode="auto">
          <a:xfrm>
            <a:off x="2667000" y="46482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61739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887" y="-102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BC010F"/>
                </a:solidFill>
              </a:rPr>
              <a:t>Let’s Practice</a:t>
            </a:r>
            <a:endParaRPr lang="en-US" sz="4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 smtClean="0"/>
              <a:t>NH</a:t>
            </a:r>
            <a:r>
              <a:rPr lang="en-US" altLang="en-US" sz="4800" baseline="-25000" dirty="0" smtClean="0"/>
              <a:t>3</a:t>
            </a:r>
            <a:endParaRPr lang="en-US" altLang="en-US" sz="4800" dirty="0" smtClean="0"/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=   N 5x1 = 5    H 1x3 = 3  = </a:t>
            </a:r>
            <a:r>
              <a:rPr lang="en-US" altLang="en-US" b="1" dirty="0" smtClean="0"/>
              <a:t>8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N =   </a:t>
            </a:r>
            <a:r>
              <a:rPr lang="en-US" altLang="en-US" dirty="0" smtClean="0"/>
              <a:t>N 8x1 </a:t>
            </a:r>
            <a:r>
              <a:rPr lang="en-US" altLang="en-US" dirty="0"/>
              <a:t>= </a:t>
            </a:r>
            <a:r>
              <a:rPr lang="en-US" altLang="en-US" dirty="0" smtClean="0"/>
              <a:t>8    </a:t>
            </a:r>
            <a:r>
              <a:rPr lang="en-US" altLang="en-US" dirty="0"/>
              <a:t>H </a:t>
            </a:r>
            <a:r>
              <a:rPr lang="en-US" altLang="en-US" dirty="0" smtClean="0"/>
              <a:t>2x3 </a:t>
            </a:r>
            <a:r>
              <a:rPr lang="en-US" altLang="en-US" dirty="0"/>
              <a:t>= </a:t>
            </a:r>
            <a:r>
              <a:rPr lang="en-US" altLang="en-US" dirty="0" smtClean="0"/>
              <a:t>6  = </a:t>
            </a:r>
            <a:r>
              <a:rPr lang="en-US" altLang="en-US" b="1" dirty="0" smtClean="0"/>
              <a:t>14</a:t>
            </a:r>
            <a:endParaRPr lang="en-US" altLang="en-US" sz="3600" b="1" dirty="0" smtClean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	S =  14-8 = </a:t>
            </a:r>
            <a:r>
              <a:rPr lang="en-US" altLang="en-US" b="1" dirty="0" smtClean="0"/>
              <a:t>6</a:t>
            </a:r>
            <a:r>
              <a:rPr lang="en-US" altLang="en-US" dirty="0" smtClean="0"/>
              <a:t> ÷2 = 3 bonds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	Remaining = (</a:t>
            </a:r>
            <a:r>
              <a:rPr lang="en-US" altLang="en-US" dirty="0" smtClean="0"/>
              <a:t>A-S) </a:t>
            </a:r>
            <a:r>
              <a:rPr lang="en-US" altLang="en-US" sz="3600" dirty="0" smtClean="0"/>
              <a:t>8 – </a:t>
            </a:r>
            <a:r>
              <a:rPr lang="en-US" altLang="en-US" dirty="0"/>
              <a:t>6</a:t>
            </a:r>
            <a:r>
              <a:rPr lang="en-US" altLang="en-US" sz="3600" dirty="0" smtClean="0"/>
              <a:t> = 2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DRAW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6" name="Picture 5" descr="http://pages.uoregon.edu/ch111/images/nh3dot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70" y="4450080"/>
            <a:ext cx="3807460" cy="2026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8022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887" y="-102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BC010F"/>
                </a:solidFill>
              </a:rPr>
              <a:t>Let’s Practice</a:t>
            </a:r>
            <a:endParaRPr lang="en-US" sz="4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 smtClean="0"/>
              <a:t>CO</a:t>
            </a:r>
            <a:r>
              <a:rPr lang="en-US" altLang="en-US" sz="4800" baseline="-25000" dirty="0" smtClean="0"/>
              <a:t>2</a:t>
            </a:r>
            <a:endParaRPr lang="en-US" altLang="en-US" sz="4800" dirty="0" smtClean="0"/>
          </a:p>
          <a:p>
            <a:pPr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</a:t>
            </a:r>
            <a:r>
              <a:rPr lang="en-US" altLang="en-US" dirty="0"/>
              <a:t>= </a:t>
            </a:r>
            <a:r>
              <a:rPr lang="en-US" altLang="en-US" dirty="0" smtClean="0"/>
              <a:t>C 4x1 </a:t>
            </a:r>
            <a:r>
              <a:rPr lang="en-US" altLang="en-US" dirty="0"/>
              <a:t>= </a:t>
            </a:r>
            <a:r>
              <a:rPr lang="en-US" altLang="en-US" dirty="0" smtClean="0"/>
              <a:t>4    O 6x2 </a:t>
            </a:r>
            <a:r>
              <a:rPr lang="en-US" altLang="en-US" dirty="0"/>
              <a:t>= </a:t>
            </a:r>
            <a:r>
              <a:rPr lang="en-US" altLang="en-US" dirty="0" smtClean="0"/>
              <a:t>12  </a:t>
            </a:r>
            <a:r>
              <a:rPr lang="en-US" altLang="en-US" dirty="0"/>
              <a:t>= </a:t>
            </a:r>
            <a:r>
              <a:rPr lang="en-US" altLang="en-US" b="1" dirty="0" smtClean="0"/>
              <a:t>16</a:t>
            </a: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N = </a:t>
            </a:r>
            <a:r>
              <a:rPr lang="en-US" altLang="en-US" dirty="0"/>
              <a:t>C </a:t>
            </a:r>
            <a:r>
              <a:rPr lang="en-US" altLang="en-US" dirty="0" smtClean="0"/>
              <a:t>8x1 </a:t>
            </a:r>
            <a:r>
              <a:rPr lang="en-US" altLang="en-US" dirty="0"/>
              <a:t>= </a:t>
            </a:r>
            <a:r>
              <a:rPr lang="en-US" altLang="en-US" dirty="0" smtClean="0"/>
              <a:t>8    </a:t>
            </a:r>
            <a:r>
              <a:rPr lang="en-US" altLang="en-US" dirty="0"/>
              <a:t>O </a:t>
            </a:r>
            <a:r>
              <a:rPr lang="en-US" altLang="en-US" dirty="0" smtClean="0"/>
              <a:t>8x2 </a:t>
            </a:r>
            <a:r>
              <a:rPr lang="en-US" altLang="en-US" dirty="0"/>
              <a:t>= </a:t>
            </a:r>
            <a:r>
              <a:rPr lang="en-US" altLang="en-US" dirty="0" smtClean="0"/>
              <a:t>16  </a:t>
            </a:r>
            <a:r>
              <a:rPr lang="en-US" altLang="en-US" dirty="0"/>
              <a:t>= </a:t>
            </a:r>
            <a:r>
              <a:rPr lang="en-US" altLang="en-US" b="1" dirty="0" smtClean="0"/>
              <a:t>24</a:t>
            </a:r>
            <a:endParaRPr lang="en-US" altLang="en-US" sz="3600" dirty="0" smtClean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	S = 24-16 = </a:t>
            </a:r>
            <a:r>
              <a:rPr lang="en-US" altLang="en-US" b="1" dirty="0" smtClean="0"/>
              <a:t>8</a:t>
            </a:r>
            <a:r>
              <a:rPr lang="en-US" altLang="en-US" dirty="0" smtClean="0"/>
              <a:t> ÷ 2 = 4 bonds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	Remaining = </a:t>
            </a:r>
            <a:r>
              <a:rPr lang="en-US" altLang="en-US" dirty="0"/>
              <a:t>(A-S) </a:t>
            </a:r>
            <a:r>
              <a:rPr lang="en-US" altLang="en-US" sz="3600" dirty="0" smtClean="0"/>
              <a:t>16 – 8 = 8 </a:t>
            </a:r>
            <a:r>
              <a:rPr lang="en-US" altLang="en-US" sz="2800" dirty="0" smtClean="0"/>
              <a:t>not bonding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DRAW – carbon is the central atom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4" descr="https://upload.wikimedia.org/wikipedia/commons/6/65/Carbon-dioxide-octet-dot-cross-2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2895600" cy="144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 bwMode="auto">
          <a:xfrm>
            <a:off x="3505200" y="5562600"/>
            <a:ext cx="609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505200" y="5943600"/>
            <a:ext cx="609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495800" y="5562600"/>
            <a:ext cx="609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495800" y="5943600"/>
            <a:ext cx="609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35466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887" y="-102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BC010F"/>
                </a:solidFill>
              </a:rPr>
              <a:t>Let’s Practice</a:t>
            </a:r>
            <a:endParaRPr lang="en-US" sz="4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 smtClean="0"/>
              <a:t>BCl</a:t>
            </a:r>
            <a:r>
              <a:rPr lang="en-US" altLang="en-US" sz="4800" baseline="-25000" dirty="0" smtClean="0"/>
              <a:t>3 </a:t>
            </a:r>
            <a:r>
              <a:rPr lang="en-US" altLang="en-US" sz="2400" dirty="0" smtClean="0"/>
              <a:t>boron only needs 6 valence electrons, it is an exception.</a:t>
            </a:r>
            <a:r>
              <a:rPr lang="en-US" altLang="en-US" sz="2400" baseline="-25000" dirty="0" smtClean="0"/>
              <a:t> </a:t>
            </a:r>
            <a:endParaRPr lang="en-US" altLang="en-US" sz="2400" dirty="0" smtClean="0"/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= B 3 x 1 = 3    Cl 7 x 3 = 21    =  </a:t>
            </a:r>
            <a:r>
              <a:rPr lang="en-US" altLang="en-US" b="1" dirty="0" smtClean="0"/>
              <a:t>24</a:t>
            </a:r>
            <a:r>
              <a:rPr lang="en-US" altLang="en-US" dirty="0" smtClean="0"/>
              <a:t> 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N = </a:t>
            </a:r>
            <a:r>
              <a:rPr lang="en-US" altLang="en-US" dirty="0" smtClean="0"/>
              <a:t>B(6) </a:t>
            </a:r>
            <a:r>
              <a:rPr lang="en-US" altLang="en-US" dirty="0"/>
              <a:t>x 1 = </a:t>
            </a:r>
            <a:r>
              <a:rPr lang="en-US" altLang="en-US" dirty="0" smtClean="0"/>
              <a:t>6    </a:t>
            </a:r>
            <a:r>
              <a:rPr lang="en-US" altLang="en-US" dirty="0"/>
              <a:t>Cl </a:t>
            </a:r>
            <a:r>
              <a:rPr lang="en-US" altLang="en-US" dirty="0" smtClean="0"/>
              <a:t>8 </a:t>
            </a:r>
            <a:r>
              <a:rPr lang="en-US" altLang="en-US" dirty="0"/>
              <a:t>x 3 = </a:t>
            </a:r>
            <a:r>
              <a:rPr lang="en-US" altLang="en-US" dirty="0" smtClean="0"/>
              <a:t>24    </a:t>
            </a:r>
            <a:r>
              <a:rPr lang="en-US" altLang="en-US" dirty="0"/>
              <a:t>=  </a:t>
            </a:r>
            <a:r>
              <a:rPr lang="en-US" altLang="en-US" b="1" dirty="0" smtClean="0"/>
              <a:t>30</a:t>
            </a:r>
            <a:r>
              <a:rPr lang="en-US" altLang="en-US" dirty="0" smtClean="0"/>
              <a:t> </a:t>
            </a:r>
            <a:endParaRPr lang="en-US" altLang="en-US" sz="3600" dirty="0" smtClean="0"/>
          </a:p>
          <a:p>
            <a:pPr eaLnBrk="1" hangingPunct="1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	S </a:t>
            </a:r>
            <a:r>
              <a:rPr lang="en-US" altLang="en-US" dirty="0"/>
              <a:t>= </a:t>
            </a:r>
            <a:r>
              <a:rPr lang="en-US" altLang="en-US" dirty="0" smtClean="0"/>
              <a:t>30-24 </a:t>
            </a:r>
            <a:r>
              <a:rPr lang="en-US" altLang="en-US" dirty="0"/>
              <a:t>= </a:t>
            </a:r>
            <a:r>
              <a:rPr lang="en-US" altLang="en-US" b="1" dirty="0"/>
              <a:t>6</a:t>
            </a:r>
            <a:r>
              <a:rPr lang="en-US" altLang="en-US" dirty="0" smtClean="0"/>
              <a:t> ÷ 2 </a:t>
            </a:r>
            <a:r>
              <a:rPr lang="en-US" altLang="en-US" dirty="0"/>
              <a:t>= 3 bonds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	Remaining = </a:t>
            </a:r>
            <a:r>
              <a:rPr lang="en-US" altLang="en-US" dirty="0" smtClean="0"/>
              <a:t>24</a:t>
            </a:r>
            <a:r>
              <a:rPr lang="en-US" altLang="en-US" sz="3600" dirty="0" smtClean="0"/>
              <a:t> – 6 = </a:t>
            </a:r>
            <a:r>
              <a:rPr lang="en-US" altLang="en-US" smtClean="0"/>
              <a:t>18</a:t>
            </a:r>
            <a:r>
              <a:rPr lang="en-US" altLang="en-US" sz="3600" smtClean="0"/>
              <a:t>  </a:t>
            </a:r>
            <a:r>
              <a:rPr lang="en-US" altLang="en-US" sz="3600" dirty="0" smtClean="0"/>
              <a:t>e- not bonding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DRAW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953000"/>
            <a:ext cx="247310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867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152400"/>
            <a:ext cx="8610600" cy="12418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Naming Molecular Compounds (Covalent)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5400" b="1" dirty="0" smtClean="0"/>
              <a:t>Type III</a:t>
            </a:r>
          </a:p>
          <a:p>
            <a:endParaRPr lang="en-US" dirty="0"/>
          </a:p>
          <a:p>
            <a:r>
              <a:rPr lang="en-US" sz="5400" b="1" dirty="0" smtClean="0"/>
              <a:t>Nonmetal +  nonmetal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835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5980" y="1092138"/>
            <a:ext cx="3803333" cy="10156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tabLst>
                <a:tab pos="875348" algn="l"/>
              </a:tabLst>
            </a:pPr>
            <a:r>
              <a:rPr sz="3600" spc="-8" dirty="0">
                <a:solidFill>
                  <a:srgbClr val="211204"/>
                </a:solidFill>
              </a:rPr>
              <a:t>T</a:t>
            </a:r>
            <a:r>
              <a:rPr sz="3600" dirty="0">
                <a:solidFill>
                  <a:srgbClr val="211204"/>
                </a:solidFill>
              </a:rPr>
              <a:t>he	</a:t>
            </a:r>
            <a:r>
              <a:rPr sz="3600" spc="-8" dirty="0">
                <a:solidFill>
                  <a:srgbClr val="211204"/>
                </a:solidFill>
              </a:rPr>
              <a:t>C</a:t>
            </a:r>
            <a:r>
              <a:rPr sz="3600" dirty="0">
                <a:solidFill>
                  <a:srgbClr val="211204"/>
                </a:solidFill>
              </a:rPr>
              <a:t>ova</a:t>
            </a:r>
            <a:r>
              <a:rPr sz="3600" spc="4" dirty="0">
                <a:solidFill>
                  <a:srgbClr val="211204"/>
                </a:solidFill>
              </a:rPr>
              <a:t>l</a:t>
            </a:r>
            <a:r>
              <a:rPr sz="3600" dirty="0">
                <a:solidFill>
                  <a:srgbClr val="211204"/>
                </a:solidFill>
              </a:rPr>
              <a:t>ent</a:t>
            </a:r>
            <a:r>
              <a:rPr sz="3600" spc="4" dirty="0">
                <a:solidFill>
                  <a:srgbClr val="211204"/>
                </a:solidFill>
              </a:rPr>
              <a:t> </a:t>
            </a:r>
            <a:r>
              <a:rPr sz="3600" spc="-8" dirty="0">
                <a:solidFill>
                  <a:srgbClr val="211204"/>
                </a:solidFill>
              </a:rPr>
              <a:t>B</a:t>
            </a:r>
            <a:r>
              <a:rPr sz="3600" dirty="0">
                <a:solidFill>
                  <a:srgbClr val="211204"/>
                </a:solidFill>
              </a:rPr>
              <a:t>ond</a:t>
            </a:r>
            <a:endParaRPr sz="3600" dirty="0"/>
          </a:p>
          <a:p>
            <a:pPr marL="476" algn="ctr">
              <a:spcBef>
                <a:spcPts val="23"/>
              </a:spcBef>
            </a:pPr>
            <a:r>
              <a:rPr sz="3000" dirty="0">
                <a:solidFill>
                  <a:srgbClr val="211204"/>
                </a:solidFill>
              </a:rPr>
              <a:t>Sh</a:t>
            </a:r>
            <a:r>
              <a:rPr sz="3000" spc="11" dirty="0">
                <a:solidFill>
                  <a:srgbClr val="211204"/>
                </a:solidFill>
              </a:rPr>
              <a:t>a</a:t>
            </a:r>
            <a:r>
              <a:rPr sz="3000" dirty="0">
                <a:solidFill>
                  <a:srgbClr val="211204"/>
                </a:solidFill>
              </a:rPr>
              <a:t>r</a:t>
            </a:r>
            <a:r>
              <a:rPr sz="3000" spc="-11" dirty="0">
                <a:solidFill>
                  <a:srgbClr val="211204"/>
                </a:solidFill>
              </a:rPr>
              <a:t>i</a:t>
            </a:r>
            <a:r>
              <a:rPr sz="3000" spc="-19" dirty="0">
                <a:solidFill>
                  <a:srgbClr val="211204"/>
                </a:solidFill>
              </a:rPr>
              <a:t>n</a:t>
            </a:r>
            <a:r>
              <a:rPr sz="3000" dirty="0">
                <a:solidFill>
                  <a:srgbClr val="211204"/>
                </a:solidFill>
              </a:rPr>
              <a:t>g</a:t>
            </a:r>
            <a:r>
              <a:rPr sz="3000" spc="-4" dirty="0">
                <a:solidFill>
                  <a:srgbClr val="211204"/>
                </a:solidFill>
              </a:rPr>
              <a:t> </a:t>
            </a:r>
            <a:r>
              <a:rPr sz="3000" spc="8" dirty="0">
                <a:solidFill>
                  <a:srgbClr val="211204"/>
                </a:solidFill>
              </a:rPr>
              <a:t>o</a:t>
            </a:r>
            <a:r>
              <a:rPr sz="3000" dirty="0">
                <a:solidFill>
                  <a:srgbClr val="211204"/>
                </a:solidFill>
              </a:rPr>
              <a:t>f</a:t>
            </a:r>
            <a:r>
              <a:rPr sz="3000" spc="-8" dirty="0">
                <a:solidFill>
                  <a:srgbClr val="211204"/>
                </a:solidFill>
              </a:rPr>
              <a:t> </a:t>
            </a:r>
            <a:r>
              <a:rPr sz="3000" dirty="0">
                <a:solidFill>
                  <a:srgbClr val="211204"/>
                </a:solidFill>
              </a:rPr>
              <a:t>e</a:t>
            </a:r>
            <a:r>
              <a:rPr sz="3000" spc="-11" dirty="0">
                <a:solidFill>
                  <a:srgbClr val="211204"/>
                </a:solidFill>
              </a:rPr>
              <a:t>l</a:t>
            </a:r>
            <a:r>
              <a:rPr sz="3000" dirty="0">
                <a:solidFill>
                  <a:srgbClr val="211204"/>
                </a:solidFill>
              </a:rPr>
              <a:t>ectr</a:t>
            </a:r>
            <a:r>
              <a:rPr sz="3000" spc="8" dirty="0">
                <a:solidFill>
                  <a:srgbClr val="211204"/>
                </a:solidFill>
              </a:rPr>
              <a:t>o</a:t>
            </a:r>
            <a:r>
              <a:rPr sz="3000" dirty="0">
                <a:solidFill>
                  <a:srgbClr val="211204"/>
                </a:solidFill>
              </a:rPr>
              <a:t>ns</a:t>
            </a:r>
            <a:endParaRPr sz="3000" dirty="0"/>
          </a:p>
        </p:txBody>
      </p:sp>
      <p:sp>
        <p:nvSpPr>
          <p:cNvPr id="5" name="object 5"/>
          <p:cNvSpPr/>
          <p:nvPr/>
        </p:nvSpPr>
        <p:spPr>
          <a:xfrm>
            <a:off x="1883665" y="2283717"/>
            <a:ext cx="5829298" cy="3184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454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5014" y="1497356"/>
            <a:ext cx="6890386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74031" marR="3810" indent="-1764983"/>
            <a:r>
              <a:rPr sz="2700" spc="4" dirty="0"/>
              <a:t>Pr</a:t>
            </a:r>
            <a:r>
              <a:rPr sz="2700" dirty="0"/>
              <a:t>o</a:t>
            </a:r>
            <a:r>
              <a:rPr sz="2700" spc="-8" dirty="0"/>
              <a:t>p</a:t>
            </a:r>
            <a:r>
              <a:rPr sz="2700" spc="4" dirty="0"/>
              <a:t>er</a:t>
            </a:r>
            <a:r>
              <a:rPr sz="2700" dirty="0"/>
              <a:t>t</a:t>
            </a:r>
            <a:r>
              <a:rPr sz="2700" spc="-15" dirty="0"/>
              <a:t>i</a:t>
            </a:r>
            <a:r>
              <a:rPr sz="2700" spc="4" dirty="0"/>
              <a:t>e</a:t>
            </a:r>
            <a:r>
              <a:rPr sz="2700" dirty="0"/>
              <a:t>s of</a:t>
            </a:r>
            <a:r>
              <a:rPr sz="2700" spc="-11" dirty="0"/>
              <a:t> M</a:t>
            </a:r>
            <a:r>
              <a:rPr sz="2700" dirty="0"/>
              <a:t>o</a:t>
            </a:r>
            <a:r>
              <a:rPr sz="2700" spc="4" dirty="0"/>
              <a:t>lec</a:t>
            </a:r>
            <a:r>
              <a:rPr sz="2700" spc="-8" dirty="0"/>
              <a:t>u</a:t>
            </a:r>
            <a:r>
              <a:rPr sz="2700" spc="4" dirty="0"/>
              <a:t>l</a:t>
            </a:r>
            <a:r>
              <a:rPr sz="2700" dirty="0"/>
              <a:t>ar</a:t>
            </a:r>
            <a:r>
              <a:rPr sz="2700" spc="-4" dirty="0"/>
              <a:t> </a:t>
            </a:r>
            <a:r>
              <a:rPr sz="2700" dirty="0"/>
              <a:t>or</a:t>
            </a:r>
            <a:r>
              <a:rPr lang="en-US" sz="2700" spc="-4" dirty="0"/>
              <a:t> </a:t>
            </a:r>
            <a:r>
              <a:rPr sz="2700" spc="-8" dirty="0"/>
              <a:t>C</a:t>
            </a:r>
            <a:r>
              <a:rPr sz="2700" dirty="0"/>
              <a:t>ova</a:t>
            </a:r>
            <a:r>
              <a:rPr sz="2700" spc="4" dirty="0"/>
              <a:t>le</a:t>
            </a:r>
            <a:r>
              <a:rPr sz="2700" spc="-8" dirty="0"/>
              <a:t>n</a:t>
            </a:r>
            <a:r>
              <a:rPr sz="2700" dirty="0"/>
              <a:t>t </a:t>
            </a:r>
            <a:r>
              <a:rPr sz="2700" spc="-8" dirty="0"/>
              <a:t>C</a:t>
            </a:r>
            <a:r>
              <a:rPr sz="2700" dirty="0"/>
              <a:t>om</a:t>
            </a:r>
            <a:r>
              <a:rPr sz="2700" spc="-8" dirty="0"/>
              <a:t>p</a:t>
            </a:r>
            <a:r>
              <a:rPr sz="2700" dirty="0"/>
              <a:t>o</a:t>
            </a:r>
            <a:r>
              <a:rPr sz="2700" spc="-8" dirty="0"/>
              <a:t>u</a:t>
            </a:r>
            <a:r>
              <a:rPr sz="2700" spc="8" dirty="0"/>
              <a:t>n</a:t>
            </a:r>
            <a:r>
              <a:rPr sz="2700" spc="-8" dirty="0"/>
              <a:t>d</a:t>
            </a:r>
            <a:r>
              <a:rPr sz="2700"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2719" y="2303305"/>
            <a:ext cx="553354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653" indent="-258128">
              <a:buFont typeface="Times New Roman"/>
              <a:buChar char="•"/>
              <a:tabLst>
                <a:tab pos="268129" algn="l"/>
              </a:tabLst>
            </a:pPr>
            <a:r>
              <a:rPr sz="2550" b="1" dirty="0">
                <a:latin typeface="Times New Roman"/>
                <a:cs typeface="Times New Roman"/>
              </a:rPr>
              <a:t>Made</a:t>
            </a:r>
            <a:r>
              <a:rPr sz="2550" b="1" spc="-11" dirty="0">
                <a:latin typeface="Times New Roman"/>
                <a:cs typeface="Times New Roman"/>
              </a:rPr>
              <a:t> </a:t>
            </a:r>
            <a:r>
              <a:rPr sz="2550" b="1" spc="11" dirty="0">
                <a:latin typeface="Times New Roman"/>
                <a:cs typeface="Times New Roman"/>
              </a:rPr>
              <a:t>f</a:t>
            </a:r>
            <a:r>
              <a:rPr sz="2550" b="1" dirty="0">
                <a:latin typeface="Times New Roman"/>
                <a:cs typeface="Times New Roman"/>
              </a:rPr>
              <a:t>rom</a:t>
            </a:r>
            <a:r>
              <a:rPr sz="2550" b="1" spc="4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2</a:t>
            </a:r>
            <a:r>
              <a:rPr sz="2550" b="1" spc="-8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or</a:t>
            </a:r>
            <a:r>
              <a:rPr sz="2550" b="1" spc="-30" dirty="0">
                <a:latin typeface="Times New Roman"/>
                <a:cs typeface="Times New Roman"/>
              </a:rPr>
              <a:t> </a:t>
            </a:r>
            <a:r>
              <a:rPr sz="2550" b="1" spc="4" dirty="0">
                <a:latin typeface="Times New Roman"/>
                <a:cs typeface="Times New Roman"/>
              </a:rPr>
              <a:t>mo</a:t>
            </a:r>
            <a:r>
              <a:rPr sz="2550" b="1" spc="-8" dirty="0">
                <a:latin typeface="Times New Roman"/>
                <a:cs typeface="Times New Roman"/>
              </a:rPr>
              <a:t>r</a:t>
            </a:r>
            <a:r>
              <a:rPr sz="2550" b="1" dirty="0">
                <a:latin typeface="Times New Roman"/>
                <a:cs typeface="Times New Roman"/>
              </a:rPr>
              <a:t>e</a:t>
            </a:r>
            <a:r>
              <a:rPr sz="2550" b="1" spc="8" dirty="0">
                <a:latin typeface="Times New Roman"/>
                <a:cs typeface="Times New Roman"/>
              </a:rPr>
              <a:t> </a:t>
            </a:r>
            <a:r>
              <a:rPr sz="2550" b="1" u="heavy" dirty="0">
                <a:latin typeface="Times New Roman"/>
                <a:cs typeface="Times New Roman"/>
              </a:rPr>
              <a:t>non­</a:t>
            </a:r>
            <a:r>
              <a:rPr sz="2550" b="1" u="heavy" spc="-8" dirty="0">
                <a:latin typeface="Times New Roman"/>
                <a:cs typeface="Times New Roman"/>
              </a:rPr>
              <a:t>m</a:t>
            </a:r>
            <a:r>
              <a:rPr sz="2550" b="1" u="heavy" dirty="0">
                <a:latin typeface="Times New Roman"/>
                <a:cs typeface="Times New Roman"/>
              </a:rPr>
              <a:t>e</a:t>
            </a:r>
            <a:r>
              <a:rPr sz="2550" b="1" u="heavy" spc="-8" dirty="0">
                <a:latin typeface="Times New Roman"/>
                <a:cs typeface="Times New Roman"/>
              </a:rPr>
              <a:t>t</a:t>
            </a:r>
            <a:r>
              <a:rPr sz="2550" b="1" u="heavy" dirty="0">
                <a:latin typeface="Times New Roman"/>
                <a:cs typeface="Times New Roman"/>
              </a:rPr>
              <a:t>a</a:t>
            </a:r>
            <a:r>
              <a:rPr sz="2550" b="1" u="heavy" spc="-11" dirty="0">
                <a:latin typeface="Times New Roman"/>
                <a:cs typeface="Times New Roman"/>
              </a:rPr>
              <a:t>l</a:t>
            </a:r>
            <a:r>
              <a:rPr sz="2550" b="1" u="heavy" dirty="0">
                <a:latin typeface="Times New Roman"/>
                <a:cs typeface="Times New Roman"/>
              </a:rPr>
              <a:t>s</a:t>
            </a:r>
            <a:endParaRPr sz="255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611"/>
              </a:spcBef>
              <a:buFont typeface="Times New Roman"/>
              <a:buChar char="•"/>
              <a:tabLst>
                <a:tab pos="268129" algn="l"/>
              </a:tabLst>
            </a:pPr>
            <a:r>
              <a:rPr sz="2550" b="1" spc="11" dirty="0">
                <a:latin typeface="Times New Roman"/>
                <a:cs typeface="Times New Roman"/>
              </a:rPr>
              <a:t>C</a:t>
            </a:r>
            <a:r>
              <a:rPr sz="2550" b="1" dirty="0">
                <a:latin typeface="Times New Roman"/>
                <a:cs typeface="Times New Roman"/>
              </a:rPr>
              <a:t>ons</a:t>
            </a:r>
            <a:r>
              <a:rPr sz="2550" b="1" spc="-15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st of </a:t>
            </a:r>
            <a:r>
              <a:rPr sz="2550" b="1" spc="4" dirty="0">
                <a:latin typeface="Times New Roman"/>
                <a:cs typeface="Times New Roman"/>
              </a:rPr>
              <a:t>mo</a:t>
            </a:r>
            <a:r>
              <a:rPr sz="2550" b="1" spc="-15" dirty="0">
                <a:latin typeface="Times New Roman"/>
                <a:cs typeface="Times New Roman"/>
              </a:rPr>
              <a:t>l</a:t>
            </a:r>
            <a:r>
              <a:rPr sz="2550" b="1" dirty="0">
                <a:latin typeface="Times New Roman"/>
                <a:cs typeface="Times New Roman"/>
              </a:rPr>
              <a:t>ecu</a:t>
            </a:r>
            <a:r>
              <a:rPr sz="2550" b="1" spc="-11" dirty="0">
                <a:latin typeface="Times New Roman"/>
                <a:cs typeface="Times New Roman"/>
              </a:rPr>
              <a:t>l</a:t>
            </a:r>
            <a:r>
              <a:rPr sz="2550" b="1" dirty="0">
                <a:latin typeface="Times New Roman"/>
                <a:cs typeface="Times New Roman"/>
              </a:rPr>
              <a:t>es not</a:t>
            </a:r>
            <a:r>
              <a:rPr sz="2550" b="1" spc="8" dirty="0">
                <a:latin typeface="Times New Roman"/>
                <a:cs typeface="Times New Roman"/>
              </a:rPr>
              <a:t> </a:t>
            </a:r>
            <a:r>
              <a:rPr sz="2550" b="1" spc="-11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ons</a:t>
            </a:r>
            <a:endParaRPr sz="255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467" y="3413270"/>
            <a:ext cx="2005428" cy="19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955569"/>
            <a:ext cx="7886700" cy="1073660"/>
          </a:xfrm>
          <a:prstGeom prst="rect">
            <a:avLst/>
          </a:prstGeom>
        </p:spPr>
        <p:txBody>
          <a:bodyPr vert="horz" wrap="square" lIns="0" tIns="240316" rIns="0" bIns="0" rtlCol="0" anchor="ctr">
            <a:spAutoFit/>
          </a:bodyPr>
          <a:lstStyle/>
          <a:p>
            <a:pPr marL="1235392"/>
            <a:r>
              <a:rPr spc="-8" dirty="0"/>
              <a:t>M</a:t>
            </a:r>
            <a:r>
              <a:rPr spc="4" dirty="0"/>
              <a:t>o</a:t>
            </a:r>
            <a:r>
              <a:rPr spc="-4" dirty="0"/>
              <a:t>le</a:t>
            </a:r>
            <a:r>
              <a:rPr spc="-11" dirty="0"/>
              <a:t>c</a:t>
            </a:r>
            <a:r>
              <a:rPr spc="-4" dirty="0"/>
              <a:t>u</a:t>
            </a:r>
            <a:r>
              <a:rPr dirty="0"/>
              <a:t>la</a:t>
            </a:r>
            <a:r>
              <a:rPr spc="-4" dirty="0"/>
              <a:t>r F</a:t>
            </a:r>
            <a:r>
              <a:rPr spc="4" dirty="0"/>
              <a:t>o</a:t>
            </a:r>
            <a:r>
              <a:rPr spc="-4" dirty="0"/>
              <a:t>r</a:t>
            </a:r>
            <a:r>
              <a:rPr spc="-23" dirty="0"/>
              <a:t>m</a:t>
            </a:r>
            <a:r>
              <a:rPr spc="-4" dirty="0"/>
              <a:t>u</a:t>
            </a:r>
            <a:r>
              <a:rPr dirty="0"/>
              <a:t>la</a:t>
            </a:r>
            <a:r>
              <a:rPr spc="-4" dirty="0"/>
              <a:t>s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331339" y="2284017"/>
            <a:ext cx="4705350" cy="1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just"/>
            <a:r>
              <a:rPr sz="2700" b="1" spc="-8" dirty="0">
                <a:latin typeface="Times New Roman"/>
                <a:cs typeface="Times New Roman"/>
              </a:rPr>
              <a:t>Sh</a:t>
            </a:r>
            <a:r>
              <a:rPr sz="2700" b="1" dirty="0">
                <a:latin typeface="Times New Roman"/>
                <a:cs typeface="Times New Roman"/>
              </a:rPr>
              <a:t>ow</a:t>
            </a:r>
            <a:r>
              <a:rPr sz="2700" b="1" spc="38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-8" dirty="0">
                <a:latin typeface="Times New Roman"/>
                <a:cs typeface="Times New Roman"/>
              </a:rPr>
              <a:t>h</a:t>
            </a:r>
            <a:r>
              <a:rPr sz="2700" b="1" dirty="0">
                <a:latin typeface="Times New Roman"/>
                <a:cs typeface="Times New Roman"/>
              </a:rPr>
              <a:t>e</a:t>
            </a:r>
            <a:r>
              <a:rPr sz="2700" b="1" spc="-4" dirty="0">
                <a:latin typeface="Times New Roman"/>
                <a:cs typeface="Times New Roman"/>
              </a:rPr>
              <a:t> </a:t>
            </a:r>
            <a:r>
              <a:rPr sz="2700" b="1" spc="-8" dirty="0">
                <a:latin typeface="Times New Roman"/>
                <a:cs typeface="Times New Roman"/>
              </a:rPr>
              <a:t>k</a:t>
            </a:r>
            <a:r>
              <a:rPr sz="2700" b="1" dirty="0">
                <a:latin typeface="Times New Roman"/>
                <a:cs typeface="Times New Roman"/>
              </a:rPr>
              <a:t>in</a:t>
            </a:r>
            <a:r>
              <a:rPr sz="2700" b="1" spc="-11" dirty="0">
                <a:latin typeface="Times New Roman"/>
                <a:cs typeface="Times New Roman"/>
              </a:rPr>
              <a:t>d</a:t>
            </a:r>
            <a:r>
              <a:rPr sz="2700" b="1" dirty="0">
                <a:latin typeface="Times New Roman"/>
                <a:cs typeface="Times New Roman"/>
              </a:rPr>
              <a:t>s a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d </a:t>
            </a:r>
            <a:r>
              <a:rPr sz="2700" b="1" spc="-8" dirty="0">
                <a:latin typeface="Times New Roman"/>
                <a:cs typeface="Times New Roman"/>
              </a:rPr>
              <a:t>nu</a:t>
            </a:r>
            <a:r>
              <a:rPr sz="2700" b="1" dirty="0">
                <a:latin typeface="Times New Roman"/>
                <a:cs typeface="Times New Roman"/>
              </a:rPr>
              <a:t>m</a:t>
            </a:r>
            <a:r>
              <a:rPr sz="2700" b="1" spc="-8" dirty="0">
                <a:latin typeface="Times New Roman"/>
                <a:cs typeface="Times New Roman"/>
              </a:rPr>
              <a:t>b</a:t>
            </a:r>
            <a:r>
              <a:rPr sz="2700" b="1" spc="4" dirty="0">
                <a:latin typeface="Times New Roman"/>
                <a:cs typeface="Times New Roman"/>
              </a:rPr>
              <a:t>er</a:t>
            </a:r>
            <a:r>
              <a:rPr sz="2700" b="1" dirty="0">
                <a:latin typeface="Times New Roman"/>
                <a:cs typeface="Times New Roman"/>
              </a:rPr>
              <a:t>s of atoms pr</a:t>
            </a:r>
            <a:r>
              <a:rPr sz="2700" b="1" spc="11" dirty="0">
                <a:latin typeface="Times New Roman"/>
                <a:cs typeface="Times New Roman"/>
              </a:rPr>
              <a:t>e</a:t>
            </a:r>
            <a:r>
              <a:rPr sz="2700" b="1" spc="-8" dirty="0">
                <a:latin typeface="Times New Roman"/>
                <a:cs typeface="Times New Roman"/>
              </a:rPr>
              <a:t>s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Times New Roman"/>
                <a:cs typeface="Times New Roman"/>
              </a:rPr>
              <a:t>i</a:t>
            </a:r>
            <a:r>
              <a:rPr sz="2700" b="1" dirty="0">
                <a:latin typeface="Times New Roman"/>
                <a:cs typeface="Times New Roman"/>
              </a:rPr>
              <a:t>n a</a:t>
            </a:r>
            <a:r>
              <a:rPr sz="2700" b="1" spc="8" dirty="0">
                <a:latin typeface="Times New Roman"/>
                <a:cs typeface="Times New Roman"/>
              </a:rPr>
              <a:t> </a:t>
            </a:r>
            <a:r>
              <a:rPr sz="2700" b="1" u="heavy" dirty="0">
                <a:latin typeface="Times New Roman"/>
                <a:cs typeface="Times New Roman"/>
              </a:rPr>
              <a:t>mo</a:t>
            </a:r>
            <a:r>
              <a:rPr sz="2700" b="1" u="heavy" spc="4" dirty="0">
                <a:latin typeface="Times New Roman"/>
                <a:cs typeface="Times New Roman"/>
              </a:rPr>
              <a:t>l</a:t>
            </a:r>
            <a:r>
              <a:rPr sz="2700" b="1" u="heavy" spc="-11" dirty="0">
                <a:latin typeface="Times New Roman"/>
                <a:cs typeface="Times New Roman"/>
              </a:rPr>
              <a:t>e</a:t>
            </a:r>
            <a:r>
              <a:rPr sz="2700" b="1" u="heavy" spc="4" dirty="0">
                <a:latin typeface="Times New Roman"/>
                <a:cs typeface="Times New Roman"/>
              </a:rPr>
              <a:t>c</a:t>
            </a:r>
            <a:r>
              <a:rPr sz="2700" b="1" u="heavy" spc="-8" dirty="0">
                <a:latin typeface="Times New Roman"/>
                <a:cs typeface="Times New Roman"/>
              </a:rPr>
              <a:t>u</a:t>
            </a:r>
            <a:r>
              <a:rPr sz="2700" b="1" u="heavy" spc="4" dirty="0">
                <a:latin typeface="Times New Roman"/>
                <a:cs typeface="Times New Roman"/>
              </a:rPr>
              <a:t>l</a:t>
            </a:r>
            <a:r>
              <a:rPr sz="2700" b="1" u="heavy" dirty="0">
                <a:latin typeface="Times New Roman"/>
                <a:cs typeface="Times New Roman"/>
              </a:rPr>
              <a:t>e</a:t>
            </a:r>
            <a:r>
              <a:rPr sz="2700" b="1" spc="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of</a:t>
            </a:r>
            <a:r>
              <a:rPr sz="2700" b="1" spc="-26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a </a:t>
            </a:r>
            <a:r>
              <a:rPr sz="2700" b="1" spc="4" dirty="0">
                <a:latin typeface="Times New Roman"/>
                <a:cs typeface="Times New Roman"/>
              </a:rPr>
              <a:t>c</a:t>
            </a:r>
            <a:r>
              <a:rPr sz="2700" b="1" dirty="0">
                <a:latin typeface="Times New Roman"/>
                <a:cs typeface="Times New Roman"/>
              </a:rPr>
              <a:t>om</a:t>
            </a:r>
            <a:r>
              <a:rPr sz="2700" b="1" spc="-8" dirty="0">
                <a:latin typeface="Times New Roman"/>
                <a:cs typeface="Times New Roman"/>
              </a:rPr>
              <a:t>p</a:t>
            </a:r>
            <a:r>
              <a:rPr sz="2700" b="1" dirty="0">
                <a:latin typeface="Times New Roman"/>
                <a:cs typeface="Times New Roman"/>
              </a:rPr>
              <a:t>o</a:t>
            </a:r>
            <a:r>
              <a:rPr sz="2700" b="1" spc="-8" dirty="0">
                <a:latin typeface="Times New Roman"/>
                <a:cs typeface="Times New Roman"/>
              </a:rPr>
              <a:t>und</a:t>
            </a:r>
            <a:r>
              <a:rPr sz="2700" b="1" dirty="0">
                <a:latin typeface="Times New Roman"/>
                <a:cs typeface="Times New Roman"/>
              </a:rPr>
              <a:t>.</a:t>
            </a:r>
            <a:endParaRPr sz="270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6" y="3759415"/>
            <a:ext cx="2107827" cy="200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4015" y="3842497"/>
            <a:ext cx="37401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Molecular Formula = H</a:t>
            </a:r>
            <a:r>
              <a:rPr lang="en-US" sz="2700" baseline="-25000" dirty="0"/>
              <a:t>2</a:t>
            </a:r>
            <a:r>
              <a:rPr lang="en-US" sz="27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346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2457069" y="2330458"/>
            <a:ext cx="2682240" cy="21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037749" algn="l"/>
                <a:tab pos="2066449" algn="l"/>
              </a:tabLst>
            </a:pPr>
            <a:r>
              <a:rPr sz="9900" b="1" spc="5" baseline="3787" dirty="0">
                <a:latin typeface="Arial"/>
                <a:cs typeface="Arial"/>
              </a:rPr>
              <a:t>H	</a:t>
            </a:r>
            <a:r>
              <a:rPr sz="6600" b="1" spc="4" dirty="0">
                <a:latin typeface="Arial"/>
                <a:cs typeface="Arial"/>
              </a:rPr>
              <a:t>N	H</a:t>
            </a:r>
            <a:endParaRPr sz="6600" dirty="0">
              <a:latin typeface="Arial"/>
              <a:cs typeface="Arial"/>
            </a:endParaRPr>
          </a:p>
          <a:p>
            <a:pPr marL="113824" algn="ctr">
              <a:spcBef>
                <a:spcPts val="1080"/>
              </a:spcBef>
            </a:pPr>
            <a:r>
              <a:rPr sz="6600" b="1" spc="4" dirty="0">
                <a:latin typeface="Arial"/>
                <a:cs typeface="Arial"/>
              </a:rPr>
              <a:t>H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69663" y="2798064"/>
            <a:ext cx="3429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140963" y="2798064"/>
            <a:ext cx="3429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826763" y="3255264"/>
            <a:ext cx="0" cy="3429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5600320" y="4616458"/>
            <a:ext cx="1543526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600" b="1" spc="4" dirty="0">
                <a:latin typeface="Arial"/>
                <a:cs typeface="Arial"/>
              </a:rPr>
              <a:t>NH</a:t>
            </a:r>
            <a:r>
              <a:rPr sz="6638" b="1" baseline="-20715" dirty="0">
                <a:latin typeface="Arial"/>
                <a:cs typeface="Arial"/>
              </a:rPr>
              <a:t>3</a:t>
            </a:r>
            <a:endParaRPr sz="6638" baseline="-20715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56353" y="1258295"/>
            <a:ext cx="5849447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/>
            <a:r>
              <a:rPr spc="-4" dirty="0"/>
              <a:t>S</a:t>
            </a:r>
            <a:r>
              <a:rPr dirty="0"/>
              <a:t>t</a:t>
            </a:r>
            <a:r>
              <a:rPr spc="-4" dirty="0"/>
              <a:t>ructur</a:t>
            </a:r>
            <a:r>
              <a:rPr dirty="0"/>
              <a:t>a</a:t>
            </a:r>
            <a:r>
              <a:rPr spc="-4" dirty="0"/>
              <a:t>l</a:t>
            </a:r>
            <a:r>
              <a:rPr spc="4" dirty="0"/>
              <a:t> </a:t>
            </a:r>
            <a:r>
              <a:rPr spc="-4" dirty="0"/>
              <a:t>f</a:t>
            </a:r>
            <a:r>
              <a:rPr dirty="0"/>
              <a:t>o</a:t>
            </a:r>
            <a:r>
              <a:rPr spc="-4" dirty="0"/>
              <a:t>r</a:t>
            </a:r>
            <a:r>
              <a:rPr spc="-23" dirty="0"/>
              <a:t>m</a:t>
            </a:r>
            <a:r>
              <a:rPr spc="-4" dirty="0"/>
              <a:t>u</a:t>
            </a:r>
            <a:r>
              <a:rPr dirty="0"/>
              <a:t>l</a:t>
            </a:r>
            <a:r>
              <a:rPr spc="-4" dirty="0"/>
              <a:t>a</a:t>
            </a:r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942719" y="5062526"/>
            <a:ext cx="3403759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300" b="1" spc="-8" dirty="0">
                <a:latin typeface="Times New Roman"/>
                <a:cs typeface="Times New Roman"/>
              </a:rPr>
              <a:t>M</a:t>
            </a:r>
            <a:r>
              <a:rPr sz="3300" b="1" spc="4" dirty="0">
                <a:latin typeface="Times New Roman"/>
                <a:cs typeface="Times New Roman"/>
              </a:rPr>
              <a:t>o</a:t>
            </a:r>
            <a:r>
              <a:rPr sz="3300" b="1" spc="-4" dirty="0">
                <a:latin typeface="Times New Roman"/>
                <a:cs typeface="Times New Roman"/>
              </a:rPr>
              <a:t>le</a:t>
            </a:r>
            <a:r>
              <a:rPr sz="3300" b="1" spc="-11" dirty="0">
                <a:latin typeface="Times New Roman"/>
                <a:cs typeface="Times New Roman"/>
              </a:rPr>
              <a:t>c</a:t>
            </a:r>
            <a:r>
              <a:rPr sz="3300" b="1" spc="-4" dirty="0">
                <a:latin typeface="Times New Roman"/>
                <a:cs typeface="Times New Roman"/>
              </a:rPr>
              <a:t>u</a:t>
            </a:r>
            <a:r>
              <a:rPr sz="3300" b="1" dirty="0">
                <a:latin typeface="Times New Roman"/>
                <a:cs typeface="Times New Roman"/>
              </a:rPr>
              <a:t>la</a:t>
            </a:r>
            <a:r>
              <a:rPr sz="3300" b="1" spc="-4" dirty="0">
                <a:latin typeface="Times New Roman"/>
                <a:cs typeface="Times New Roman"/>
              </a:rPr>
              <a:t>r f</a:t>
            </a:r>
            <a:r>
              <a:rPr sz="3300" b="1" dirty="0">
                <a:latin typeface="Times New Roman"/>
                <a:cs typeface="Times New Roman"/>
              </a:rPr>
              <a:t>o</a:t>
            </a:r>
            <a:r>
              <a:rPr sz="3300" b="1" spc="-4" dirty="0">
                <a:latin typeface="Times New Roman"/>
                <a:cs typeface="Times New Roman"/>
              </a:rPr>
              <a:t>r</a:t>
            </a:r>
            <a:r>
              <a:rPr sz="3300" b="1" spc="-23" dirty="0">
                <a:latin typeface="Times New Roman"/>
                <a:cs typeface="Times New Roman"/>
              </a:rPr>
              <a:t>m</a:t>
            </a:r>
            <a:r>
              <a:rPr sz="3300" b="1" spc="-4" dirty="0">
                <a:latin typeface="Times New Roman"/>
                <a:cs typeface="Times New Roman"/>
              </a:rPr>
              <a:t>u</a:t>
            </a:r>
            <a:r>
              <a:rPr sz="3300" b="1" dirty="0">
                <a:latin typeface="Times New Roman"/>
                <a:cs typeface="Times New Roman"/>
              </a:rPr>
              <a:t>l</a:t>
            </a:r>
            <a:r>
              <a:rPr sz="3300" b="1" spc="-4" dirty="0">
                <a:latin typeface="Times New Roman"/>
                <a:cs typeface="Times New Roman"/>
              </a:rPr>
              <a:t>a</a:t>
            </a:r>
            <a:endParaRPr sz="3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4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8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Three Major Types of Bonding</a:t>
            </a:r>
            <a:endParaRPr lang="en-US" altLang="en-US" sz="4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9624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BC010F"/>
                </a:solidFill>
              </a:rPr>
              <a:t>Ionic Bonding</a:t>
            </a:r>
            <a:r>
              <a:rPr lang="en-US" altLang="en-US" sz="3200" dirty="0" smtClean="0"/>
              <a:t> </a:t>
            </a:r>
          </a:p>
          <a:p>
            <a:pPr lvl="1" eaLnBrk="1" hangingPunct="1"/>
            <a:r>
              <a:rPr lang="en-US" altLang="en-US" dirty="0" smtClean="0"/>
              <a:t>forms ionic </a:t>
            </a:r>
            <a:r>
              <a:rPr lang="en-US" altLang="en-US" b="1" dirty="0" smtClean="0">
                <a:solidFill>
                  <a:srgbClr val="BC010F"/>
                </a:solidFill>
              </a:rPr>
              <a:t>compounds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transfer of valence e</a:t>
            </a:r>
            <a:r>
              <a:rPr lang="en-US" altLang="en-US" baseline="30000" dirty="0" smtClean="0"/>
              <a:t>-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00B050"/>
                </a:solidFill>
              </a:rPr>
              <a:t>Metallic Bonding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1A21B2"/>
                </a:solidFill>
              </a:rPr>
              <a:t>Covalent </a:t>
            </a:r>
            <a:r>
              <a:rPr lang="en-US" altLang="en-US" sz="4400" b="1" dirty="0" smtClean="0">
                <a:solidFill>
                  <a:schemeClr val="accent2"/>
                </a:solidFill>
              </a:rPr>
              <a:t>Bonding</a:t>
            </a:r>
            <a:endParaRPr lang="en-US" altLang="en-US" sz="4400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en-US" dirty="0" smtClean="0"/>
              <a:t>forms </a:t>
            </a:r>
            <a:r>
              <a:rPr lang="en-US" altLang="en-US" b="1" dirty="0" smtClean="0">
                <a:solidFill>
                  <a:srgbClr val="1A21B2"/>
                </a:solidFill>
              </a:rPr>
              <a:t>molecules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sharing of valence e</a:t>
            </a:r>
            <a:r>
              <a:rPr lang="en-US" altLang="en-US" baseline="30000" dirty="0" smtClean="0"/>
              <a:t>- </a:t>
            </a:r>
            <a:r>
              <a:rPr lang="en-US" altLang="en-US" dirty="0" smtClean="0"/>
              <a:t>  </a:t>
            </a:r>
          </a:p>
          <a:p>
            <a:pPr lvl="1" eaLnBrk="1" hangingPunct="1"/>
            <a:r>
              <a:rPr lang="en-US" altLang="en-US" sz="2800" dirty="0" smtClean="0"/>
              <a:t>This is our focus this chapter</a:t>
            </a:r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7019" y="1433079"/>
            <a:ext cx="547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1470184" algn="l"/>
              </a:tabLst>
            </a:pPr>
            <a:r>
              <a:rPr sz="3600" dirty="0" smtClean="0">
                <a:solidFill>
                  <a:srgbClr val="211204"/>
                </a:solidFill>
              </a:rPr>
              <a:t>Mo</a:t>
            </a:r>
            <a:r>
              <a:rPr sz="3600" spc="8" dirty="0" smtClean="0">
                <a:solidFill>
                  <a:srgbClr val="211204"/>
                </a:solidFill>
              </a:rPr>
              <a:t>l</a:t>
            </a:r>
            <a:r>
              <a:rPr sz="3600" spc="-15" dirty="0" smtClean="0">
                <a:solidFill>
                  <a:srgbClr val="211204"/>
                </a:solidFill>
              </a:rPr>
              <a:t>e</a:t>
            </a:r>
            <a:r>
              <a:rPr sz="3600" dirty="0" smtClean="0">
                <a:solidFill>
                  <a:srgbClr val="211204"/>
                </a:solidFill>
              </a:rPr>
              <a:t>cu</a:t>
            </a:r>
            <a:r>
              <a:rPr sz="3600" spc="4" dirty="0" smtClean="0">
                <a:solidFill>
                  <a:srgbClr val="211204"/>
                </a:solidFill>
              </a:rPr>
              <a:t>l</a:t>
            </a:r>
            <a:r>
              <a:rPr sz="3600" dirty="0" smtClean="0">
                <a:solidFill>
                  <a:srgbClr val="211204"/>
                </a:solidFill>
              </a:rPr>
              <a:t>ar</a:t>
            </a:r>
            <a:r>
              <a:rPr sz="3600" spc="-15" dirty="0" smtClean="0">
                <a:solidFill>
                  <a:srgbClr val="211204"/>
                </a:solidFill>
              </a:rPr>
              <a:t> </a:t>
            </a:r>
            <a:r>
              <a:rPr sz="3600" dirty="0">
                <a:solidFill>
                  <a:srgbClr val="211204"/>
                </a:solidFill>
              </a:rPr>
              <a:t>For</a:t>
            </a:r>
            <a:r>
              <a:rPr sz="3600" spc="4" dirty="0">
                <a:solidFill>
                  <a:srgbClr val="211204"/>
                </a:solidFill>
              </a:rPr>
              <a:t>m</a:t>
            </a:r>
            <a:r>
              <a:rPr sz="3600" dirty="0">
                <a:solidFill>
                  <a:srgbClr val="211204"/>
                </a:solidFill>
              </a:rPr>
              <a:t>ulas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1999868" y="2262176"/>
            <a:ext cx="5493068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653" marR="3810" indent="-258128">
              <a:lnSpc>
                <a:spcPct val="99800"/>
              </a:lnSpc>
              <a:buFont typeface="Times New Roman"/>
              <a:buChar char="•"/>
              <a:tabLst>
                <a:tab pos="268129" algn="l"/>
              </a:tabLst>
            </a:pPr>
            <a:r>
              <a:rPr lang="en-US" sz="3300" b="1" spc="-8" dirty="0" smtClean="0">
                <a:latin typeface="Times New Roman"/>
                <a:cs typeface="Times New Roman"/>
              </a:rPr>
              <a:t>Examples</a:t>
            </a:r>
            <a:endParaRPr sz="33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2951"/>
              </a:spcBef>
              <a:buFont typeface="Times New Roman"/>
              <a:buChar char="•"/>
              <a:tabLst>
                <a:tab pos="268129" algn="l"/>
                <a:tab pos="1453991" algn="l"/>
                <a:tab pos="2674620" algn="l"/>
              </a:tabLst>
            </a:pPr>
            <a:r>
              <a:rPr sz="3300" b="1" spc="-8" dirty="0" smtClean="0">
                <a:latin typeface="Times New Roman"/>
                <a:cs typeface="Times New Roman"/>
              </a:rPr>
              <a:t>C</a:t>
            </a:r>
            <a:r>
              <a:rPr sz="3300" b="1" spc="-19" dirty="0" smtClean="0">
                <a:latin typeface="Times New Roman"/>
                <a:cs typeface="Times New Roman"/>
              </a:rPr>
              <a:t>O</a:t>
            </a:r>
            <a:r>
              <a:rPr sz="3263" b="1" baseline="-21072" dirty="0" smtClean="0">
                <a:latin typeface="Times New Roman"/>
                <a:cs typeface="Times New Roman"/>
              </a:rPr>
              <a:t>2</a:t>
            </a:r>
            <a:r>
              <a:rPr sz="3263" b="1" baseline="-21072" dirty="0">
                <a:latin typeface="Times New Roman"/>
                <a:cs typeface="Times New Roman"/>
              </a:rPr>
              <a:t>	</a:t>
            </a:r>
            <a:endParaRPr lang="en-US" sz="3263" b="1" baseline="-21072" dirty="0" smtClean="0">
              <a:latin typeface="Times New Roman"/>
              <a:cs typeface="Times New Roman"/>
            </a:endParaRPr>
          </a:p>
          <a:p>
            <a:pPr marL="267653" indent="-258128">
              <a:spcBef>
                <a:spcPts val="2951"/>
              </a:spcBef>
              <a:buFont typeface="Times New Roman"/>
              <a:buChar char="•"/>
              <a:tabLst>
                <a:tab pos="268129" algn="l"/>
                <a:tab pos="1453991" algn="l"/>
                <a:tab pos="2674620" algn="l"/>
              </a:tabLst>
            </a:pPr>
            <a:r>
              <a:rPr sz="3300" b="1" spc="-4" dirty="0" smtClean="0">
                <a:latin typeface="Times New Roman"/>
                <a:cs typeface="Times New Roman"/>
              </a:rPr>
              <a:t>S</a:t>
            </a:r>
            <a:r>
              <a:rPr sz="3300" b="1" spc="-11" dirty="0" smtClean="0">
                <a:latin typeface="Times New Roman"/>
                <a:cs typeface="Times New Roman"/>
              </a:rPr>
              <a:t>O</a:t>
            </a:r>
            <a:r>
              <a:rPr sz="3263" b="1" baseline="-21072" dirty="0" smtClean="0">
                <a:latin typeface="Times New Roman"/>
                <a:cs typeface="Times New Roman"/>
              </a:rPr>
              <a:t>3</a:t>
            </a:r>
            <a:r>
              <a:rPr sz="3263" b="1" baseline="-21072" dirty="0">
                <a:latin typeface="Times New Roman"/>
                <a:cs typeface="Times New Roman"/>
              </a:rPr>
              <a:t>	</a:t>
            </a:r>
            <a:endParaRPr lang="en-US" sz="3263" b="1" baseline="-21072" dirty="0" smtClean="0">
              <a:latin typeface="Times New Roman"/>
              <a:cs typeface="Times New Roman"/>
            </a:endParaRPr>
          </a:p>
          <a:p>
            <a:pPr marL="267653" indent="-258128">
              <a:spcBef>
                <a:spcPts val="2951"/>
              </a:spcBef>
              <a:buFont typeface="Times New Roman"/>
              <a:buChar char="•"/>
              <a:tabLst>
                <a:tab pos="268129" algn="l"/>
                <a:tab pos="1453991" algn="l"/>
                <a:tab pos="2674620" algn="l"/>
              </a:tabLst>
            </a:pPr>
            <a:r>
              <a:rPr sz="3300" b="1" spc="-11" dirty="0" smtClean="0">
                <a:latin typeface="Times New Roman"/>
                <a:cs typeface="Times New Roman"/>
              </a:rPr>
              <a:t>N</a:t>
            </a:r>
            <a:r>
              <a:rPr sz="3263" b="1" spc="11" baseline="-21072" dirty="0" smtClean="0">
                <a:latin typeface="Times New Roman"/>
                <a:cs typeface="Times New Roman"/>
              </a:rPr>
              <a:t>2</a:t>
            </a:r>
            <a:r>
              <a:rPr sz="3300" b="1" spc="-15" dirty="0" smtClean="0">
                <a:latin typeface="Times New Roman"/>
                <a:cs typeface="Times New Roman"/>
              </a:rPr>
              <a:t>O</a:t>
            </a:r>
            <a:r>
              <a:rPr sz="3263" b="1" baseline="-21072" dirty="0" smtClean="0">
                <a:latin typeface="Times New Roman"/>
                <a:cs typeface="Times New Roman"/>
              </a:rPr>
              <a:t>5</a:t>
            </a:r>
            <a:endParaRPr sz="3263" baseline="-21072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49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872592"/>
            <a:ext cx="7170966" cy="11028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 algn="ctr">
              <a:lnSpc>
                <a:spcPts val="4305"/>
              </a:lnSpc>
              <a:tabLst>
                <a:tab pos="2130266" algn="l"/>
              </a:tabLst>
            </a:pPr>
            <a:r>
              <a:rPr lang="en-US" sz="4000" dirty="0"/>
              <a:t>Rules for </a:t>
            </a:r>
            <a:r>
              <a:rPr lang="en-US" sz="4000" dirty="0" smtClean="0"/>
              <a:t>Naming </a:t>
            </a:r>
            <a:br>
              <a:rPr lang="en-US" sz="4000" dirty="0" smtClean="0"/>
            </a:br>
            <a:r>
              <a:rPr sz="4000" dirty="0" smtClean="0"/>
              <a:t>Mo</a:t>
            </a:r>
            <a:r>
              <a:rPr sz="4000" spc="8" dirty="0" smtClean="0"/>
              <a:t>l</a:t>
            </a:r>
            <a:r>
              <a:rPr sz="4000" spc="-15" dirty="0" smtClean="0"/>
              <a:t>e</a:t>
            </a:r>
            <a:r>
              <a:rPr sz="4000" dirty="0" smtClean="0"/>
              <a:t>cu</a:t>
            </a:r>
            <a:r>
              <a:rPr sz="4000" spc="4" dirty="0" smtClean="0"/>
              <a:t>l</a:t>
            </a:r>
            <a:r>
              <a:rPr sz="4000" dirty="0" smtClean="0"/>
              <a:t>ar</a:t>
            </a:r>
            <a:r>
              <a:rPr lang="en-US" sz="4000" dirty="0" smtClean="0"/>
              <a:t> </a:t>
            </a:r>
            <a:r>
              <a:rPr sz="4000" spc="-11" dirty="0"/>
              <a:t>c</a:t>
            </a:r>
            <a:r>
              <a:rPr sz="4000" dirty="0"/>
              <a:t>o</a:t>
            </a:r>
            <a:r>
              <a:rPr sz="4000" spc="4" dirty="0"/>
              <a:t>m</a:t>
            </a:r>
            <a:r>
              <a:rPr sz="4000" dirty="0"/>
              <a:t>po</a:t>
            </a:r>
            <a:r>
              <a:rPr sz="4000" spc="-8" dirty="0"/>
              <a:t>u</a:t>
            </a:r>
            <a:r>
              <a:rPr sz="4000" spc="11" dirty="0"/>
              <a:t>n</a:t>
            </a:r>
            <a:r>
              <a:rPr sz="4000" dirty="0"/>
              <a:t>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7019" y="2027080"/>
            <a:ext cx="5598986" cy="3762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653" marR="100489" indent="-258128">
              <a:lnSpc>
                <a:spcPct val="99700"/>
              </a:lnSpc>
              <a:buFont typeface="Times New Roman"/>
              <a:buChar char="•"/>
              <a:tabLst>
                <a:tab pos="268129" algn="l"/>
                <a:tab pos="1511141" algn="l"/>
              </a:tabLst>
            </a:pPr>
            <a:r>
              <a:rPr sz="2550" b="1" spc="4" dirty="0">
                <a:latin typeface="Times New Roman"/>
                <a:cs typeface="Times New Roman"/>
              </a:rPr>
              <a:t>Th</a:t>
            </a:r>
            <a:r>
              <a:rPr sz="2550" b="1" dirty="0">
                <a:latin typeface="Times New Roman"/>
                <a:cs typeface="Times New Roman"/>
              </a:rPr>
              <a:t>e</a:t>
            </a:r>
            <a:r>
              <a:rPr sz="2550" b="1" spc="-11" dirty="0">
                <a:latin typeface="Times New Roman"/>
                <a:cs typeface="Times New Roman"/>
              </a:rPr>
              <a:t> </a:t>
            </a:r>
            <a:r>
              <a:rPr sz="2550" b="1" spc="4" dirty="0">
                <a:latin typeface="Times New Roman"/>
                <a:cs typeface="Times New Roman"/>
              </a:rPr>
              <a:t>mo</a:t>
            </a:r>
            <a:r>
              <a:rPr sz="2550" b="1" spc="-11" dirty="0">
                <a:latin typeface="Times New Roman"/>
                <a:cs typeface="Times New Roman"/>
              </a:rPr>
              <a:t>s</a:t>
            </a:r>
            <a:r>
              <a:rPr sz="2550" b="1" dirty="0">
                <a:latin typeface="Times New Roman"/>
                <a:cs typeface="Times New Roman"/>
              </a:rPr>
              <a:t>t “me</a:t>
            </a:r>
            <a:r>
              <a:rPr sz="2550" b="1" spc="-8" dirty="0">
                <a:latin typeface="Times New Roman"/>
                <a:cs typeface="Times New Roman"/>
              </a:rPr>
              <a:t>t</a:t>
            </a:r>
            <a:r>
              <a:rPr sz="2550" b="1" dirty="0">
                <a:latin typeface="Times New Roman"/>
                <a:cs typeface="Times New Roman"/>
              </a:rPr>
              <a:t>a</a:t>
            </a:r>
            <a:r>
              <a:rPr sz="2550" b="1" spc="-11" dirty="0">
                <a:latin typeface="Times New Roman"/>
                <a:cs typeface="Times New Roman"/>
              </a:rPr>
              <a:t>lli</a:t>
            </a:r>
            <a:r>
              <a:rPr sz="2550" b="1" dirty="0">
                <a:latin typeface="Times New Roman"/>
                <a:cs typeface="Times New Roman"/>
              </a:rPr>
              <a:t>c”</a:t>
            </a:r>
            <a:r>
              <a:rPr sz="2550" b="1" spc="8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nonme</a:t>
            </a:r>
            <a:r>
              <a:rPr sz="2550" b="1" spc="-11" dirty="0">
                <a:latin typeface="Times New Roman"/>
                <a:cs typeface="Times New Roman"/>
              </a:rPr>
              <a:t>t</a:t>
            </a:r>
            <a:r>
              <a:rPr sz="2550" b="1" dirty="0">
                <a:latin typeface="Times New Roman"/>
                <a:cs typeface="Times New Roman"/>
              </a:rPr>
              <a:t>al e</a:t>
            </a:r>
            <a:r>
              <a:rPr sz="2550" b="1" spc="-11" dirty="0">
                <a:latin typeface="Times New Roman"/>
                <a:cs typeface="Times New Roman"/>
              </a:rPr>
              <a:t>l</a:t>
            </a:r>
            <a:r>
              <a:rPr sz="2550" b="1" dirty="0">
                <a:latin typeface="Times New Roman"/>
                <a:cs typeface="Times New Roman"/>
              </a:rPr>
              <a:t>e</a:t>
            </a:r>
            <a:r>
              <a:rPr sz="2550" b="1" spc="-4" dirty="0">
                <a:latin typeface="Times New Roman"/>
                <a:cs typeface="Times New Roman"/>
              </a:rPr>
              <a:t>m</a:t>
            </a:r>
            <a:r>
              <a:rPr sz="2550" b="1" dirty="0">
                <a:latin typeface="Times New Roman"/>
                <a:cs typeface="Times New Roman"/>
              </a:rPr>
              <a:t>ent	</a:t>
            </a:r>
            <a:r>
              <a:rPr sz="2550" b="1" spc="-11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s</a:t>
            </a:r>
            <a:r>
              <a:rPr sz="2550" b="1" spc="-15" dirty="0">
                <a:latin typeface="Times New Roman"/>
                <a:cs typeface="Times New Roman"/>
              </a:rPr>
              <a:t> </a:t>
            </a:r>
            <a:r>
              <a:rPr sz="2550" b="1" spc="30" dirty="0">
                <a:latin typeface="Times New Roman"/>
                <a:cs typeface="Times New Roman"/>
              </a:rPr>
              <a:t>w</a:t>
            </a:r>
            <a:r>
              <a:rPr sz="2550" b="1" dirty="0">
                <a:latin typeface="Times New Roman"/>
                <a:cs typeface="Times New Roman"/>
              </a:rPr>
              <a:t>r</a:t>
            </a:r>
            <a:r>
              <a:rPr sz="2550" b="1" spc="-11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t</a:t>
            </a:r>
            <a:r>
              <a:rPr sz="2550" b="1" spc="-11" dirty="0">
                <a:latin typeface="Times New Roman"/>
                <a:cs typeface="Times New Roman"/>
              </a:rPr>
              <a:t>t</a:t>
            </a:r>
            <a:r>
              <a:rPr sz="2550" b="1" dirty="0">
                <a:latin typeface="Times New Roman"/>
                <a:cs typeface="Times New Roman"/>
              </a:rPr>
              <a:t>en</a:t>
            </a:r>
            <a:r>
              <a:rPr sz="2550" b="1" spc="-8" dirty="0">
                <a:latin typeface="Times New Roman"/>
                <a:cs typeface="Times New Roman"/>
              </a:rPr>
              <a:t> </a:t>
            </a:r>
            <a:r>
              <a:rPr sz="2550" b="1" spc="11" dirty="0">
                <a:latin typeface="Times New Roman"/>
                <a:cs typeface="Times New Roman"/>
              </a:rPr>
              <a:t>f</a:t>
            </a:r>
            <a:r>
              <a:rPr sz="2550" b="1" spc="-11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rst (</a:t>
            </a:r>
            <a:r>
              <a:rPr sz="2550" b="1" spc="-11" dirty="0">
                <a:latin typeface="Times New Roman"/>
                <a:cs typeface="Times New Roman"/>
              </a:rPr>
              <a:t>t</a:t>
            </a:r>
            <a:r>
              <a:rPr sz="2550" b="1" dirty="0">
                <a:latin typeface="Times New Roman"/>
                <a:cs typeface="Times New Roman"/>
              </a:rPr>
              <a:t>he</a:t>
            </a:r>
            <a:r>
              <a:rPr sz="2550" b="1" spc="8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one</a:t>
            </a:r>
            <a:r>
              <a:rPr sz="2550" b="1" spc="-8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that </a:t>
            </a:r>
            <a:r>
              <a:rPr sz="2550" b="1" spc="-11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s </a:t>
            </a:r>
            <a:r>
              <a:rPr sz="2550" b="1" spc="15" dirty="0">
                <a:latin typeface="Times New Roman"/>
                <a:cs typeface="Times New Roman"/>
              </a:rPr>
              <a:t>f</a:t>
            </a:r>
            <a:r>
              <a:rPr sz="2550" b="1" dirty="0">
                <a:latin typeface="Times New Roman"/>
                <a:cs typeface="Times New Roman"/>
              </a:rPr>
              <a:t>urthe</a:t>
            </a:r>
            <a:r>
              <a:rPr sz="2550" b="1" spc="-11" dirty="0">
                <a:latin typeface="Times New Roman"/>
                <a:cs typeface="Times New Roman"/>
              </a:rPr>
              <a:t>s</a:t>
            </a:r>
            <a:r>
              <a:rPr sz="2550" b="1" dirty="0">
                <a:latin typeface="Times New Roman"/>
                <a:cs typeface="Times New Roman"/>
              </a:rPr>
              <a:t>t l</a:t>
            </a:r>
            <a:r>
              <a:rPr sz="2550" b="1" spc="-8" dirty="0">
                <a:latin typeface="Times New Roman"/>
                <a:cs typeface="Times New Roman"/>
              </a:rPr>
              <a:t>e</a:t>
            </a:r>
            <a:r>
              <a:rPr sz="2550" b="1" spc="11" dirty="0">
                <a:latin typeface="Times New Roman"/>
                <a:cs typeface="Times New Roman"/>
              </a:rPr>
              <a:t>f</a:t>
            </a:r>
            <a:r>
              <a:rPr sz="2550" b="1" dirty="0">
                <a:latin typeface="Times New Roman"/>
                <a:cs typeface="Times New Roman"/>
              </a:rPr>
              <a:t>t)</a:t>
            </a:r>
            <a:endParaRPr sz="2550" dirty="0">
              <a:latin typeface="Times New Roman"/>
              <a:cs typeface="Times New Roman"/>
            </a:endParaRPr>
          </a:p>
          <a:p>
            <a:pPr marL="267653" marR="586264" indent="-258128">
              <a:spcBef>
                <a:spcPts val="611"/>
              </a:spcBef>
              <a:buFont typeface="Times New Roman"/>
              <a:buChar char="•"/>
              <a:tabLst>
                <a:tab pos="268129" algn="l"/>
              </a:tabLst>
            </a:pPr>
            <a:r>
              <a:rPr sz="2550" b="1" spc="4" dirty="0">
                <a:latin typeface="Times New Roman"/>
                <a:cs typeface="Times New Roman"/>
              </a:rPr>
              <a:t>Th</a:t>
            </a:r>
            <a:r>
              <a:rPr sz="2550" b="1" dirty="0">
                <a:latin typeface="Times New Roman"/>
                <a:cs typeface="Times New Roman"/>
              </a:rPr>
              <a:t>e</a:t>
            </a:r>
            <a:r>
              <a:rPr sz="2550" b="1" spc="-11" dirty="0">
                <a:latin typeface="Times New Roman"/>
                <a:cs typeface="Times New Roman"/>
              </a:rPr>
              <a:t> </a:t>
            </a:r>
            <a:r>
              <a:rPr sz="2550" b="1" spc="4" dirty="0">
                <a:latin typeface="Times New Roman"/>
                <a:cs typeface="Times New Roman"/>
              </a:rPr>
              <a:t>mo</a:t>
            </a:r>
            <a:r>
              <a:rPr sz="2550" b="1" spc="-11" dirty="0">
                <a:latin typeface="Times New Roman"/>
                <a:cs typeface="Times New Roman"/>
              </a:rPr>
              <a:t>s</a:t>
            </a:r>
            <a:r>
              <a:rPr sz="2550" b="1" dirty="0">
                <a:latin typeface="Times New Roman"/>
                <a:cs typeface="Times New Roman"/>
              </a:rPr>
              <a:t>t no</a:t>
            </a:r>
            <a:r>
              <a:rPr sz="2550" b="1" spc="4" dirty="0">
                <a:latin typeface="Times New Roman"/>
                <a:cs typeface="Times New Roman"/>
              </a:rPr>
              <a:t>n</a:t>
            </a:r>
            <a:r>
              <a:rPr sz="2550" b="1" dirty="0">
                <a:latin typeface="Times New Roman"/>
                <a:cs typeface="Times New Roman"/>
              </a:rPr>
              <a:t>­</a:t>
            </a:r>
            <a:r>
              <a:rPr sz="2550" b="1" spc="-26" dirty="0">
                <a:latin typeface="Times New Roman"/>
                <a:cs typeface="Times New Roman"/>
              </a:rPr>
              <a:t>m</a:t>
            </a:r>
            <a:r>
              <a:rPr sz="2550" b="1" dirty="0">
                <a:latin typeface="Times New Roman"/>
                <a:cs typeface="Times New Roman"/>
              </a:rPr>
              <a:t>e</a:t>
            </a:r>
            <a:r>
              <a:rPr sz="2550" b="1" spc="-8" dirty="0">
                <a:latin typeface="Times New Roman"/>
                <a:cs typeface="Times New Roman"/>
              </a:rPr>
              <a:t>t</a:t>
            </a:r>
            <a:r>
              <a:rPr sz="2550" b="1" dirty="0">
                <a:latin typeface="Times New Roman"/>
                <a:cs typeface="Times New Roman"/>
              </a:rPr>
              <a:t>a</a:t>
            </a:r>
            <a:r>
              <a:rPr sz="2550" b="1" spc="-11" dirty="0">
                <a:latin typeface="Times New Roman"/>
                <a:cs typeface="Times New Roman"/>
              </a:rPr>
              <a:t>l</a:t>
            </a:r>
            <a:r>
              <a:rPr sz="2550" b="1" spc="8" dirty="0">
                <a:latin typeface="Times New Roman"/>
                <a:cs typeface="Times New Roman"/>
              </a:rPr>
              <a:t>l</a:t>
            </a:r>
            <a:r>
              <a:rPr sz="2550" b="1" spc="-11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c</a:t>
            </a:r>
            <a:r>
              <a:rPr sz="2550" b="1" spc="8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of</a:t>
            </a:r>
            <a:r>
              <a:rPr sz="2550" b="1" spc="23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the </a:t>
            </a:r>
            <a:r>
              <a:rPr sz="2550" b="1" spc="-38" dirty="0">
                <a:latin typeface="Times New Roman"/>
                <a:cs typeface="Times New Roman"/>
              </a:rPr>
              <a:t>t</a:t>
            </a:r>
            <a:r>
              <a:rPr sz="2550" b="1" spc="30" dirty="0">
                <a:latin typeface="Times New Roman"/>
                <a:cs typeface="Times New Roman"/>
              </a:rPr>
              <a:t>w</a:t>
            </a:r>
            <a:r>
              <a:rPr sz="2550" b="1" dirty="0">
                <a:latin typeface="Times New Roman"/>
                <a:cs typeface="Times New Roman"/>
              </a:rPr>
              <a:t>o nonme</a:t>
            </a:r>
            <a:r>
              <a:rPr sz="2550" b="1" spc="-11" dirty="0">
                <a:latin typeface="Times New Roman"/>
                <a:cs typeface="Times New Roman"/>
              </a:rPr>
              <a:t>t</a:t>
            </a:r>
            <a:r>
              <a:rPr sz="2550" b="1" dirty="0">
                <a:latin typeface="Times New Roman"/>
                <a:cs typeface="Times New Roman"/>
              </a:rPr>
              <a:t>a</a:t>
            </a:r>
            <a:r>
              <a:rPr sz="2550" b="1" spc="-11" dirty="0">
                <a:latin typeface="Times New Roman"/>
                <a:cs typeface="Times New Roman"/>
              </a:rPr>
              <a:t>l</a:t>
            </a:r>
            <a:r>
              <a:rPr sz="2550" b="1" dirty="0">
                <a:latin typeface="Times New Roman"/>
                <a:cs typeface="Times New Roman"/>
              </a:rPr>
              <a:t>s is</a:t>
            </a:r>
            <a:r>
              <a:rPr sz="2550" b="1" spc="-19" dirty="0">
                <a:latin typeface="Times New Roman"/>
                <a:cs typeface="Times New Roman"/>
              </a:rPr>
              <a:t> </a:t>
            </a:r>
            <a:r>
              <a:rPr sz="2550" b="1" spc="30" dirty="0">
                <a:latin typeface="Times New Roman"/>
                <a:cs typeface="Times New Roman"/>
              </a:rPr>
              <a:t>w</a:t>
            </a:r>
            <a:r>
              <a:rPr sz="2550" b="1" dirty="0">
                <a:latin typeface="Times New Roman"/>
                <a:cs typeface="Times New Roman"/>
              </a:rPr>
              <a:t>r</a:t>
            </a:r>
            <a:r>
              <a:rPr sz="2550" b="1" spc="-11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t</a:t>
            </a:r>
            <a:r>
              <a:rPr sz="2550" b="1" spc="-11" dirty="0">
                <a:latin typeface="Times New Roman"/>
                <a:cs typeface="Times New Roman"/>
              </a:rPr>
              <a:t>t</a:t>
            </a:r>
            <a:r>
              <a:rPr sz="2550" b="1" dirty="0">
                <a:latin typeface="Times New Roman"/>
                <a:cs typeface="Times New Roman"/>
              </a:rPr>
              <a:t>en</a:t>
            </a:r>
            <a:r>
              <a:rPr sz="2550" b="1" spc="8" dirty="0">
                <a:latin typeface="Times New Roman"/>
                <a:cs typeface="Times New Roman"/>
              </a:rPr>
              <a:t> </a:t>
            </a:r>
            <a:r>
              <a:rPr sz="2550" b="1" spc="-11" dirty="0">
                <a:latin typeface="Times New Roman"/>
                <a:cs typeface="Times New Roman"/>
              </a:rPr>
              <a:t>l</a:t>
            </a:r>
            <a:r>
              <a:rPr sz="2550" b="1" dirty="0">
                <a:latin typeface="Times New Roman"/>
                <a:cs typeface="Times New Roman"/>
              </a:rPr>
              <a:t>ast </a:t>
            </a:r>
            <a:r>
              <a:rPr sz="2550" b="1" spc="-11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n</a:t>
            </a:r>
            <a:r>
              <a:rPr sz="2550" b="1" spc="11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the </a:t>
            </a:r>
            <a:r>
              <a:rPr sz="2550" b="1" spc="11" dirty="0">
                <a:latin typeface="Times New Roman"/>
                <a:cs typeface="Times New Roman"/>
              </a:rPr>
              <a:t>f</a:t>
            </a:r>
            <a:r>
              <a:rPr sz="2550" b="1" dirty="0">
                <a:latin typeface="Times New Roman"/>
                <a:cs typeface="Times New Roman"/>
              </a:rPr>
              <a:t>or</a:t>
            </a:r>
            <a:r>
              <a:rPr sz="2550" b="1" spc="-4" dirty="0">
                <a:latin typeface="Times New Roman"/>
                <a:cs typeface="Times New Roman"/>
              </a:rPr>
              <a:t>m</a:t>
            </a:r>
            <a:r>
              <a:rPr sz="2550" b="1" dirty="0">
                <a:latin typeface="Times New Roman"/>
                <a:cs typeface="Times New Roman"/>
              </a:rPr>
              <a:t>u</a:t>
            </a:r>
            <a:r>
              <a:rPr sz="2550" b="1" spc="-11" dirty="0">
                <a:latin typeface="Times New Roman"/>
                <a:cs typeface="Times New Roman"/>
              </a:rPr>
              <a:t>l</a:t>
            </a:r>
            <a:r>
              <a:rPr sz="2550" b="1" dirty="0">
                <a:latin typeface="Times New Roman"/>
                <a:cs typeface="Times New Roman"/>
              </a:rPr>
              <a:t>a</a:t>
            </a:r>
            <a:endParaRPr sz="255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593"/>
              </a:spcBef>
              <a:buFont typeface="Times New Roman"/>
              <a:buChar char="•"/>
              <a:tabLst>
                <a:tab pos="268129" algn="l"/>
                <a:tab pos="1026319" algn="l"/>
                <a:tab pos="1719263" algn="l"/>
              </a:tabLst>
            </a:pPr>
            <a:r>
              <a:rPr sz="2550" b="1" spc="11" dirty="0">
                <a:latin typeface="Times New Roman"/>
                <a:cs typeface="Times New Roman"/>
              </a:rPr>
              <a:t>N</a:t>
            </a:r>
            <a:r>
              <a:rPr sz="2550" b="1" spc="-8" dirty="0">
                <a:latin typeface="Times New Roman"/>
                <a:cs typeface="Times New Roman"/>
              </a:rPr>
              <a:t>O</a:t>
            </a:r>
            <a:r>
              <a:rPr sz="2588" b="1" baseline="-21739" dirty="0">
                <a:latin typeface="Times New Roman"/>
                <a:cs typeface="Times New Roman"/>
              </a:rPr>
              <a:t>2	</a:t>
            </a:r>
            <a:r>
              <a:rPr sz="2550" b="1" dirty="0">
                <a:latin typeface="Times New Roman"/>
                <a:cs typeface="Times New Roman"/>
              </a:rPr>
              <a:t>not	</a:t>
            </a:r>
            <a:r>
              <a:rPr sz="2550" b="1" spc="-8" dirty="0">
                <a:latin typeface="Times New Roman"/>
                <a:cs typeface="Times New Roman"/>
              </a:rPr>
              <a:t>O</a:t>
            </a:r>
            <a:r>
              <a:rPr sz="2588" b="1" baseline="-21739" dirty="0">
                <a:latin typeface="Times New Roman"/>
                <a:cs typeface="Times New Roman"/>
              </a:rPr>
              <a:t>2</a:t>
            </a:r>
            <a:r>
              <a:rPr sz="2550" b="1" spc="4" dirty="0">
                <a:latin typeface="Times New Roman"/>
                <a:cs typeface="Times New Roman"/>
              </a:rPr>
              <a:t>N</a:t>
            </a:r>
            <a:endParaRPr sz="2550" dirty="0">
              <a:latin typeface="Times New Roman"/>
              <a:cs typeface="Times New Roman"/>
            </a:endParaRPr>
          </a:p>
          <a:p>
            <a:pPr marL="267653" marR="3810" indent="-258128">
              <a:spcBef>
                <a:spcPts val="611"/>
              </a:spcBef>
              <a:buFont typeface="Times New Roman"/>
              <a:buChar char="•"/>
              <a:tabLst>
                <a:tab pos="268129" algn="l"/>
                <a:tab pos="701993" algn="l"/>
              </a:tabLst>
            </a:pPr>
            <a:r>
              <a:rPr sz="2550" b="1" spc="11" dirty="0">
                <a:latin typeface="Times New Roman"/>
                <a:cs typeface="Times New Roman"/>
              </a:rPr>
              <a:t>A</a:t>
            </a:r>
            <a:r>
              <a:rPr sz="2550" b="1" spc="-11" dirty="0">
                <a:latin typeface="Times New Roman"/>
                <a:cs typeface="Times New Roman"/>
              </a:rPr>
              <a:t>l</a:t>
            </a:r>
            <a:r>
              <a:rPr sz="2550" b="1" dirty="0">
                <a:latin typeface="Times New Roman"/>
                <a:cs typeface="Times New Roman"/>
              </a:rPr>
              <a:t>l </a:t>
            </a:r>
            <a:r>
              <a:rPr lang="en-US" sz="2550" b="1" dirty="0" smtClean="0">
                <a:latin typeface="Times New Roman"/>
                <a:cs typeface="Times New Roman"/>
              </a:rPr>
              <a:t>binary </a:t>
            </a:r>
            <a:r>
              <a:rPr sz="2550" b="1" spc="4" dirty="0" smtClean="0">
                <a:latin typeface="Times New Roman"/>
                <a:cs typeface="Times New Roman"/>
              </a:rPr>
              <a:t>mo</a:t>
            </a:r>
            <a:r>
              <a:rPr sz="2550" b="1" spc="-15" dirty="0" smtClean="0">
                <a:latin typeface="Times New Roman"/>
                <a:cs typeface="Times New Roman"/>
              </a:rPr>
              <a:t>l</a:t>
            </a:r>
            <a:r>
              <a:rPr sz="2550" b="1" dirty="0" smtClean="0">
                <a:latin typeface="Times New Roman"/>
                <a:cs typeface="Times New Roman"/>
              </a:rPr>
              <a:t>e</a:t>
            </a:r>
            <a:r>
              <a:rPr sz="2550" b="1" spc="-23" dirty="0" smtClean="0">
                <a:latin typeface="Times New Roman"/>
                <a:cs typeface="Times New Roman"/>
              </a:rPr>
              <a:t>c</a:t>
            </a:r>
            <a:r>
              <a:rPr sz="2550" b="1" dirty="0" smtClean="0">
                <a:latin typeface="Times New Roman"/>
                <a:cs typeface="Times New Roman"/>
              </a:rPr>
              <a:t>u</a:t>
            </a:r>
            <a:r>
              <a:rPr sz="2550" b="1" spc="-11" dirty="0" smtClean="0">
                <a:latin typeface="Times New Roman"/>
                <a:cs typeface="Times New Roman"/>
              </a:rPr>
              <a:t>l</a:t>
            </a:r>
            <a:r>
              <a:rPr sz="2550" b="1" dirty="0" smtClean="0">
                <a:latin typeface="Times New Roman"/>
                <a:cs typeface="Times New Roman"/>
              </a:rPr>
              <a:t>ar</a:t>
            </a:r>
            <a:r>
              <a:rPr sz="2550" b="1" spc="8" dirty="0" smtClean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co</a:t>
            </a:r>
            <a:r>
              <a:rPr sz="2550" b="1" spc="-4" dirty="0">
                <a:latin typeface="Times New Roman"/>
                <a:cs typeface="Times New Roman"/>
              </a:rPr>
              <a:t>m</a:t>
            </a:r>
            <a:r>
              <a:rPr sz="2550" b="1" dirty="0">
                <a:latin typeface="Times New Roman"/>
                <a:cs typeface="Times New Roman"/>
              </a:rPr>
              <a:t>po</a:t>
            </a:r>
            <a:r>
              <a:rPr sz="2550" b="1" spc="-19" dirty="0">
                <a:latin typeface="Times New Roman"/>
                <a:cs typeface="Times New Roman"/>
              </a:rPr>
              <a:t>u</a:t>
            </a:r>
            <a:r>
              <a:rPr sz="2550" b="1" dirty="0">
                <a:latin typeface="Times New Roman"/>
                <a:cs typeface="Times New Roman"/>
              </a:rPr>
              <a:t>nds</a:t>
            </a:r>
            <a:r>
              <a:rPr sz="2550" b="1" spc="-11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end </a:t>
            </a:r>
            <a:r>
              <a:rPr sz="2550" b="1" spc="-11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n	</a:t>
            </a:r>
            <a:r>
              <a:rPr lang="en-US" sz="2550" b="1" dirty="0">
                <a:latin typeface="Times New Roman"/>
                <a:cs typeface="Times New Roman"/>
              </a:rPr>
              <a:t>-</a:t>
            </a:r>
            <a:r>
              <a:rPr sz="2550" b="1" dirty="0">
                <a:latin typeface="Times New Roman"/>
                <a:cs typeface="Times New Roman"/>
              </a:rPr>
              <a:t>­</a:t>
            </a:r>
            <a:r>
              <a:rPr sz="2550" b="1" spc="-15" dirty="0">
                <a:latin typeface="Times New Roman"/>
                <a:cs typeface="Times New Roman"/>
              </a:rPr>
              <a:t>i</a:t>
            </a:r>
            <a:r>
              <a:rPr sz="2550" b="1" dirty="0">
                <a:latin typeface="Times New Roman"/>
                <a:cs typeface="Times New Roman"/>
              </a:rPr>
              <a:t>de</a:t>
            </a:r>
            <a:endParaRPr sz="25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25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09600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496567" y="2286000"/>
            <a:ext cx="7418833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653" marR="100965" indent="-258128">
              <a:lnSpc>
                <a:spcPct val="99700"/>
              </a:lnSpc>
              <a:buFont typeface="Times New Roman"/>
              <a:buChar char="•"/>
              <a:tabLst>
                <a:tab pos="268129" algn="l"/>
                <a:tab pos="5500211" algn="l"/>
              </a:tabLst>
            </a:pPr>
            <a:r>
              <a:rPr sz="2800" b="1" dirty="0">
                <a:latin typeface="Times New Roman"/>
                <a:cs typeface="Times New Roman"/>
              </a:rPr>
              <a:t>Ion</a:t>
            </a:r>
            <a:r>
              <a:rPr sz="2800" b="1" spc="-1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c</a:t>
            </a:r>
            <a:r>
              <a:rPr sz="2800" b="1" spc="8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co</a:t>
            </a:r>
            <a:r>
              <a:rPr sz="2800" b="1" spc="-4" dirty="0">
                <a:latin typeface="Times New Roman"/>
                <a:cs typeface="Times New Roman"/>
              </a:rPr>
              <a:t>m</a:t>
            </a:r>
            <a:r>
              <a:rPr sz="2800" b="1" dirty="0">
                <a:latin typeface="Times New Roman"/>
                <a:cs typeface="Times New Roman"/>
              </a:rPr>
              <a:t>pou</a:t>
            </a:r>
            <a:r>
              <a:rPr sz="2800" b="1" spc="-19" dirty="0">
                <a:latin typeface="Times New Roman"/>
                <a:cs typeface="Times New Roman"/>
              </a:rPr>
              <a:t>nd</a:t>
            </a:r>
            <a:r>
              <a:rPr sz="2800" b="1" dirty="0">
                <a:latin typeface="Times New Roman"/>
                <a:cs typeface="Times New Roman"/>
              </a:rPr>
              <a:t>s </a:t>
            </a:r>
            <a:r>
              <a:rPr sz="2800" b="1" spc="4" dirty="0">
                <a:latin typeface="Times New Roman"/>
                <a:cs typeface="Times New Roman"/>
              </a:rPr>
              <a:t>u</a:t>
            </a:r>
            <a:r>
              <a:rPr sz="2800" b="1" dirty="0">
                <a:latin typeface="Times New Roman"/>
                <a:cs typeface="Times New Roman"/>
              </a:rPr>
              <a:t>se c</a:t>
            </a:r>
            <a:r>
              <a:rPr sz="2800" b="1" spc="-15" dirty="0">
                <a:latin typeface="Times New Roman"/>
                <a:cs typeface="Times New Roman"/>
              </a:rPr>
              <a:t>h</a:t>
            </a:r>
            <a:r>
              <a:rPr sz="2800" b="1" dirty="0">
                <a:latin typeface="Times New Roman"/>
                <a:cs typeface="Times New Roman"/>
              </a:rPr>
              <a:t>arges</a:t>
            </a:r>
            <a:r>
              <a:rPr sz="2800" b="1" spc="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to det</a:t>
            </a:r>
            <a:r>
              <a:rPr sz="2800" b="1" spc="-8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-4" dirty="0">
                <a:latin typeface="Times New Roman"/>
                <a:cs typeface="Times New Roman"/>
              </a:rPr>
              <a:t>m</a:t>
            </a:r>
            <a:r>
              <a:rPr sz="2800" b="1" spc="-11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ne</a:t>
            </a:r>
            <a:r>
              <a:rPr sz="2800" b="1" spc="8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 </a:t>
            </a:r>
            <a:r>
              <a:rPr lang="en-US" sz="2800" b="1" spc="-15" dirty="0" smtClean="0">
                <a:latin typeface="Times New Roman"/>
                <a:cs typeface="Times New Roman"/>
              </a:rPr>
              <a:t>chemical </a:t>
            </a:r>
            <a:r>
              <a:rPr sz="2800" b="1" spc="15" dirty="0" smtClean="0">
                <a:latin typeface="Times New Roman"/>
                <a:cs typeface="Times New Roman"/>
              </a:rPr>
              <a:t>f</a:t>
            </a:r>
            <a:r>
              <a:rPr sz="2800" b="1" dirty="0" smtClean="0">
                <a:latin typeface="Times New Roman"/>
                <a:cs typeface="Times New Roman"/>
              </a:rPr>
              <a:t>or</a:t>
            </a:r>
            <a:r>
              <a:rPr sz="2800" b="1" spc="-4" dirty="0" smtClean="0">
                <a:latin typeface="Times New Roman"/>
                <a:cs typeface="Times New Roman"/>
              </a:rPr>
              <a:t>m</a:t>
            </a:r>
            <a:r>
              <a:rPr sz="2800" b="1" dirty="0" smtClean="0">
                <a:latin typeface="Times New Roman"/>
                <a:cs typeface="Times New Roman"/>
              </a:rPr>
              <a:t>u</a:t>
            </a:r>
            <a:r>
              <a:rPr sz="2800" b="1" spc="-11" dirty="0" smtClean="0">
                <a:latin typeface="Times New Roman"/>
                <a:cs typeface="Times New Roman"/>
              </a:rPr>
              <a:t>l</a:t>
            </a:r>
            <a:r>
              <a:rPr sz="2800" b="1" dirty="0" smtClean="0">
                <a:latin typeface="Times New Roman"/>
                <a:cs typeface="Times New Roman"/>
              </a:rPr>
              <a:t>a</a:t>
            </a:r>
            <a:endParaRPr sz="2800" dirty="0">
              <a:latin typeface="Times New Roman"/>
              <a:cs typeface="Times New Roman"/>
            </a:endParaRPr>
          </a:p>
          <a:p>
            <a:pPr marL="267653" marR="3810" indent="-258128">
              <a:spcBef>
                <a:spcPts val="611"/>
              </a:spcBef>
              <a:buFont typeface="Times New Roman"/>
              <a:buChar char="•"/>
              <a:tabLst>
                <a:tab pos="268129" algn="l"/>
              </a:tabLst>
            </a:pPr>
            <a:r>
              <a:rPr lang="en-US" sz="2800" b="1" spc="4" dirty="0" smtClean="0">
                <a:latin typeface="Times New Roman"/>
                <a:cs typeface="Times New Roman"/>
              </a:rPr>
              <a:t>The </a:t>
            </a:r>
            <a:r>
              <a:rPr lang="en-US" sz="2800" b="1" spc="4" dirty="0">
                <a:latin typeface="Times New Roman"/>
                <a:cs typeface="Times New Roman"/>
              </a:rPr>
              <a:t>mo</a:t>
            </a:r>
            <a:r>
              <a:rPr lang="en-US" sz="2800" b="1" spc="-15" dirty="0">
                <a:latin typeface="Times New Roman"/>
                <a:cs typeface="Times New Roman"/>
              </a:rPr>
              <a:t>l</a:t>
            </a:r>
            <a:r>
              <a:rPr lang="en-US" sz="2800" b="1" dirty="0">
                <a:latin typeface="Times New Roman"/>
                <a:cs typeface="Times New Roman"/>
              </a:rPr>
              <a:t>ecu</a:t>
            </a:r>
            <a:r>
              <a:rPr lang="en-US" sz="2800" b="1" spc="-11" dirty="0">
                <a:latin typeface="Times New Roman"/>
                <a:cs typeface="Times New Roman"/>
              </a:rPr>
              <a:t>l</a:t>
            </a:r>
            <a:r>
              <a:rPr lang="en-US" sz="2800" b="1" dirty="0">
                <a:latin typeface="Times New Roman"/>
                <a:cs typeface="Times New Roman"/>
              </a:rPr>
              <a:t>ar</a:t>
            </a:r>
            <a:r>
              <a:rPr lang="en-US" sz="2800" b="1" spc="8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co</a:t>
            </a:r>
            <a:r>
              <a:rPr lang="en-US" sz="2800" b="1" spc="-4" dirty="0">
                <a:latin typeface="Times New Roman"/>
                <a:cs typeface="Times New Roman"/>
              </a:rPr>
              <a:t>m</a:t>
            </a:r>
            <a:r>
              <a:rPr lang="en-US" sz="2800" b="1" dirty="0">
                <a:latin typeface="Times New Roman"/>
                <a:cs typeface="Times New Roman"/>
              </a:rPr>
              <a:t>pou</a:t>
            </a:r>
            <a:r>
              <a:rPr lang="en-US" sz="2800" b="1" spc="-19" dirty="0">
                <a:latin typeface="Times New Roman"/>
                <a:cs typeface="Times New Roman"/>
              </a:rPr>
              <a:t>n</a:t>
            </a:r>
            <a:r>
              <a:rPr lang="en-US" sz="2800" b="1" dirty="0">
                <a:latin typeface="Times New Roman"/>
                <a:cs typeface="Times New Roman"/>
              </a:rPr>
              <a:t>d‘s </a:t>
            </a:r>
            <a:r>
              <a:rPr lang="en-US" sz="2800" b="1" dirty="0" smtClean="0">
                <a:latin typeface="Times New Roman"/>
                <a:cs typeface="Times New Roman"/>
              </a:rPr>
              <a:t>na</a:t>
            </a:r>
            <a:r>
              <a:rPr lang="en-US" sz="2800" b="1" spc="-19" dirty="0" smtClean="0">
                <a:latin typeface="Times New Roman"/>
                <a:cs typeface="Times New Roman"/>
              </a:rPr>
              <a:t>m</a:t>
            </a:r>
            <a:r>
              <a:rPr lang="en-US" sz="2800" b="1" dirty="0" smtClean="0">
                <a:latin typeface="Times New Roman"/>
                <a:cs typeface="Times New Roman"/>
              </a:rPr>
              <a:t>e tells you the number of each element in</a:t>
            </a:r>
            <a:r>
              <a:rPr sz="2800" b="1" dirty="0" smtClean="0">
                <a:latin typeface="Times New Roman"/>
                <a:cs typeface="Times New Roman"/>
              </a:rPr>
              <a:t> the</a:t>
            </a:r>
            <a:r>
              <a:rPr sz="2800" b="1" spc="-15" dirty="0" smtClean="0">
                <a:latin typeface="Times New Roman"/>
                <a:cs typeface="Times New Roman"/>
              </a:rPr>
              <a:t> </a:t>
            </a:r>
            <a:r>
              <a:rPr lang="en-US" sz="2800" b="1" spc="-15" dirty="0" smtClean="0">
                <a:latin typeface="Times New Roman"/>
                <a:cs typeface="Times New Roman"/>
              </a:rPr>
              <a:t>chemical </a:t>
            </a:r>
            <a:r>
              <a:rPr sz="2800" b="1" dirty="0" smtClean="0">
                <a:latin typeface="Times New Roman"/>
                <a:cs typeface="Times New Roman"/>
              </a:rPr>
              <a:t>fo</a:t>
            </a:r>
            <a:r>
              <a:rPr sz="2800" b="1" spc="-8" dirty="0" smtClean="0">
                <a:latin typeface="Times New Roman"/>
                <a:cs typeface="Times New Roman"/>
              </a:rPr>
              <a:t>r</a:t>
            </a:r>
            <a:r>
              <a:rPr sz="2800" b="1" spc="4" dirty="0" smtClean="0">
                <a:latin typeface="Times New Roman"/>
                <a:cs typeface="Times New Roman"/>
              </a:rPr>
              <a:t>mu</a:t>
            </a:r>
            <a:r>
              <a:rPr sz="2800" b="1" spc="-15" dirty="0" smtClean="0">
                <a:latin typeface="Times New Roman"/>
                <a:cs typeface="Times New Roman"/>
              </a:rPr>
              <a:t>l</a:t>
            </a:r>
            <a:r>
              <a:rPr sz="2800" b="1" dirty="0" smtClean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611"/>
              </a:spcBef>
              <a:buFont typeface="Times New Roman"/>
              <a:buChar char="•"/>
              <a:tabLst>
                <a:tab pos="268129" algn="l"/>
              </a:tabLst>
            </a:pPr>
            <a:r>
              <a:rPr sz="2800" b="1" spc="11" dirty="0">
                <a:latin typeface="Times New Roman"/>
                <a:cs typeface="Times New Roman"/>
              </a:rPr>
              <a:t>U</a:t>
            </a:r>
            <a:r>
              <a:rPr sz="2800" b="1" dirty="0">
                <a:latin typeface="Times New Roman"/>
                <a:cs typeface="Times New Roman"/>
              </a:rPr>
              <a:t>ses </a:t>
            </a:r>
            <a:r>
              <a:rPr sz="2800" b="1" u="heavy" dirty="0">
                <a:solidFill>
                  <a:srgbClr val="0000FF"/>
                </a:solidFill>
                <a:latin typeface="Times New Roman"/>
                <a:cs typeface="Times New Roman"/>
              </a:rPr>
              <a:t>pr</a:t>
            </a:r>
            <a:r>
              <a:rPr sz="2800" b="1" u="heavy" spc="-23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b="1" u="heavy" spc="11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800" b="1" u="heavy" spc="-1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b="1" u="heavy" spc="-19" dirty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sz="2800" b="1" u="heavy" dirty="0">
                <a:solidFill>
                  <a:srgbClr val="0000FF"/>
                </a:solidFill>
                <a:latin typeface="Times New Roman"/>
                <a:cs typeface="Times New Roman"/>
              </a:rPr>
              <a:t>es</a:t>
            </a:r>
            <a:r>
              <a:rPr sz="2800" b="1" spc="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to te</a:t>
            </a:r>
            <a:r>
              <a:rPr sz="2800" b="1" spc="4" dirty="0">
                <a:latin typeface="Times New Roman"/>
                <a:cs typeface="Times New Roman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19" dirty="0">
                <a:latin typeface="Times New Roman"/>
                <a:cs typeface="Times New Roman"/>
              </a:rPr>
              <a:t> </a:t>
            </a:r>
            <a:r>
              <a:rPr sz="2800" b="1" spc="34" dirty="0">
                <a:latin typeface="Times New Roman"/>
                <a:cs typeface="Times New Roman"/>
              </a:rPr>
              <a:t>y</a:t>
            </a:r>
            <a:r>
              <a:rPr sz="2800" b="1" spc="-19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u</a:t>
            </a:r>
            <a:r>
              <a:rPr sz="2800" b="1" spc="11" dirty="0">
                <a:latin typeface="Times New Roman"/>
                <a:cs typeface="Times New Roman"/>
              </a:rPr>
              <a:t> </a:t>
            </a:r>
            <a:r>
              <a:rPr sz="2800" b="1" dirty="0" smtClean="0">
                <a:latin typeface="Times New Roman"/>
                <a:cs typeface="Times New Roman"/>
              </a:rPr>
              <a:t>the</a:t>
            </a:r>
            <a:r>
              <a:rPr lang="en-US" sz="2800" b="1" spc="-15" dirty="0">
                <a:latin typeface="Times New Roman"/>
                <a:cs typeface="Times New Roman"/>
              </a:rPr>
              <a:t> </a:t>
            </a:r>
            <a:r>
              <a:rPr lang="en-US" sz="2800" b="1" spc="-15" dirty="0" smtClean="0">
                <a:latin typeface="Times New Roman"/>
                <a:cs typeface="Times New Roman"/>
              </a:rPr>
              <a:t>quantity of each element.</a:t>
            </a:r>
            <a:endParaRPr sz="28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593"/>
              </a:spcBef>
              <a:buFont typeface="Times New Roman"/>
              <a:buChar char="•"/>
              <a:tabLst>
                <a:tab pos="268129" algn="l"/>
              </a:tabLst>
            </a:pPr>
            <a:r>
              <a:rPr sz="2800" b="1" spc="11" dirty="0">
                <a:latin typeface="Times New Roman"/>
                <a:cs typeface="Times New Roman"/>
              </a:rPr>
              <a:t>Y</a:t>
            </a:r>
            <a:r>
              <a:rPr sz="2800" b="1" dirty="0">
                <a:latin typeface="Times New Roman"/>
                <a:cs typeface="Times New Roman"/>
              </a:rPr>
              <a:t>ou</a:t>
            </a:r>
            <a:r>
              <a:rPr sz="2800" b="1" spc="-8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ne</a:t>
            </a:r>
            <a:r>
              <a:rPr sz="2800" b="1" spc="-23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d</a:t>
            </a:r>
            <a:r>
              <a:rPr sz="2800" b="1" spc="11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to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4" dirty="0">
                <a:latin typeface="Times New Roman"/>
                <a:cs typeface="Times New Roman"/>
              </a:rPr>
              <a:t>m</a:t>
            </a:r>
            <a:r>
              <a:rPr sz="2800" b="1" spc="-8" dirty="0">
                <a:latin typeface="Times New Roman"/>
                <a:cs typeface="Times New Roman"/>
              </a:rPr>
              <a:t>e</a:t>
            </a:r>
            <a:r>
              <a:rPr sz="2800" b="1" spc="4" dirty="0">
                <a:latin typeface="Times New Roman"/>
                <a:cs typeface="Times New Roman"/>
              </a:rPr>
              <a:t>mo</a:t>
            </a:r>
            <a:r>
              <a:rPr sz="2800" b="1" spc="-8" dirty="0">
                <a:latin typeface="Times New Roman"/>
                <a:cs typeface="Times New Roman"/>
              </a:rPr>
              <a:t>r</a:t>
            </a:r>
            <a:r>
              <a:rPr sz="2800" b="1" spc="-11" dirty="0">
                <a:latin typeface="Times New Roman"/>
                <a:cs typeface="Times New Roman"/>
              </a:rPr>
              <a:t>i</a:t>
            </a:r>
            <a:r>
              <a:rPr sz="2800" b="1" spc="15" dirty="0">
                <a:latin typeface="Times New Roman"/>
                <a:cs typeface="Times New Roman"/>
              </a:rPr>
              <a:t>z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8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pre</a:t>
            </a:r>
            <a:r>
              <a:rPr sz="2800" b="1" spc="11" dirty="0">
                <a:latin typeface="Times New Roman"/>
                <a:cs typeface="Times New Roman"/>
              </a:rPr>
              <a:t>f</a:t>
            </a:r>
            <a:r>
              <a:rPr sz="2800" b="1" spc="-30" dirty="0">
                <a:latin typeface="Times New Roman"/>
                <a:cs typeface="Times New Roman"/>
              </a:rPr>
              <a:t>i</a:t>
            </a:r>
            <a:r>
              <a:rPr sz="2800" b="1" spc="-19" dirty="0">
                <a:latin typeface="Times New Roman"/>
                <a:cs typeface="Times New Roman"/>
              </a:rPr>
              <a:t>x</a:t>
            </a:r>
            <a:r>
              <a:rPr sz="2800" b="1" dirty="0">
                <a:latin typeface="Times New Roman"/>
                <a:cs typeface="Times New Roman"/>
              </a:rPr>
              <a:t>es !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0847" y="1277745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4745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415176"/>
            <a:ext cx="3774187" cy="830997"/>
          </a:xfrm>
          <a:prstGeom prst="rect">
            <a:avLst/>
          </a:prstGeom>
          <a:solidFill>
            <a:srgbClr val="ECE7E3"/>
          </a:solidFill>
          <a:ln w="57911">
            <a:solidFill>
              <a:srgbClr val="000000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659130"/>
            <a:r>
              <a:rPr spc="-4" dirty="0">
                <a:solidFill>
                  <a:srgbClr val="B10000"/>
                </a:solidFill>
              </a:rPr>
              <a:t>Pr</a:t>
            </a:r>
            <a:r>
              <a:rPr spc="-11" dirty="0">
                <a:solidFill>
                  <a:srgbClr val="B10000"/>
                </a:solidFill>
              </a:rPr>
              <a:t>e</a:t>
            </a:r>
            <a:r>
              <a:rPr spc="-4" dirty="0">
                <a:solidFill>
                  <a:srgbClr val="B10000"/>
                </a:solidFill>
              </a:rPr>
              <a:t>fi</a:t>
            </a:r>
            <a:r>
              <a:rPr spc="4" dirty="0">
                <a:solidFill>
                  <a:srgbClr val="B10000"/>
                </a:solidFill>
              </a:rPr>
              <a:t>x</a:t>
            </a:r>
            <a:r>
              <a:rPr spc="-4" dirty="0">
                <a:solidFill>
                  <a:srgbClr val="B10000"/>
                </a:solidFill>
              </a:rPr>
              <a:t>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28468" y="1246173"/>
            <a:ext cx="1555433" cy="86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653" indent="-258128">
              <a:buFont typeface="Times New Roman"/>
              <a:buChar char="•"/>
              <a:tabLst>
                <a:tab pos="268129" algn="l"/>
                <a:tab pos="612933" algn="l"/>
              </a:tabLst>
            </a:pPr>
            <a:r>
              <a:rPr sz="2700" b="1" dirty="0">
                <a:latin typeface="Times New Roman"/>
                <a:cs typeface="Times New Roman"/>
              </a:rPr>
              <a:t>1	mo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o­</a:t>
            </a:r>
            <a:endParaRPr sz="27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323"/>
              </a:spcBef>
              <a:buFont typeface="Times New Roman"/>
              <a:buChar char="•"/>
              <a:tabLst>
                <a:tab pos="268129" algn="l"/>
                <a:tab pos="612933" algn="l"/>
              </a:tabLst>
            </a:pPr>
            <a:r>
              <a:rPr sz="2700" b="1" dirty="0">
                <a:latin typeface="Times New Roman"/>
                <a:cs typeface="Times New Roman"/>
              </a:rPr>
              <a:t>2	</a:t>
            </a:r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dirty="0">
                <a:latin typeface="Times New Roman"/>
                <a:cs typeface="Times New Roman"/>
              </a:rPr>
              <a:t>­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8468" y="2151430"/>
            <a:ext cx="1563053" cy="359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653" indent="-258128">
              <a:buFont typeface="Times New Roman"/>
              <a:buChar char="•"/>
              <a:tabLst>
                <a:tab pos="268129" algn="l"/>
                <a:tab pos="612933" algn="l"/>
              </a:tabLst>
            </a:pPr>
            <a:r>
              <a:rPr sz="2700" b="1" dirty="0">
                <a:latin typeface="Times New Roman"/>
                <a:cs typeface="Times New Roman"/>
              </a:rPr>
              <a:t>3	t</a:t>
            </a:r>
            <a:r>
              <a:rPr sz="2700" b="1" spc="-11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i­</a:t>
            </a:r>
            <a:endParaRPr sz="27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323"/>
              </a:spcBef>
              <a:buFont typeface="Times New Roman"/>
              <a:buChar char="•"/>
              <a:tabLst>
                <a:tab pos="268129" algn="l"/>
                <a:tab pos="612933" algn="l"/>
              </a:tabLst>
            </a:pPr>
            <a:r>
              <a:rPr sz="2700" b="1" dirty="0">
                <a:latin typeface="Times New Roman"/>
                <a:cs typeface="Times New Roman"/>
              </a:rPr>
              <a:t>4	t</a:t>
            </a:r>
            <a:r>
              <a:rPr sz="2700" b="1" spc="8" dirty="0">
                <a:latin typeface="Times New Roman"/>
                <a:cs typeface="Times New Roman"/>
              </a:rPr>
              <a:t>e</a:t>
            </a:r>
            <a:r>
              <a:rPr sz="2700" b="1" spc="-19" dirty="0">
                <a:latin typeface="Times New Roman"/>
                <a:cs typeface="Times New Roman"/>
              </a:rPr>
              <a:t>t</a:t>
            </a:r>
            <a:r>
              <a:rPr sz="2700" b="1" spc="4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a­</a:t>
            </a:r>
            <a:endParaRPr sz="27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323"/>
              </a:spcBef>
              <a:buFont typeface="Times New Roman"/>
              <a:buChar char="•"/>
              <a:tabLst>
                <a:tab pos="268129" algn="l"/>
                <a:tab pos="612933" algn="l"/>
              </a:tabLst>
            </a:pPr>
            <a:r>
              <a:rPr sz="2700" b="1" dirty="0">
                <a:latin typeface="Times New Roman"/>
                <a:cs typeface="Times New Roman"/>
              </a:rPr>
              <a:t>5	</a:t>
            </a:r>
            <a:r>
              <a:rPr sz="2700" b="1" spc="-8" dirty="0">
                <a:latin typeface="Times New Roman"/>
                <a:cs typeface="Times New Roman"/>
              </a:rPr>
              <a:t>p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ta­</a:t>
            </a:r>
            <a:endParaRPr sz="27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323"/>
              </a:spcBef>
              <a:buFont typeface="Times New Roman"/>
              <a:buChar char="•"/>
              <a:tabLst>
                <a:tab pos="268129" algn="l"/>
                <a:tab pos="612933" algn="l"/>
              </a:tabLst>
            </a:pPr>
            <a:r>
              <a:rPr sz="2700" b="1" dirty="0">
                <a:latin typeface="Times New Roman"/>
                <a:cs typeface="Times New Roman"/>
              </a:rPr>
              <a:t>6	</a:t>
            </a:r>
            <a:r>
              <a:rPr sz="2700" b="1" spc="-8" dirty="0">
                <a:latin typeface="Times New Roman"/>
                <a:cs typeface="Times New Roman"/>
              </a:rPr>
              <a:t>h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dirty="0">
                <a:latin typeface="Times New Roman"/>
                <a:cs typeface="Times New Roman"/>
              </a:rPr>
              <a:t>xa­</a:t>
            </a:r>
            <a:endParaRPr sz="27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323"/>
              </a:spcBef>
              <a:buFont typeface="Times New Roman"/>
              <a:buChar char="•"/>
              <a:tabLst>
                <a:tab pos="268129" algn="l"/>
                <a:tab pos="612933" algn="l"/>
              </a:tabLst>
            </a:pPr>
            <a:r>
              <a:rPr sz="2700" b="1" dirty="0">
                <a:latin typeface="Times New Roman"/>
                <a:cs typeface="Times New Roman"/>
              </a:rPr>
              <a:t>7	</a:t>
            </a:r>
            <a:r>
              <a:rPr sz="2700" b="1" spc="-8" dirty="0">
                <a:latin typeface="Times New Roman"/>
                <a:cs typeface="Times New Roman"/>
              </a:rPr>
              <a:t>h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spc="-8" dirty="0">
                <a:latin typeface="Times New Roman"/>
                <a:cs typeface="Times New Roman"/>
              </a:rPr>
              <a:t>p</a:t>
            </a:r>
            <a:r>
              <a:rPr sz="2700" b="1" dirty="0">
                <a:latin typeface="Times New Roman"/>
                <a:cs typeface="Times New Roman"/>
              </a:rPr>
              <a:t>ta­</a:t>
            </a:r>
            <a:endParaRPr sz="27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323"/>
              </a:spcBef>
              <a:buFont typeface="Times New Roman"/>
              <a:buChar char="•"/>
              <a:tabLst>
                <a:tab pos="268129" algn="l"/>
                <a:tab pos="612933" algn="l"/>
              </a:tabLst>
            </a:pPr>
            <a:r>
              <a:rPr sz="2700" b="1" dirty="0">
                <a:latin typeface="Times New Roman"/>
                <a:cs typeface="Times New Roman"/>
              </a:rPr>
              <a:t>8	o</a:t>
            </a:r>
            <a:r>
              <a:rPr sz="2700" b="1" spc="4" dirty="0">
                <a:latin typeface="Times New Roman"/>
                <a:cs typeface="Times New Roman"/>
              </a:rPr>
              <a:t>c</a:t>
            </a:r>
            <a:r>
              <a:rPr sz="2700" b="1" dirty="0">
                <a:latin typeface="Times New Roman"/>
                <a:cs typeface="Times New Roman"/>
              </a:rPr>
              <a:t>ta­</a:t>
            </a:r>
            <a:endParaRPr sz="27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304"/>
              </a:spcBef>
              <a:buFont typeface="Times New Roman"/>
              <a:buChar char="•"/>
              <a:tabLst>
                <a:tab pos="268129" algn="l"/>
                <a:tab pos="612933" algn="l"/>
              </a:tabLst>
            </a:pPr>
            <a:r>
              <a:rPr sz="2700" b="1" dirty="0">
                <a:latin typeface="Times New Roman"/>
                <a:cs typeface="Times New Roman"/>
              </a:rPr>
              <a:t>9	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o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a­</a:t>
            </a:r>
            <a:endParaRPr sz="27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323"/>
              </a:spcBef>
              <a:buFont typeface="Times New Roman"/>
              <a:buChar char="•"/>
              <a:tabLst>
                <a:tab pos="268129" algn="l"/>
                <a:tab pos="784383" algn="l"/>
              </a:tabLst>
            </a:pPr>
            <a:r>
              <a:rPr sz="2700" b="1" dirty="0">
                <a:latin typeface="Times New Roman"/>
                <a:cs typeface="Times New Roman"/>
              </a:rPr>
              <a:t>10	</a:t>
            </a:r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spc="4" dirty="0">
                <a:latin typeface="Times New Roman"/>
                <a:cs typeface="Times New Roman"/>
              </a:rPr>
              <a:t>ec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400" b="1" spc="-4" dirty="0">
                <a:latin typeface="Times New Roman"/>
                <a:cs typeface="Times New Roman"/>
              </a:rPr>
              <a:t>­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4013" y="3083815"/>
            <a:ext cx="2800350" cy="507831"/>
          </a:xfrm>
          <a:prstGeom prst="rect">
            <a:avLst/>
          </a:prstGeom>
          <a:solidFill>
            <a:srgbClr val="ECE7E3"/>
          </a:solidFill>
          <a:ln w="5791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3384"/>
            <a:r>
              <a:rPr sz="3300" b="1" spc="-8" dirty="0">
                <a:solidFill>
                  <a:srgbClr val="B10000"/>
                </a:solidFill>
                <a:latin typeface="Times New Roman"/>
                <a:cs typeface="Times New Roman"/>
              </a:rPr>
              <a:t>Me</a:t>
            </a:r>
            <a:r>
              <a:rPr sz="3300" b="1" spc="-19" dirty="0">
                <a:solidFill>
                  <a:srgbClr val="B10000"/>
                </a:solidFill>
                <a:latin typeface="Times New Roman"/>
                <a:cs typeface="Times New Roman"/>
              </a:rPr>
              <a:t>m</a:t>
            </a:r>
            <a:r>
              <a:rPr sz="3300" b="1" dirty="0">
                <a:solidFill>
                  <a:srgbClr val="B10000"/>
                </a:solidFill>
                <a:latin typeface="Times New Roman"/>
                <a:cs typeface="Times New Roman"/>
              </a:rPr>
              <a:t>o</a:t>
            </a:r>
            <a:r>
              <a:rPr sz="3300" b="1" spc="-4" dirty="0">
                <a:solidFill>
                  <a:srgbClr val="B10000"/>
                </a:solidFill>
                <a:latin typeface="Times New Roman"/>
                <a:cs typeface="Times New Roman"/>
              </a:rPr>
              <a:t>r</a:t>
            </a:r>
            <a:r>
              <a:rPr sz="3300" b="1" spc="8" dirty="0">
                <a:solidFill>
                  <a:srgbClr val="B10000"/>
                </a:solidFill>
                <a:latin typeface="Times New Roman"/>
                <a:cs typeface="Times New Roman"/>
              </a:rPr>
              <a:t>i</a:t>
            </a:r>
            <a:r>
              <a:rPr sz="3300" b="1" spc="-26" dirty="0">
                <a:solidFill>
                  <a:srgbClr val="B10000"/>
                </a:solidFill>
                <a:latin typeface="Times New Roman"/>
                <a:cs typeface="Times New Roman"/>
              </a:rPr>
              <a:t>z</a:t>
            </a:r>
            <a:r>
              <a:rPr sz="3300" b="1" spc="-4" dirty="0">
                <a:solidFill>
                  <a:srgbClr val="B10000"/>
                </a:solidFill>
                <a:latin typeface="Times New Roman"/>
                <a:cs typeface="Times New Roman"/>
              </a:rPr>
              <a:t>e!</a:t>
            </a:r>
            <a:endParaRPr sz="3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53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605820" y="2099851"/>
            <a:ext cx="7080980" cy="3716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1511" marR="3810" indent="-258128">
              <a:lnSpc>
                <a:spcPts val="2738"/>
              </a:lnSpc>
              <a:spcBef>
                <a:spcPts val="626"/>
              </a:spcBef>
              <a:buFont typeface="Times New Roman"/>
              <a:buChar char="•"/>
              <a:tabLst>
                <a:tab pos="661988" algn="l"/>
              </a:tabLst>
            </a:pPr>
            <a:r>
              <a:rPr sz="2800" dirty="0" smtClean="0"/>
              <a:t>If</a:t>
            </a:r>
            <a:r>
              <a:rPr sz="2800" spc="19" dirty="0" smtClean="0"/>
              <a:t> </a:t>
            </a:r>
            <a:r>
              <a:rPr sz="2800" dirty="0"/>
              <a:t>the</a:t>
            </a:r>
            <a:r>
              <a:rPr sz="2800" spc="-8" dirty="0"/>
              <a:t>r</a:t>
            </a:r>
            <a:r>
              <a:rPr sz="2800" dirty="0"/>
              <a:t>e</a:t>
            </a:r>
            <a:r>
              <a:rPr sz="2800" spc="8" dirty="0"/>
              <a:t> </a:t>
            </a:r>
            <a:r>
              <a:rPr sz="2800" spc="-11" dirty="0"/>
              <a:t>i</a:t>
            </a:r>
            <a:r>
              <a:rPr sz="2800" dirty="0"/>
              <a:t>s </a:t>
            </a:r>
            <a:r>
              <a:rPr sz="2800" spc="-15" dirty="0"/>
              <a:t>o</a:t>
            </a:r>
            <a:r>
              <a:rPr sz="2800" dirty="0"/>
              <a:t>n</a:t>
            </a:r>
            <a:r>
              <a:rPr sz="2800" spc="-26" dirty="0"/>
              <a:t>l</a:t>
            </a:r>
            <a:r>
              <a:rPr sz="2800" dirty="0"/>
              <a:t>y</a:t>
            </a:r>
            <a:r>
              <a:rPr sz="2800" spc="26" dirty="0"/>
              <a:t> </a:t>
            </a:r>
            <a:r>
              <a:rPr sz="2800" spc="-19" dirty="0"/>
              <a:t>o</a:t>
            </a:r>
            <a:r>
              <a:rPr sz="2800" dirty="0"/>
              <a:t>ne</a:t>
            </a:r>
            <a:r>
              <a:rPr sz="2800" spc="8" dirty="0"/>
              <a:t> </a:t>
            </a:r>
            <a:r>
              <a:rPr sz="2800" spc="-19" dirty="0"/>
              <a:t>o</a:t>
            </a:r>
            <a:r>
              <a:rPr sz="2800" dirty="0"/>
              <a:t>f</a:t>
            </a:r>
            <a:r>
              <a:rPr sz="2800" spc="23" dirty="0"/>
              <a:t> </a:t>
            </a:r>
            <a:r>
              <a:rPr sz="2800" dirty="0"/>
              <a:t>the</a:t>
            </a:r>
            <a:r>
              <a:rPr sz="2800" spc="-15" dirty="0"/>
              <a:t> </a:t>
            </a:r>
            <a:r>
              <a:rPr sz="2800" u="sng" spc="11" dirty="0"/>
              <a:t>f</a:t>
            </a:r>
            <a:r>
              <a:rPr sz="2800" u="sng" spc="-11" dirty="0"/>
              <a:t>i</a:t>
            </a:r>
            <a:r>
              <a:rPr sz="2800" u="sng" dirty="0"/>
              <a:t>rst</a:t>
            </a:r>
            <a:r>
              <a:rPr sz="2800" dirty="0"/>
              <a:t> e</a:t>
            </a:r>
            <a:r>
              <a:rPr sz="2800" spc="-11" dirty="0"/>
              <a:t>l</a:t>
            </a:r>
            <a:r>
              <a:rPr sz="2800" dirty="0"/>
              <a:t>e</a:t>
            </a:r>
            <a:r>
              <a:rPr sz="2800" spc="-4" dirty="0"/>
              <a:t>m</a:t>
            </a:r>
            <a:r>
              <a:rPr sz="2800" dirty="0"/>
              <a:t>ent do</a:t>
            </a:r>
            <a:r>
              <a:rPr sz="2800" spc="11" dirty="0"/>
              <a:t> </a:t>
            </a:r>
            <a:r>
              <a:rPr sz="2800" spc="-19" dirty="0"/>
              <a:t>n</a:t>
            </a:r>
            <a:r>
              <a:rPr sz="2800" dirty="0"/>
              <a:t>ot </a:t>
            </a:r>
            <a:r>
              <a:rPr sz="2800" spc="-15" dirty="0"/>
              <a:t>p</a:t>
            </a:r>
            <a:r>
              <a:rPr sz="2800" dirty="0"/>
              <a:t>ut </a:t>
            </a:r>
            <a:r>
              <a:rPr lang="en-US" sz="2800" dirty="0" smtClean="0"/>
              <a:t>(prefix) </a:t>
            </a:r>
            <a:r>
              <a:rPr sz="2800" spc="4" dirty="0" smtClean="0"/>
              <a:t>mon</a:t>
            </a:r>
            <a:r>
              <a:rPr sz="2800" spc="-19" dirty="0" smtClean="0"/>
              <a:t>o</a:t>
            </a:r>
            <a:r>
              <a:rPr sz="2800" dirty="0" smtClean="0"/>
              <a:t>­</a:t>
            </a:r>
            <a:endParaRPr lang="en-US" sz="2800" dirty="0"/>
          </a:p>
          <a:p>
            <a:pPr marL="403383" marR="3810">
              <a:lnSpc>
                <a:spcPts val="2738"/>
              </a:lnSpc>
              <a:spcBef>
                <a:spcPts val="626"/>
              </a:spcBef>
              <a:tabLst>
                <a:tab pos="661988" algn="l"/>
              </a:tabLst>
            </a:pPr>
            <a:r>
              <a:rPr lang="en-US" sz="3200" baseline="-25000" dirty="0" smtClean="0"/>
              <a:t>Example: carbon monoxide (not </a:t>
            </a:r>
            <a:r>
              <a:rPr lang="en-US" sz="3200" baseline="-25000" dirty="0" err="1" smtClean="0"/>
              <a:t>monocarbon</a:t>
            </a:r>
            <a:r>
              <a:rPr lang="en-US" sz="3200" baseline="-25000" dirty="0" smtClean="0"/>
              <a:t> monoxide)</a:t>
            </a:r>
            <a:endParaRPr lang="en-US" sz="1400" baseline="-25000" dirty="0" smtClean="0"/>
          </a:p>
          <a:p>
            <a:pPr marL="403383" marR="3810">
              <a:lnSpc>
                <a:spcPts val="2738"/>
              </a:lnSpc>
              <a:spcBef>
                <a:spcPts val="626"/>
              </a:spcBef>
              <a:tabLst>
                <a:tab pos="661988" algn="l"/>
              </a:tabLst>
            </a:pPr>
            <a:endParaRPr lang="en-US" sz="2800" dirty="0"/>
          </a:p>
          <a:p>
            <a:pPr marL="661511" marR="3810" lvl="1" indent="-258128">
              <a:lnSpc>
                <a:spcPts val="2738"/>
              </a:lnSpc>
              <a:spcBef>
                <a:spcPts val="626"/>
              </a:spcBef>
              <a:buFont typeface="Times New Roman"/>
              <a:buChar char="•"/>
              <a:tabLst>
                <a:tab pos="661988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nonmetal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with a vowel, drop the vowel ending from all prefixes except di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endParaRPr dirty="0"/>
          </a:p>
          <a:p>
            <a:pPr marL="1575911" lvl="2" indent="-258128">
              <a:spcBef>
                <a:spcPts val="266"/>
              </a:spcBef>
              <a:buFont typeface="Times New Roman"/>
              <a:buChar char="•"/>
              <a:tabLst>
                <a:tab pos="661988" algn="l"/>
                <a:tab pos="217455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</a:t>
            </a:r>
            <a:r>
              <a:rPr sz="3200" spc="-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200" spc="-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3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onoo</a:t>
            </a:r>
            <a:r>
              <a:rPr sz="3200" spc="-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200" spc="-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75911" lvl="2" indent="-258128">
              <a:spcBef>
                <a:spcPts val="285"/>
              </a:spcBef>
              <a:buFont typeface="Times New Roman"/>
              <a:buChar char="•"/>
              <a:tabLst>
                <a:tab pos="661988" algn="l"/>
              </a:tabLst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32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sz="3200" spc="-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sz="3200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200" spc="-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687860"/>
            <a:ext cx="9144000" cy="828208"/>
          </a:xfrm>
          <a:prstGeom prst="rect">
            <a:avLst/>
          </a:prstGeom>
        </p:spPr>
        <p:txBody>
          <a:bodyPr vert="horz" wrap="square" lIns="0" tIns="210598" rIns="0" bIns="0" rtlCol="0" anchor="ctr">
            <a:spAutoFit/>
          </a:bodyPr>
          <a:lstStyle/>
          <a:p>
            <a:pPr marL="722948" algn="l"/>
            <a:r>
              <a:rPr lang="en-US" sz="4000" spc="-19" dirty="0" smtClean="0">
                <a:solidFill>
                  <a:srgbClr val="211204"/>
                </a:solidFill>
              </a:rPr>
              <a:t>More </a:t>
            </a:r>
            <a:r>
              <a:rPr lang="en-US" sz="4000" spc="-19" dirty="0">
                <a:solidFill>
                  <a:srgbClr val="211204"/>
                </a:solidFill>
              </a:rPr>
              <a:t>M</a:t>
            </a:r>
            <a:r>
              <a:rPr sz="4000" dirty="0" smtClean="0">
                <a:solidFill>
                  <a:srgbClr val="211204"/>
                </a:solidFill>
              </a:rPr>
              <a:t>o</a:t>
            </a:r>
            <a:r>
              <a:rPr sz="4000" spc="-4" dirty="0" smtClean="0">
                <a:solidFill>
                  <a:srgbClr val="211204"/>
                </a:solidFill>
              </a:rPr>
              <a:t>le</a:t>
            </a:r>
            <a:r>
              <a:rPr sz="4000" spc="-11" dirty="0" smtClean="0">
                <a:solidFill>
                  <a:srgbClr val="211204"/>
                </a:solidFill>
              </a:rPr>
              <a:t>c</a:t>
            </a:r>
            <a:r>
              <a:rPr sz="4000" spc="-4" dirty="0" smtClean="0">
                <a:solidFill>
                  <a:srgbClr val="211204"/>
                </a:solidFill>
              </a:rPr>
              <a:t>u</a:t>
            </a:r>
            <a:r>
              <a:rPr sz="4000" dirty="0" smtClean="0">
                <a:solidFill>
                  <a:srgbClr val="211204"/>
                </a:solidFill>
              </a:rPr>
              <a:t>la</a:t>
            </a:r>
            <a:r>
              <a:rPr sz="4000" spc="-4" dirty="0" smtClean="0">
                <a:solidFill>
                  <a:srgbClr val="211204"/>
                </a:solidFill>
              </a:rPr>
              <a:t>r </a:t>
            </a:r>
            <a:r>
              <a:rPr lang="en-US" sz="4000" spc="-4" dirty="0">
                <a:solidFill>
                  <a:srgbClr val="211204"/>
                </a:solidFill>
              </a:rPr>
              <a:t>C</a:t>
            </a:r>
            <a:r>
              <a:rPr sz="4000" spc="19" dirty="0" smtClean="0">
                <a:solidFill>
                  <a:srgbClr val="211204"/>
                </a:solidFill>
              </a:rPr>
              <a:t>o</a:t>
            </a:r>
            <a:r>
              <a:rPr sz="4000" spc="-19" dirty="0" smtClean="0">
                <a:solidFill>
                  <a:srgbClr val="211204"/>
                </a:solidFill>
              </a:rPr>
              <a:t>m</a:t>
            </a:r>
            <a:r>
              <a:rPr sz="4000" spc="-4" dirty="0" smtClean="0">
                <a:solidFill>
                  <a:srgbClr val="211204"/>
                </a:solidFill>
              </a:rPr>
              <a:t>p</a:t>
            </a:r>
            <a:r>
              <a:rPr sz="4000" spc="4" dirty="0" smtClean="0">
                <a:solidFill>
                  <a:srgbClr val="211204"/>
                </a:solidFill>
              </a:rPr>
              <a:t>o</a:t>
            </a:r>
            <a:r>
              <a:rPr sz="4000" spc="-4" dirty="0" smtClean="0">
                <a:solidFill>
                  <a:srgbClr val="211204"/>
                </a:solidFill>
              </a:rPr>
              <a:t>u</a:t>
            </a:r>
            <a:r>
              <a:rPr sz="4000" dirty="0" smtClean="0">
                <a:solidFill>
                  <a:srgbClr val="211204"/>
                </a:solidFill>
              </a:rPr>
              <a:t>n</a:t>
            </a:r>
            <a:r>
              <a:rPr sz="4000" spc="-4" dirty="0" smtClean="0">
                <a:solidFill>
                  <a:srgbClr val="211204"/>
                </a:solidFill>
              </a:rPr>
              <a:t>d</a:t>
            </a:r>
            <a:r>
              <a:rPr lang="en-US" sz="4000" spc="-4" dirty="0" smtClean="0">
                <a:solidFill>
                  <a:srgbClr val="211204"/>
                </a:solidFill>
              </a:rPr>
              <a:t> R</a:t>
            </a:r>
            <a:r>
              <a:rPr sz="4000" spc="-4" dirty="0" smtClean="0">
                <a:solidFill>
                  <a:srgbClr val="211204"/>
                </a:solidFill>
              </a:rPr>
              <a:t>ul</a:t>
            </a:r>
            <a:r>
              <a:rPr sz="4000" spc="8" dirty="0" smtClean="0">
                <a:solidFill>
                  <a:srgbClr val="211204"/>
                </a:solidFill>
              </a:rPr>
              <a:t>e</a:t>
            </a:r>
            <a:r>
              <a:rPr sz="4000" spc="-4" dirty="0" smtClean="0">
                <a:solidFill>
                  <a:srgbClr val="211204"/>
                </a:solidFill>
              </a:rPr>
              <a:t>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850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3801238" y="2593578"/>
            <a:ext cx="1383029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950" b="1" spc="8" dirty="0">
                <a:latin typeface="Times New Roman"/>
                <a:cs typeface="Times New Roman"/>
              </a:rPr>
              <a:t>N</a:t>
            </a:r>
            <a:r>
              <a:rPr sz="4950" b="1" baseline="-21464" dirty="0">
                <a:latin typeface="Times New Roman"/>
                <a:cs typeface="Times New Roman"/>
              </a:rPr>
              <a:t>2</a:t>
            </a:r>
            <a:r>
              <a:rPr sz="4950" b="1" dirty="0">
                <a:latin typeface="Times New Roman"/>
                <a:cs typeface="Times New Roman"/>
              </a:rPr>
              <a:t>O</a:t>
            </a:r>
            <a:r>
              <a:rPr sz="4950" b="1" spc="-5" baseline="-21464" dirty="0">
                <a:latin typeface="Times New Roman"/>
                <a:cs typeface="Times New Roman"/>
              </a:rPr>
              <a:t>5</a:t>
            </a:r>
            <a:endParaRPr sz="4950" baseline="-2146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32459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3801238" y="2593578"/>
            <a:ext cx="1383029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950" b="1" spc="8" dirty="0">
                <a:latin typeface="Times New Roman"/>
                <a:cs typeface="Times New Roman"/>
              </a:rPr>
              <a:t>N</a:t>
            </a:r>
            <a:r>
              <a:rPr sz="4950" b="1" baseline="-21464" dirty="0">
                <a:latin typeface="Times New Roman"/>
                <a:cs typeface="Times New Roman"/>
              </a:rPr>
              <a:t>2</a:t>
            </a:r>
            <a:r>
              <a:rPr sz="4950" b="1" dirty="0">
                <a:latin typeface="Times New Roman"/>
                <a:cs typeface="Times New Roman"/>
              </a:rPr>
              <a:t>O</a:t>
            </a:r>
            <a:r>
              <a:rPr sz="4950" b="1" spc="-5" baseline="-21464" dirty="0">
                <a:latin typeface="Times New Roman"/>
                <a:cs typeface="Times New Roman"/>
              </a:rPr>
              <a:t>5</a:t>
            </a:r>
            <a:endParaRPr sz="4950" baseline="-2146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6" name="object 6"/>
          <p:cNvSpPr/>
          <p:nvPr/>
        </p:nvSpPr>
        <p:spPr>
          <a:xfrm>
            <a:off x="3771900" y="3296412"/>
            <a:ext cx="535305" cy="701993"/>
          </a:xfrm>
          <a:custGeom>
            <a:avLst/>
            <a:gdLst/>
            <a:ahLst/>
            <a:cxnLst/>
            <a:rect l="l" t="t" r="r" b="b"/>
            <a:pathLst>
              <a:path w="713739" h="935989">
                <a:moveTo>
                  <a:pt x="48767" y="685799"/>
                </a:moveTo>
                <a:lnTo>
                  <a:pt x="42671" y="685799"/>
                </a:lnTo>
                <a:lnTo>
                  <a:pt x="39623" y="701039"/>
                </a:lnTo>
                <a:lnTo>
                  <a:pt x="36575" y="719327"/>
                </a:lnTo>
                <a:lnTo>
                  <a:pt x="33527" y="734567"/>
                </a:lnTo>
                <a:lnTo>
                  <a:pt x="30479" y="752855"/>
                </a:lnTo>
                <a:lnTo>
                  <a:pt x="27431" y="768095"/>
                </a:lnTo>
                <a:lnTo>
                  <a:pt x="24383" y="786383"/>
                </a:lnTo>
                <a:lnTo>
                  <a:pt x="21335" y="801623"/>
                </a:lnTo>
                <a:lnTo>
                  <a:pt x="18287" y="819911"/>
                </a:lnTo>
                <a:lnTo>
                  <a:pt x="15239" y="835151"/>
                </a:lnTo>
                <a:lnTo>
                  <a:pt x="12191" y="853439"/>
                </a:lnTo>
                <a:lnTo>
                  <a:pt x="9143" y="868679"/>
                </a:lnTo>
                <a:lnTo>
                  <a:pt x="6095" y="886967"/>
                </a:lnTo>
                <a:lnTo>
                  <a:pt x="3047" y="902207"/>
                </a:lnTo>
                <a:lnTo>
                  <a:pt x="0" y="920495"/>
                </a:lnTo>
                <a:lnTo>
                  <a:pt x="0" y="935735"/>
                </a:lnTo>
                <a:lnTo>
                  <a:pt x="3047" y="932687"/>
                </a:lnTo>
                <a:lnTo>
                  <a:pt x="222503" y="822959"/>
                </a:lnTo>
                <a:lnTo>
                  <a:pt x="225551" y="819911"/>
                </a:lnTo>
                <a:lnTo>
                  <a:pt x="219455" y="813815"/>
                </a:lnTo>
                <a:lnTo>
                  <a:pt x="213359" y="810767"/>
                </a:lnTo>
                <a:lnTo>
                  <a:pt x="207263" y="804671"/>
                </a:lnTo>
                <a:lnTo>
                  <a:pt x="201167" y="801623"/>
                </a:lnTo>
                <a:lnTo>
                  <a:pt x="195071" y="795527"/>
                </a:lnTo>
                <a:lnTo>
                  <a:pt x="188975" y="792479"/>
                </a:lnTo>
                <a:lnTo>
                  <a:pt x="182879" y="786383"/>
                </a:lnTo>
                <a:lnTo>
                  <a:pt x="176783" y="783335"/>
                </a:lnTo>
                <a:lnTo>
                  <a:pt x="170687" y="777239"/>
                </a:lnTo>
                <a:lnTo>
                  <a:pt x="164591" y="774191"/>
                </a:lnTo>
                <a:lnTo>
                  <a:pt x="167639" y="771143"/>
                </a:lnTo>
                <a:lnTo>
                  <a:pt x="170687" y="765047"/>
                </a:lnTo>
                <a:lnTo>
                  <a:pt x="176783" y="758951"/>
                </a:lnTo>
                <a:lnTo>
                  <a:pt x="179831" y="752855"/>
                </a:lnTo>
                <a:lnTo>
                  <a:pt x="185927" y="746759"/>
                </a:lnTo>
                <a:lnTo>
                  <a:pt x="188975" y="740663"/>
                </a:lnTo>
                <a:lnTo>
                  <a:pt x="195071" y="734567"/>
                </a:lnTo>
                <a:lnTo>
                  <a:pt x="198119" y="728471"/>
                </a:lnTo>
                <a:lnTo>
                  <a:pt x="100583" y="728471"/>
                </a:lnTo>
                <a:lnTo>
                  <a:pt x="100583" y="725423"/>
                </a:lnTo>
                <a:lnTo>
                  <a:pt x="97535" y="722375"/>
                </a:lnTo>
                <a:lnTo>
                  <a:pt x="91439" y="719327"/>
                </a:lnTo>
                <a:lnTo>
                  <a:pt x="85343" y="713231"/>
                </a:lnTo>
                <a:lnTo>
                  <a:pt x="79247" y="710183"/>
                </a:lnTo>
                <a:lnTo>
                  <a:pt x="73151" y="704087"/>
                </a:lnTo>
                <a:lnTo>
                  <a:pt x="67055" y="701039"/>
                </a:lnTo>
                <a:lnTo>
                  <a:pt x="60959" y="694943"/>
                </a:lnTo>
                <a:lnTo>
                  <a:pt x="54863" y="691895"/>
                </a:lnTo>
                <a:lnTo>
                  <a:pt x="48767" y="685799"/>
                </a:lnTo>
                <a:close/>
              </a:path>
              <a:path w="713739" h="935989">
                <a:moveTo>
                  <a:pt x="658367" y="0"/>
                </a:moveTo>
                <a:lnTo>
                  <a:pt x="652271" y="0"/>
                </a:lnTo>
                <a:lnTo>
                  <a:pt x="643127" y="9143"/>
                </a:lnTo>
                <a:lnTo>
                  <a:pt x="640079" y="15239"/>
                </a:lnTo>
                <a:lnTo>
                  <a:pt x="633983" y="21335"/>
                </a:lnTo>
                <a:lnTo>
                  <a:pt x="630935" y="27431"/>
                </a:lnTo>
                <a:lnTo>
                  <a:pt x="624839" y="33527"/>
                </a:lnTo>
                <a:lnTo>
                  <a:pt x="621791" y="39623"/>
                </a:lnTo>
                <a:lnTo>
                  <a:pt x="615695" y="45719"/>
                </a:lnTo>
                <a:lnTo>
                  <a:pt x="612647" y="51815"/>
                </a:lnTo>
                <a:lnTo>
                  <a:pt x="606551" y="57911"/>
                </a:lnTo>
                <a:lnTo>
                  <a:pt x="603503" y="64007"/>
                </a:lnTo>
                <a:lnTo>
                  <a:pt x="597407" y="70103"/>
                </a:lnTo>
                <a:lnTo>
                  <a:pt x="594359" y="76199"/>
                </a:lnTo>
                <a:lnTo>
                  <a:pt x="588263" y="82295"/>
                </a:lnTo>
                <a:lnTo>
                  <a:pt x="585215" y="88391"/>
                </a:lnTo>
                <a:lnTo>
                  <a:pt x="579119" y="94487"/>
                </a:lnTo>
                <a:lnTo>
                  <a:pt x="576071" y="100583"/>
                </a:lnTo>
                <a:lnTo>
                  <a:pt x="569975" y="106679"/>
                </a:lnTo>
                <a:lnTo>
                  <a:pt x="566927" y="112775"/>
                </a:lnTo>
                <a:lnTo>
                  <a:pt x="560831" y="118871"/>
                </a:lnTo>
                <a:lnTo>
                  <a:pt x="557783" y="124967"/>
                </a:lnTo>
                <a:lnTo>
                  <a:pt x="551687" y="131063"/>
                </a:lnTo>
                <a:lnTo>
                  <a:pt x="548639" y="137159"/>
                </a:lnTo>
                <a:lnTo>
                  <a:pt x="542543" y="143255"/>
                </a:lnTo>
                <a:lnTo>
                  <a:pt x="539495" y="149351"/>
                </a:lnTo>
                <a:lnTo>
                  <a:pt x="533399" y="155447"/>
                </a:lnTo>
                <a:lnTo>
                  <a:pt x="530351" y="161543"/>
                </a:lnTo>
                <a:lnTo>
                  <a:pt x="524255" y="167639"/>
                </a:lnTo>
                <a:lnTo>
                  <a:pt x="521207" y="173735"/>
                </a:lnTo>
                <a:lnTo>
                  <a:pt x="515111" y="179831"/>
                </a:lnTo>
                <a:lnTo>
                  <a:pt x="512063" y="185927"/>
                </a:lnTo>
                <a:lnTo>
                  <a:pt x="505967" y="192023"/>
                </a:lnTo>
                <a:lnTo>
                  <a:pt x="502919" y="198119"/>
                </a:lnTo>
                <a:lnTo>
                  <a:pt x="496823" y="204215"/>
                </a:lnTo>
                <a:lnTo>
                  <a:pt x="493775" y="210311"/>
                </a:lnTo>
                <a:lnTo>
                  <a:pt x="487679" y="216407"/>
                </a:lnTo>
                <a:lnTo>
                  <a:pt x="484631" y="222503"/>
                </a:lnTo>
                <a:lnTo>
                  <a:pt x="478535" y="228599"/>
                </a:lnTo>
                <a:lnTo>
                  <a:pt x="475487" y="234695"/>
                </a:lnTo>
                <a:lnTo>
                  <a:pt x="469391" y="240791"/>
                </a:lnTo>
                <a:lnTo>
                  <a:pt x="466343" y="246887"/>
                </a:lnTo>
                <a:lnTo>
                  <a:pt x="460247" y="252983"/>
                </a:lnTo>
                <a:lnTo>
                  <a:pt x="457199" y="259079"/>
                </a:lnTo>
                <a:lnTo>
                  <a:pt x="451103" y="265175"/>
                </a:lnTo>
                <a:lnTo>
                  <a:pt x="448055" y="271271"/>
                </a:lnTo>
                <a:lnTo>
                  <a:pt x="441959" y="277367"/>
                </a:lnTo>
                <a:lnTo>
                  <a:pt x="438911" y="283463"/>
                </a:lnTo>
                <a:lnTo>
                  <a:pt x="432815" y="289559"/>
                </a:lnTo>
                <a:lnTo>
                  <a:pt x="429767" y="295655"/>
                </a:lnTo>
                <a:lnTo>
                  <a:pt x="423671" y="301751"/>
                </a:lnTo>
                <a:lnTo>
                  <a:pt x="420623" y="307847"/>
                </a:lnTo>
                <a:lnTo>
                  <a:pt x="414527" y="313943"/>
                </a:lnTo>
                <a:lnTo>
                  <a:pt x="411479" y="320039"/>
                </a:lnTo>
                <a:lnTo>
                  <a:pt x="405383" y="326135"/>
                </a:lnTo>
                <a:lnTo>
                  <a:pt x="402335" y="332231"/>
                </a:lnTo>
                <a:lnTo>
                  <a:pt x="396239" y="338327"/>
                </a:lnTo>
                <a:lnTo>
                  <a:pt x="393191" y="344423"/>
                </a:lnTo>
                <a:lnTo>
                  <a:pt x="387095" y="350519"/>
                </a:lnTo>
                <a:lnTo>
                  <a:pt x="384047" y="356615"/>
                </a:lnTo>
                <a:lnTo>
                  <a:pt x="377951" y="362711"/>
                </a:lnTo>
                <a:lnTo>
                  <a:pt x="374903" y="368807"/>
                </a:lnTo>
                <a:lnTo>
                  <a:pt x="365759" y="377951"/>
                </a:lnTo>
                <a:lnTo>
                  <a:pt x="362711" y="384047"/>
                </a:lnTo>
                <a:lnTo>
                  <a:pt x="356615" y="390143"/>
                </a:lnTo>
                <a:lnTo>
                  <a:pt x="353567" y="396239"/>
                </a:lnTo>
                <a:lnTo>
                  <a:pt x="347471" y="402335"/>
                </a:lnTo>
                <a:lnTo>
                  <a:pt x="344423" y="408431"/>
                </a:lnTo>
                <a:lnTo>
                  <a:pt x="338327" y="414527"/>
                </a:lnTo>
                <a:lnTo>
                  <a:pt x="335279" y="420623"/>
                </a:lnTo>
                <a:lnTo>
                  <a:pt x="329183" y="426719"/>
                </a:lnTo>
                <a:lnTo>
                  <a:pt x="326135" y="432815"/>
                </a:lnTo>
                <a:lnTo>
                  <a:pt x="320039" y="438911"/>
                </a:lnTo>
                <a:lnTo>
                  <a:pt x="316991" y="445007"/>
                </a:lnTo>
                <a:lnTo>
                  <a:pt x="310895" y="451103"/>
                </a:lnTo>
                <a:lnTo>
                  <a:pt x="307847" y="457199"/>
                </a:lnTo>
                <a:lnTo>
                  <a:pt x="301751" y="463295"/>
                </a:lnTo>
                <a:lnTo>
                  <a:pt x="298703" y="469391"/>
                </a:lnTo>
                <a:lnTo>
                  <a:pt x="292607" y="475487"/>
                </a:lnTo>
                <a:lnTo>
                  <a:pt x="289559" y="481583"/>
                </a:lnTo>
                <a:lnTo>
                  <a:pt x="283463" y="487679"/>
                </a:lnTo>
                <a:lnTo>
                  <a:pt x="280415" y="493775"/>
                </a:lnTo>
                <a:lnTo>
                  <a:pt x="274319" y="499871"/>
                </a:lnTo>
                <a:lnTo>
                  <a:pt x="271271" y="505967"/>
                </a:lnTo>
                <a:lnTo>
                  <a:pt x="265175" y="512063"/>
                </a:lnTo>
                <a:lnTo>
                  <a:pt x="262127" y="518159"/>
                </a:lnTo>
                <a:lnTo>
                  <a:pt x="256031" y="524255"/>
                </a:lnTo>
                <a:lnTo>
                  <a:pt x="252983" y="530351"/>
                </a:lnTo>
                <a:lnTo>
                  <a:pt x="246887" y="536447"/>
                </a:lnTo>
                <a:lnTo>
                  <a:pt x="243839" y="542543"/>
                </a:lnTo>
                <a:lnTo>
                  <a:pt x="237743" y="548639"/>
                </a:lnTo>
                <a:lnTo>
                  <a:pt x="234695" y="554735"/>
                </a:lnTo>
                <a:lnTo>
                  <a:pt x="228599" y="560831"/>
                </a:lnTo>
                <a:lnTo>
                  <a:pt x="225551" y="566927"/>
                </a:lnTo>
                <a:lnTo>
                  <a:pt x="219455" y="573023"/>
                </a:lnTo>
                <a:lnTo>
                  <a:pt x="216407" y="579119"/>
                </a:lnTo>
                <a:lnTo>
                  <a:pt x="210311" y="585215"/>
                </a:lnTo>
                <a:lnTo>
                  <a:pt x="207263" y="591311"/>
                </a:lnTo>
                <a:lnTo>
                  <a:pt x="201167" y="597407"/>
                </a:lnTo>
                <a:lnTo>
                  <a:pt x="198119" y="603503"/>
                </a:lnTo>
                <a:lnTo>
                  <a:pt x="192023" y="609599"/>
                </a:lnTo>
                <a:lnTo>
                  <a:pt x="188975" y="615695"/>
                </a:lnTo>
                <a:lnTo>
                  <a:pt x="182879" y="621791"/>
                </a:lnTo>
                <a:lnTo>
                  <a:pt x="179831" y="627887"/>
                </a:lnTo>
                <a:lnTo>
                  <a:pt x="173735" y="633983"/>
                </a:lnTo>
                <a:lnTo>
                  <a:pt x="170687" y="640079"/>
                </a:lnTo>
                <a:lnTo>
                  <a:pt x="164591" y="646175"/>
                </a:lnTo>
                <a:lnTo>
                  <a:pt x="161543" y="652271"/>
                </a:lnTo>
                <a:lnTo>
                  <a:pt x="155447" y="658367"/>
                </a:lnTo>
                <a:lnTo>
                  <a:pt x="152399" y="664463"/>
                </a:lnTo>
                <a:lnTo>
                  <a:pt x="146303" y="670559"/>
                </a:lnTo>
                <a:lnTo>
                  <a:pt x="143255" y="676655"/>
                </a:lnTo>
                <a:lnTo>
                  <a:pt x="137159" y="682751"/>
                </a:lnTo>
                <a:lnTo>
                  <a:pt x="134111" y="688847"/>
                </a:lnTo>
                <a:lnTo>
                  <a:pt x="128015" y="694943"/>
                </a:lnTo>
                <a:lnTo>
                  <a:pt x="124967" y="701039"/>
                </a:lnTo>
                <a:lnTo>
                  <a:pt x="118871" y="707135"/>
                </a:lnTo>
                <a:lnTo>
                  <a:pt x="115823" y="713231"/>
                </a:lnTo>
                <a:lnTo>
                  <a:pt x="109727" y="719327"/>
                </a:lnTo>
                <a:lnTo>
                  <a:pt x="106679" y="725423"/>
                </a:lnTo>
                <a:lnTo>
                  <a:pt x="100583" y="728471"/>
                </a:lnTo>
                <a:lnTo>
                  <a:pt x="198119" y="728471"/>
                </a:lnTo>
                <a:lnTo>
                  <a:pt x="204215" y="722375"/>
                </a:lnTo>
                <a:lnTo>
                  <a:pt x="207263" y="716279"/>
                </a:lnTo>
                <a:lnTo>
                  <a:pt x="213359" y="710183"/>
                </a:lnTo>
                <a:lnTo>
                  <a:pt x="216407" y="704087"/>
                </a:lnTo>
                <a:lnTo>
                  <a:pt x="222503" y="697991"/>
                </a:lnTo>
                <a:lnTo>
                  <a:pt x="225551" y="691895"/>
                </a:lnTo>
                <a:lnTo>
                  <a:pt x="231647" y="685799"/>
                </a:lnTo>
                <a:lnTo>
                  <a:pt x="234695" y="679703"/>
                </a:lnTo>
                <a:lnTo>
                  <a:pt x="240791" y="673607"/>
                </a:lnTo>
                <a:lnTo>
                  <a:pt x="243839" y="667511"/>
                </a:lnTo>
                <a:lnTo>
                  <a:pt x="249935" y="661415"/>
                </a:lnTo>
                <a:lnTo>
                  <a:pt x="252983" y="655319"/>
                </a:lnTo>
                <a:lnTo>
                  <a:pt x="259079" y="649223"/>
                </a:lnTo>
                <a:lnTo>
                  <a:pt x="262127" y="643127"/>
                </a:lnTo>
                <a:lnTo>
                  <a:pt x="268223" y="637031"/>
                </a:lnTo>
                <a:lnTo>
                  <a:pt x="271271" y="630935"/>
                </a:lnTo>
                <a:lnTo>
                  <a:pt x="277367" y="624839"/>
                </a:lnTo>
                <a:lnTo>
                  <a:pt x="280415" y="618743"/>
                </a:lnTo>
                <a:lnTo>
                  <a:pt x="286511" y="612647"/>
                </a:lnTo>
                <a:lnTo>
                  <a:pt x="289559" y="606551"/>
                </a:lnTo>
                <a:lnTo>
                  <a:pt x="295655" y="600455"/>
                </a:lnTo>
                <a:lnTo>
                  <a:pt x="298703" y="594359"/>
                </a:lnTo>
                <a:lnTo>
                  <a:pt x="304799" y="588263"/>
                </a:lnTo>
                <a:lnTo>
                  <a:pt x="307847" y="582167"/>
                </a:lnTo>
                <a:lnTo>
                  <a:pt x="313943" y="576071"/>
                </a:lnTo>
                <a:lnTo>
                  <a:pt x="316991" y="569975"/>
                </a:lnTo>
                <a:lnTo>
                  <a:pt x="323087" y="563879"/>
                </a:lnTo>
                <a:lnTo>
                  <a:pt x="326135" y="557783"/>
                </a:lnTo>
                <a:lnTo>
                  <a:pt x="332231" y="551687"/>
                </a:lnTo>
                <a:lnTo>
                  <a:pt x="335279" y="545591"/>
                </a:lnTo>
                <a:lnTo>
                  <a:pt x="341375" y="539495"/>
                </a:lnTo>
                <a:lnTo>
                  <a:pt x="344423" y="533399"/>
                </a:lnTo>
                <a:lnTo>
                  <a:pt x="350519" y="527303"/>
                </a:lnTo>
                <a:lnTo>
                  <a:pt x="353567" y="521207"/>
                </a:lnTo>
                <a:lnTo>
                  <a:pt x="359663" y="515111"/>
                </a:lnTo>
                <a:lnTo>
                  <a:pt x="362711" y="509015"/>
                </a:lnTo>
                <a:lnTo>
                  <a:pt x="368807" y="502919"/>
                </a:lnTo>
                <a:lnTo>
                  <a:pt x="371855" y="496823"/>
                </a:lnTo>
                <a:lnTo>
                  <a:pt x="377951" y="490727"/>
                </a:lnTo>
                <a:lnTo>
                  <a:pt x="380999" y="484631"/>
                </a:lnTo>
                <a:lnTo>
                  <a:pt x="387095" y="478535"/>
                </a:lnTo>
                <a:lnTo>
                  <a:pt x="390143" y="472439"/>
                </a:lnTo>
                <a:lnTo>
                  <a:pt x="396239" y="466343"/>
                </a:lnTo>
                <a:lnTo>
                  <a:pt x="399287" y="460247"/>
                </a:lnTo>
                <a:lnTo>
                  <a:pt x="405383" y="454151"/>
                </a:lnTo>
                <a:lnTo>
                  <a:pt x="408431" y="448055"/>
                </a:lnTo>
                <a:lnTo>
                  <a:pt x="414527" y="441959"/>
                </a:lnTo>
                <a:lnTo>
                  <a:pt x="417575" y="435863"/>
                </a:lnTo>
                <a:lnTo>
                  <a:pt x="423671" y="429767"/>
                </a:lnTo>
                <a:lnTo>
                  <a:pt x="426719" y="423671"/>
                </a:lnTo>
                <a:lnTo>
                  <a:pt x="435863" y="414527"/>
                </a:lnTo>
                <a:lnTo>
                  <a:pt x="438911" y="408431"/>
                </a:lnTo>
                <a:lnTo>
                  <a:pt x="445007" y="402335"/>
                </a:lnTo>
                <a:lnTo>
                  <a:pt x="448055" y="396239"/>
                </a:lnTo>
                <a:lnTo>
                  <a:pt x="454151" y="390143"/>
                </a:lnTo>
                <a:lnTo>
                  <a:pt x="457199" y="384047"/>
                </a:lnTo>
                <a:lnTo>
                  <a:pt x="463295" y="377951"/>
                </a:lnTo>
                <a:lnTo>
                  <a:pt x="466343" y="371855"/>
                </a:lnTo>
                <a:lnTo>
                  <a:pt x="472439" y="365759"/>
                </a:lnTo>
                <a:lnTo>
                  <a:pt x="475487" y="359663"/>
                </a:lnTo>
                <a:lnTo>
                  <a:pt x="481583" y="353567"/>
                </a:lnTo>
                <a:lnTo>
                  <a:pt x="484631" y="347471"/>
                </a:lnTo>
                <a:lnTo>
                  <a:pt x="490727" y="341375"/>
                </a:lnTo>
                <a:lnTo>
                  <a:pt x="493775" y="335279"/>
                </a:lnTo>
                <a:lnTo>
                  <a:pt x="499871" y="329183"/>
                </a:lnTo>
                <a:lnTo>
                  <a:pt x="502919" y="323087"/>
                </a:lnTo>
                <a:lnTo>
                  <a:pt x="509015" y="316991"/>
                </a:lnTo>
                <a:lnTo>
                  <a:pt x="512063" y="310895"/>
                </a:lnTo>
                <a:lnTo>
                  <a:pt x="518159" y="304799"/>
                </a:lnTo>
                <a:lnTo>
                  <a:pt x="521207" y="298703"/>
                </a:lnTo>
                <a:lnTo>
                  <a:pt x="527303" y="292607"/>
                </a:lnTo>
                <a:lnTo>
                  <a:pt x="530351" y="286511"/>
                </a:lnTo>
                <a:lnTo>
                  <a:pt x="536447" y="280415"/>
                </a:lnTo>
                <a:lnTo>
                  <a:pt x="539495" y="274319"/>
                </a:lnTo>
                <a:lnTo>
                  <a:pt x="545591" y="268223"/>
                </a:lnTo>
                <a:lnTo>
                  <a:pt x="548639" y="262127"/>
                </a:lnTo>
                <a:lnTo>
                  <a:pt x="554735" y="256031"/>
                </a:lnTo>
                <a:lnTo>
                  <a:pt x="557783" y="249935"/>
                </a:lnTo>
                <a:lnTo>
                  <a:pt x="563879" y="243839"/>
                </a:lnTo>
                <a:lnTo>
                  <a:pt x="566927" y="237743"/>
                </a:lnTo>
                <a:lnTo>
                  <a:pt x="573023" y="231647"/>
                </a:lnTo>
                <a:lnTo>
                  <a:pt x="576071" y="225551"/>
                </a:lnTo>
                <a:lnTo>
                  <a:pt x="582167" y="219455"/>
                </a:lnTo>
                <a:lnTo>
                  <a:pt x="585215" y="213359"/>
                </a:lnTo>
                <a:lnTo>
                  <a:pt x="591311" y="207263"/>
                </a:lnTo>
                <a:lnTo>
                  <a:pt x="594359" y="201167"/>
                </a:lnTo>
                <a:lnTo>
                  <a:pt x="600455" y="195071"/>
                </a:lnTo>
                <a:lnTo>
                  <a:pt x="603503" y="188975"/>
                </a:lnTo>
                <a:lnTo>
                  <a:pt x="609599" y="182879"/>
                </a:lnTo>
                <a:lnTo>
                  <a:pt x="612647" y="176783"/>
                </a:lnTo>
                <a:lnTo>
                  <a:pt x="618743" y="170687"/>
                </a:lnTo>
                <a:lnTo>
                  <a:pt x="621791" y="164591"/>
                </a:lnTo>
                <a:lnTo>
                  <a:pt x="627887" y="158495"/>
                </a:lnTo>
                <a:lnTo>
                  <a:pt x="630935" y="152399"/>
                </a:lnTo>
                <a:lnTo>
                  <a:pt x="637031" y="146303"/>
                </a:lnTo>
                <a:lnTo>
                  <a:pt x="640079" y="140207"/>
                </a:lnTo>
                <a:lnTo>
                  <a:pt x="646175" y="134111"/>
                </a:lnTo>
                <a:lnTo>
                  <a:pt x="649223" y="128015"/>
                </a:lnTo>
                <a:lnTo>
                  <a:pt x="655319" y="121919"/>
                </a:lnTo>
                <a:lnTo>
                  <a:pt x="658367" y="115823"/>
                </a:lnTo>
                <a:lnTo>
                  <a:pt x="664463" y="109727"/>
                </a:lnTo>
                <a:lnTo>
                  <a:pt x="667511" y="103631"/>
                </a:lnTo>
                <a:lnTo>
                  <a:pt x="673607" y="97535"/>
                </a:lnTo>
                <a:lnTo>
                  <a:pt x="676655" y="91439"/>
                </a:lnTo>
                <a:lnTo>
                  <a:pt x="682751" y="85343"/>
                </a:lnTo>
                <a:lnTo>
                  <a:pt x="685799" y="79247"/>
                </a:lnTo>
                <a:lnTo>
                  <a:pt x="691895" y="73151"/>
                </a:lnTo>
                <a:lnTo>
                  <a:pt x="694943" y="67055"/>
                </a:lnTo>
                <a:lnTo>
                  <a:pt x="701039" y="60959"/>
                </a:lnTo>
                <a:lnTo>
                  <a:pt x="704087" y="54863"/>
                </a:lnTo>
                <a:lnTo>
                  <a:pt x="710183" y="48767"/>
                </a:lnTo>
                <a:lnTo>
                  <a:pt x="713231" y="42671"/>
                </a:lnTo>
                <a:lnTo>
                  <a:pt x="707135" y="36575"/>
                </a:lnTo>
                <a:lnTo>
                  <a:pt x="701039" y="33527"/>
                </a:lnTo>
                <a:lnTo>
                  <a:pt x="694943" y="27431"/>
                </a:lnTo>
                <a:lnTo>
                  <a:pt x="688847" y="24383"/>
                </a:lnTo>
                <a:lnTo>
                  <a:pt x="682751" y="18287"/>
                </a:lnTo>
                <a:lnTo>
                  <a:pt x="676655" y="15239"/>
                </a:lnTo>
                <a:lnTo>
                  <a:pt x="670559" y="9143"/>
                </a:lnTo>
                <a:lnTo>
                  <a:pt x="664463" y="6095"/>
                </a:lnTo>
                <a:lnTo>
                  <a:pt x="658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3085720" y="4021376"/>
            <a:ext cx="30432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12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2502788" y="2593578"/>
            <a:ext cx="2681288" cy="191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7783"/>
            <a:r>
              <a:rPr sz="4950" b="1" spc="8" dirty="0">
                <a:latin typeface="Times New Roman"/>
                <a:cs typeface="Times New Roman"/>
              </a:rPr>
              <a:t>N</a:t>
            </a:r>
            <a:r>
              <a:rPr sz="4950" b="1" baseline="-21464" dirty="0">
                <a:latin typeface="Times New Roman"/>
                <a:cs typeface="Times New Roman"/>
              </a:rPr>
              <a:t>2</a:t>
            </a:r>
            <a:r>
              <a:rPr sz="4950" b="1" dirty="0">
                <a:latin typeface="Times New Roman"/>
                <a:cs typeface="Times New Roman"/>
              </a:rPr>
              <a:t>O</a:t>
            </a:r>
            <a:r>
              <a:rPr sz="4950" b="1" spc="-5" baseline="-21464" dirty="0">
                <a:latin typeface="Times New Roman"/>
                <a:cs typeface="Times New Roman"/>
              </a:rPr>
              <a:t>5</a:t>
            </a:r>
            <a:endParaRPr sz="4950" baseline="-21464">
              <a:latin typeface="Times New Roman"/>
              <a:cs typeface="Times New Roman"/>
            </a:endParaRPr>
          </a:p>
          <a:p>
            <a:pPr>
              <a:spcBef>
                <a:spcPts val="42"/>
              </a:spcBef>
            </a:pPr>
            <a:endParaRPr sz="4800">
              <a:latin typeface="Times New Roman"/>
              <a:cs typeface="Times New Roman"/>
            </a:endParaRPr>
          </a:p>
          <a:p>
            <a:pPr marL="9525"/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og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dirty="0"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6" name="object 6"/>
          <p:cNvSpPr/>
          <p:nvPr/>
        </p:nvSpPr>
        <p:spPr>
          <a:xfrm>
            <a:off x="3771900" y="3296412"/>
            <a:ext cx="535305" cy="701993"/>
          </a:xfrm>
          <a:custGeom>
            <a:avLst/>
            <a:gdLst/>
            <a:ahLst/>
            <a:cxnLst/>
            <a:rect l="l" t="t" r="r" b="b"/>
            <a:pathLst>
              <a:path w="713739" h="935989">
                <a:moveTo>
                  <a:pt x="48767" y="685799"/>
                </a:moveTo>
                <a:lnTo>
                  <a:pt x="42671" y="685799"/>
                </a:lnTo>
                <a:lnTo>
                  <a:pt x="39623" y="701039"/>
                </a:lnTo>
                <a:lnTo>
                  <a:pt x="36575" y="719327"/>
                </a:lnTo>
                <a:lnTo>
                  <a:pt x="33527" y="734567"/>
                </a:lnTo>
                <a:lnTo>
                  <a:pt x="30479" y="752855"/>
                </a:lnTo>
                <a:lnTo>
                  <a:pt x="27431" y="768095"/>
                </a:lnTo>
                <a:lnTo>
                  <a:pt x="24383" y="786383"/>
                </a:lnTo>
                <a:lnTo>
                  <a:pt x="21335" y="801623"/>
                </a:lnTo>
                <a:lnTo>
                  <a:pt x="18287" y="819911"/>
                </a:lnTo>
                <a:lnTo>
                  <a:pt x="15239" y="835151"/>
                </a:lnTo>
                <a:lnTo>
                  <a:pt x="12191" y="853439"/>
                </a:lnTo>
                <a:lnTo>
                  <a:pt x="9143" y="868679"/>
                </a:lnTo>
                <a:lnTo>
                  <a:pt x="6095" y="886967"/>
                </a:lnTo>
                <a:lnTo>
                  <a:pt x="3047" y="902207"/>
                </a:lnTo>
                <a:lnTo>
                  <a:pt x="0" y="920495"/>
                </a:lnTo>
                <a:lnTo>
                  <a:pt x="0" y="935735"/>
                </a:lnTo>
                <a:lnTo>
                  <a:pt x="3047" y="932687"/>
                </a:lnTo>
                <a:lnTo>
                  <a:pt x="222503" y="822959"/>
                </a:lnTo>
                <a:lnTo>
                  <a:pt x="225551" y="819911"/>
                </a:lnTo>
                <a:lnTo>
                  <a:pt x="219455" y="813815"/>
                </a:lnTo>
                <a:lnTo>
                  <a:pt x="213359" y="810767"/>
                </a:lnTo>
                <a:lnTo>
                  <a:pt x="207263" y="804671"/>
                </a:lnTo>
                <a:lnTo>
                  <a:pt x="201167" y="801623"/>
                </a:lnTo>
                <a:lnTo>
                  <a:pt x="195071" y="795527"/>
                </a:lnTo>
                <a:lnTo>
                  <a:pt x="188975" y="792479"/>
                </a:lnTo>
                <a:lnTo>
                  <a:pt x="182879" y="786383"/>
                </a:lnTo>
                <a:lnTo>
                  <a:pt x="176783" y="783335"/>
                </a:lnTo>
                <a:lnTo>
                  <a:pt x="170687" y="777239"/>
                </a:lnTo>
                <a:lnTo>
                  <a:pt x="164591" y="774191"/>
                </a:lnTo>
                <a:lnTo>
                  <a:pt x="167639" y="771143"/>
                </a:lnTo>
                <a:lnTo>
                  <a:pt x="170687" y="765047"/>
                </a:lnTo>
                <a:lnTo>
                  <a:pt x="176783" y="758951"/>
                </a:lnTo>
                <a:lnTo>
                  <a:pt x="179831" y="752855"/>
                </a:lnTo>
                <a:lnTo>
                  <a:pt x="185927" y="746759"/>
                </a:lnTo>
                <a:lnTo>
                  <a:pt x="188975" y="740663"/>
                </a:lnTo>
                <a:lnTo>
                  <a:pt x="195071" y="734567"/>
                </a:lnTo>
                <a:lnTo>
                  <a:pt x="198119" y="728471"/>
                </a:lnTo>
                <a:lnTo>
                  <a:pt x="100583" y="728471"/>
                </a:lnTo>
                <a:lnTo>
                  <a:pt x="100583" y="725423"/>
                </a:lnTo>
                <a:lnTo>
                  <a:pt x="97535" y="722375"/>
                </a:lnTo>
                <a:lnTo>
                  <a:pt x="91439" y="719327"/>
                </a:lnTo>
                <a:lnTo>
                  <a:pt x="85343" y="713231"/>
                </a:lnTo>
                <a:lnTo>
                  <a:pt x="79247" y="710183"/>
                </a:lnTo>
                <a:lnTo>
                  <a:pt x="73151" y="704087"/>
                </a:lnTo>
                <a:lnTo>
                  <a:pt x="67055" y="701039"/>
                </a:lnTo>
                <a:lnTo>
                  <a:pt x="60959" y="694943"/>
                </a:lnTo>
                <a:lnTo>
                  <a:pt x="54863" y="691895"/>
                </a:lnTo>
                <a:lnTo>
                  <a:pt x="48767" y="685799"/>
                </a:lnTo>
                <a:close/>
              </a:path>
              <a:path w="713739" h="935989">
                <a:moveTo>
                  <a:pt x="658367" y="0"/>
                </a:moveTo>
                <a:lnTo>
                  <a:pt x="652271" y="0"/>
                </a:lnTo>
                <a:lnTo>
                  <a:pt x="643127" y="9143"/>
                </a:lnTo>
                <a:lnTo>
                  <a:pt x="640079" y="15239"/>
                </a:lnTo>
                <a:lnTo>
                  <a:pt x="633983" y="21335"/>
                </a:lnTo>
                <a:lnTo>
                  <a:pt x="630935" y="27431"/>
                </a:lnTo>
                <a:lnTo>
                  <a:pt x="624839" y="33527"/>
                </a:lnTo>
                <a:lnTo>
                  <a:pt x="621791" y="39623"/>
                </a:lnTo>
                <a:lnTo>
                  <a:pt x="615695" y="45719"/>
                </a:lnTo>
                <a:lnTo>
                  <a:pt x="612647" y="51815"/>
                </a:lnTo>
                <a:lnTo>
                  <a:pt x="606551" y="57911"/>
                </a:lnTo>
                <a:lnTo>
                  <a:pt x="603503" y="64007"/>
                </a:lnTo>
                <a:lnTo>
                  <a:pt x="597407" y="70103"/>
                </a:lnTo>
                <a:lnTo>
                  <a:pt x="594359" y="76199"/>
                </a:lnTo>
                <a:lnTo>
                  <a:pt x="588263" y="82295"/>
                </a:lnTo>
                <a:lnTo>
                  <a:pt x="585215" y="88391"/>
                </a:lnTo>
                <a:lnTo>
                  <a:pt x="579119" y="94487"/>
                </a:lnTo>
                <a:lnTo>
                  <a:pt x="576071" y="100583"/>
                </a:lnTo>
                <a:lnTo>
                  <a:pt x="569975" y="106679"/>
                </a:lnTo>
                <a:lnTo>
                  <a:pt x="566927" y="112775"/>
                </a:lnTo>
                <a:lnTo>
                  <a:pt x="560831" y="118871"/>
                </a:lnTo>
                <a:lnTo>
                  <a:pt x="557783" y="124967"/>
                </a:lnTo>
                <a:lnTo>
                  <a:pt x="551687" y="131063"/>
                </a:lnTo>
                <a:lnTo>
                  <a:pt x="548639" y="137159"/>
                </a:lnTo>
                <a:lnTo>
                  <a:pt x="542543" y="143255"/>
                </a:lnTo>
                <a:lnTo>
                  <a:pt x="539495" y="149351"/>
                </a:lnTo>
                <a:lnTo>
                  <a:pt x="533399" y="155447"/>
                </a:lnTo>
                <a:lnTo>
                  <a:pt x="530351" y="161543"/>
                </a:lnTo>
                <a:lnTo>
                  <a:pt x="524255" y="167639"/>
                </a:lnTo>
                <a:lnTo>
                  <a:pt x="521207" y="173735"/>
                </a:lnTo>
                <a:lnTo>
                  <a:pt x="515111" y="179831"/>
                </a:lnTo>
                <a:lnTo>
                  <a:pt x="512063" y="185927"/>
                </a:lnTo>
                <a:lnTo>
                  <a:pt x="505967" y="192023"/>
                </a:lnTo>
                <a:lnTo>
                  <a:pt x="502919" y="198119"/>
                </a:lnTo>
                <a:lnTo>
                  <a:pt x="496823" y="204215"/>
                </a:lnTo>
                <a:lnTo>
                  <a:pt x="493775" y="210311"/>
                </a:lnTo>
                <a:lnTo>
                  <a:pt x="487679" y="216407"/>
                </a:lnTo>
                <a:lnTo>
                  <a:pt x="484631" y="222503"/>
                </a:lnTo>
                <a:lnTo>
                  <a:pt x="478535" y="228599"/>
                </a:lnTo>
                <a:lnTo>
                  <a:pt x="475487" y="234695"/>
                </a:lnTo>
                <a:lnTo>
                  <a:pt x="469391" y="240791"/>
                </a:lnTo>
                <a:lnTo>
                  <a:pt x="466343" y="246887"/>
                </a:lnTo>
                <a:lnTo>
                  <a:pt x="460247" y="252983"/>
                </a:lnTo>
                <a:lnTo>
                  <a:pt x="457199" y="259079"/>
                </a:lnTo>
                <a:lnTo>
                  <a:pt x="451103" y="265175"/>
                </a:lnTo>
                <a:lnTo>
                  <a:pt x="448055" y="271271"/>
                </a:lnTo>
                <a:lnTo>
                  <a:pt x="441959" y="277367"/>
                </a:lnTo>
                <a:lnTo>
                  <a:pt x="438911" y="283463"/>
                </a:lnTo>
                <a:lnTo>
                  <a:pt x="432815" y="289559"/>
                </a:lnTo>
                <a:lnTo>
                  <a:pt x="429767" y="295655"/>
                </a:lnTo>
                <a:lnTo>
                  <a:pt x="423671" y="301751"/>
                </a:lnTo>
                <a:lnTo>
                  <a:pt x="420623" y="307847"/>
                </a:lnTo>
                <a:lnTo>
                  <a:pt x="414527" y="313943"/>
                </a:lnTo>
                <a:lnTo>
                  <a:pt x="411479" y="320039"/>
                </a:lnTo>
                <a:lnTo>
                  <a:pt x="405383" y="326135"/>
                </a:lnTo>
                <a:lnTo>
                  <a:pt x="402335" y="332231"/>
                </a:lnTo>
                <a:lnTo>
                  <a:pt x="396239" y="338327"/>
                </a:lnTo>
                <a:lnTo>
                  <a:pt x="393191" y="344423"/>
                </a:lnTo>
                <a:lnTo>
                  <a:pt x="387095" y="350519"/>
                </a:lnTo>
                <a:lnTo>
                  <a:pt x="384047" y="356615"/>
                </a:lnTo>
                <a:lnTo>
                  <a:pt x="377951" y="362711"/>
                </a:lnTo>
                <a:lnTo>
                  <a:pt x="374903" y="368807"/>
                </a:lnTo>
                <a:lnTo>
                  <a:pt x="365759" y="377951"/>
                </a:lnTo>
                <a:lnTo>
                  <a:pt x="362711" y="384047"/>
                </a:lnTo>
                <a:lnTo>
                  <a:pt x="356615" y="390143"/>
                </a:lnTo>
                <a:lnTo>
                  <a:pt x="353567" y="396239"/>
                </a:lnTo>
                <a:lnTo>
                  <a:pt x="347471" y="402335"/>
                </a:lnTo>
                <a:lnTo>
                  <a:pt x="344423" y="408431"/>
                </a:lnTo>
                <a:lnTo>
                  <a:pt x="338327" y="414527"/>
                </a:lnTo>
                <a:lnTo>
                  <a:pt x="335279" y="420623"/>
                </a:lnTo>
                <a:lnTo>
                  <a:pt x="329183" y="426719"/>
                </a:lnTo>
                <a:lnTo>
                  <a:pt x="326135" y="432815"/>
                </a:lnTo>
                <a:lnTo>
                  <a:pt x="320039" y="438911"/>
                </a:lnTo>
                <a:lnTo>
                  <a:pt x="316991" y="445007"/>
                </a:lnTo>
                <a:lnTo>
                  <a:pt x="310895" y="451103"/>
                </a:lnTo>
                <a:lnTo>
                  <a:pt x="307847" y="457199"/>
                </a:lnTo>
                <a:lnTo>
                  <a:pt x="301751" y="463295"/>
                </a:lnTo>
                <a:lnTo>
                  <a:pt x="298703" y="469391"/>
                </a:lnTo>
                <a:lnTo>
                  <a:pt x="292607" y="475487"/>
                </a:lnTo>
                <a:lnTo>
                  <a:pt x="289559" y="481583"/>
                </a:lnTo>
                <a:lnTo>
                  <a:pt x="283463" y="487679"/>
                </a:lnTo>
                <a:lnTo>
                  <a:pt x="280415" y="493775"/>
                </a:lnTo>
                <a:lnTo>
                  <a:pt x="274319" y="499871"/>
                </a:lnTo>
                <a:lnTo>
                  <a:pt x="271271" y="505967"/>
                </a:lnTo>
                <a:lnTo>
                  <a:pt x="265175" y="512063"/>
                </a:lnTo>
                <a:lnTo>
                  <a:pt x="262127" y="518159"/>
                </a:lnTo>
                <a:lnTo>
                  <a:pt x="256031" y="524255"/>
                </a:lnTo>
                <a:lnTo>
                  <a:pt x="252983" y="530351"/>
                </a:lnTo>
                <a:lnTo>
                  <a:pt x="246887" y="536447"/>
                </a:lnTo>
                <a:lnTo>
                  <a:pt x="243839" y="542543"/>
                </a:lnTo>
                <a:lnTo>
                  <a:pt x="237743" y="548639"/>
                </a:lnTo>
                <a:lnTo>
                  <a:pt x="234695" y="554735"/>
                </a:lnTo>
                <a:lnTo>
                  <a:pt x="228599" y="560831"/>
                </a:lnTo>
                <a:lnTo>
                  <a:pt x="225551" y="566927"/>
                </a:lnTo>
                <a:lnTo>
                  <a:pt x="219455" y="573023"/>
                </a:lnTo>
                <a:lnTo>
                  <a:pt x="216407" y="579119"/>
                </a:lnTo>
                <a:lnTo>
                  <a:pt x="210311" y="585215"/>
                </a:lnTo>
                <a:lnTo>
                  <a:pt x="207263" y="591311"/>
                </a:lnTo>
                <a:lnTo>
                  <a:pt x="201167" y="597407"/>
                </a:lnTo>
                <a:lnTo>
                  <a:pt x="198119" y="603503"/>
                </a:lnTo>
                <a:lnTo>
                  <a:pt x="192023" y="609599"/>
                </a:lnTo>
                <a:lnTo>
                  <a:pt x="188975" y="615695"/>
                </a:lnTo>
                <a:lnTo>
                  <a:pt x="182879" y="621791"/>
                </a:lnTo>
                <a:lnTo>
                  <a:pt x="179831" y="627887"/>
                </a:lnTo>
                <a:lnTo>
                  <a:pt x="173735" y="633983"/>
                </a:lnTo>
                <a:lnTo>
                  <a:pt x="170687" y="640079"/>
                </a:lnTo>
                <a:lnTo>
                  <a:pt x="164591" y="646175"/>
                </a:lnTo>
                <a:lnTo>
                  <a:pt x="161543" y="652271"/>
                </a:lnTo>
                <a:lnTo>
                  <a:pt x="155447" y="658367"/>
                </a:lnTo>
                <a:lnTo>
                  <a:pt x="152399" y="664463"/>
                </a:lnTo>
                <a:lnTo>
                  <a:pt x="146303" y="670559"/>
                </a:lnTo>
                <a:lnTo>
                  <a:pt x="143255" y="676655"/>
                </a:lnTo>
                <a:lnTo>
                  <a:pt x="137159" y="682751"/>
                </a:lnTo>
                <a:lnTo>
                  <a:pt x="134111" y="688847"/>
                </a:lnTo>
                <a:lnTo>
                  <a:pt x="128015" y="694943"/>
                </a:lnTo>
                <a:lnTo>
                  <a:pt x="124967" y="701039"/>
                </a:lnTo>
                <a:lnTo>
                  <a:pt x="118871" y="707135"/>
                </a:lnTo>
                <a:lnTo>
                  <a:pt x="115823" y="713231"/>
                </a:lnTo>
                <a:lnTo>
                  <a:pt x="109727" y="719327"/>
                </a:lnTo>
                <a:lnTo>
                  <a:pt x="106679" y="725423"/>
                </a:lnTo>
                <a:lnTo>
                  <a:pt x="100583" y="728471"/>
                </a:lnTo>
                <a:lnTo>
                  <a:pt x="198119" y="728471"/>
                </a:lnTo>
                <a:lnTo>
                  <a:pt x="204215" y="722375"/>
                </a:lnTo>
                <a:lnTo>
                  <a:pt x="207263" y="716279"/>
                </a:lnTo>
                <a:lnTo>
                  <a:pt x="213359" y="710183"/>
                </a:lnTo>
                <a:lnTo>
                  <a:pt x="216407" y="704087"/>
                </a:lnTo>
                <a:lnTo>
                  <a:pt x="222503" y="697991"/>
                </a:lnTo>
                <a:lnTo>
                  <a:pt x="225551" y="691895"/>
                </a:lnTo>
                <a:lnTo>
                  <a:pt x="231647" y="685799"/>
                </a:lnTo>
                <a:lnTo>
                  <a:pt x="234695" y="679703"/>
                </a:lnTo>
                <a:lnTo>
                  <a:pt x="240791" y="673607"/>
                </a:lnTo>
                <a:lnTo>
                  <a:pt x="243839" y="667511"/>
                </a:lnTo>
                <a:lnTo>
                  <a:pt x="249935" y="661415"/>
                </a:lnTo>
                <a:lnTo>
                  <a:pt x="252983" y="655319"/>
                </a:lnTo>
                <a:lnTo>
                  <a:pt x="259079" y="649223"/>
                </a:lnTo>
                <a:lnTo>
                  <a:pt x="262127" y="643127"/>
                </a:lnTo>
                <a:lnTo>
                  <a:pt x="268223" y="637031"/>
                </a:lnTo>
                <a:lnTo>
                  <a:pt x="271271" y="630935"/>
                </a:lnTo>
                <a:lnTo>
                  <a:pt x="277367" y="624839"/>
                </a:lnTo>
                <a:lnTo>
                  <a:pt x="280415" y="618743"/>
                </a:lnTo>
                <a:lnTo>
                  <a:pt x="286511" y="612647"/>
                </a:lnTo>
                <a:lnTo>
                  <a:pt x="289559" y="606551"/>
                </a:lnTo>
                <a:lnTo>
                  <a:pt x="295655" y="600455"/>
                </a:lnTo>
                <a:lnTo>
                  <a:pt x="298703" y="594359"/>
                </a:lnTo>
                <a:lnTo>
                  <a:pt x="304799" y="588263"/>
                </a:lnTo>
                <a:lnTo>
                  <a:pt x="307847" y="582167"/>
                </a:lnTo>
                <a:lnTo>
                  <a:pt x="313943" y="576071"/>
                </a:lnTo>
                <a:lnTo>
                  <a:pt x="316991" y="569975"/>
                </a:lnTo>
                <a:lnTo>
                  <a:pt x="323087" y="563879"/>
                </a:lnTo>
                <a:lnTo>
                  <a:pt x="326135" y="557783"/>
                </a:lnTo>
                <a:lnTo>
                  <a:pt x="332231" y="551687"/>
                </a:lnTo>
                <a:lnTo>
                  <a:pt x="335279" y="545591"/>
                </a:lnTo>
                <a:lnTo>
                  <a:pt x="341375" y="539495"/>
                </a:lnTo>
                <a:lnTo>
                  <a:pt x="344423" y="533399"/>
                </a:lnTo>
                <a:lnTo>
                  <a:pt x="350519" y="527303"/>
                </a:lnTo>
                <a:lnTo>
                  <a:pt x="353567" y="521207"/>
                </a:lnTo>
                <a:lnTo>
                  <a:pt x="359663" y="515111"/>
                </a:lnTo>
                <a:lnTo>
                  <a:pt x="362711" y="509015"/>
                </a:lnTo>
                <a:lnTo>
                  <a:pt x="368807" y="502919"/>
                </a:lnTo>
                <a:lnTo>
                  <a:pt x="371855" y="496823"/>
                </a:lnTo>
                <a:lnTo>
                  <a:pt x="377951" y="490727"/>
                </a:lnTo>
                <a:lnTo>
                  <a:pt x="380999" y="484631"/>
                </a:lnTo>
                <a:lnTo>
                  <a:pt x="387095" y="478535"/>
                </a:lnTo>
                <a:lnTo>
                  <a:pt x="390143" y="472439"/>
                </a:lnTo>
                <a:lnTo>
                  <a:pt x="396239" y="466343"/>
                </a:lnTo>
                <a:lnTo>
                  <a:pt x="399287" y="460247"/>
                </a:lnTo>
                <a:lnTo>
                  <a:pt x="405383" y="454151"/>
                </a:lnTo>
                <a:lnTo>
                  <a:pt x="408431" y="448055"/>
                </a:lnTo>
                <a:lnTo>
                  <a:pt x="414527" y="441959"/>
                </a:lnTo>
                <a:lnTo>
                  <a:pt x="417575" y="435863"/>
                </a:lnTo>
                <a:lnTo>
                  <a:pt x="423671" y="429767"/>
                </a:lnTo>
                <a:lnTo>
                  <a:pt x="426719" y="423671"/>
                </a:lnTo>
                <a:lnTo>
                  <a:pt x="435863" y="414527"/>
                </a:lnTo>
                <a:lnTo>
                  <a:pt x="438911" y="408431"/>
                </a:lnTo>
                <a:lnTo>
                  <a:pt x="445007" y="402335"/>
                </a:lnTo>
                <a:lnTo>
                  <a:pt x="448055" y="396239"/>
                </a:lnTo>
                <a:lnTo>
                  <a:pt x="454151" y="390143"/>
                </a:lnTo>
                <a:lnTo>
                  <a:pt x="457199" y="384047"/>
                </a:lnTo>
                <a:lnTo>
                  <a:pt x="463295" y="377951"/>
                </a:lnTo>
                <a:lnTo>
                  <a:pt x="466343" y="371855"/>
                </a:lnTo>
                <a:lnTo>
                  <a:pt x="472439" y="365759"/>
                </a:lnTo>
                <a:lnTo>
                  <a:pt x="475487" y="359663"/>
                </a:lnTo>
                <a:lnTo>
                  <a:pt x="481583" y="353567"/>
                </a:lnTo>
                <a:lnTo>
                  <a:pt x="484631" y="347471"/>
                </a:lnTo>
                <a:lnTo>
                  <a:pt x="490727" y="341375"/>
                </a:lnTo>
                <a:lnTo>
                  <a:pt x="493775" y="335279"/>
                </a:lnTo>
                <a:lnTo>
                  <a:pt x="499871" y="329183"/>
                </a:lnTo>
                <a:lnTo>
                  <a:pt x="502919" y="323087"/>
                </a:lnTo>
                <a:lnTo>
                  <a:pt x="509015" y="316991"/>
                </a:lnTo>
                <a:lnTo>
                  <a:pt x="512063" y="310895"/>
                </a:lnTo>
                <a:lnTo>
                  <a:pt x="518159" y="304799"/>
                </a:lnTo>
                <a:lnTo>
                  <a:pt x="521207" y="298703"/>
                </a:lnTo>
                <a:lnTo>
                  <a:pt x="527303" y="292607"/>
                </a:lnTo>
                <a:lnTo>
                  <a:pt x="530351" y="286511"/>
                </a:lnTo>
                <a:lnTo>
                  <a:pt x="536447" y="280415"/>
                </a:lnTo>
                <a:lnTo>
                  <a:pt x="539495" y="274319"/>
                </a:lnTo>
                <a:lnTo>
                  <a:pt x="545591" y="268223"/>
                </a:lnTo>
                <a:lnTo>
                  <a:pt x="548639" y="262127"/>
                </a:lnTo>
                <a:lnTo>
                  <a:pt x="554735" y="256031"/>
                </a:lnTo>
                <a:lnTo>
                  <a:pt x="557783" y="249935"/>
                </a:lnTo>
                <a:lnTo>
                  <a:pt x="563879" y="243839"/>
                </a:lnTo>
                <a:lnTo>
                  <a:pt x="566927" y="237743"/>
                </a:lnTo>
                <a:lnTo>
                  <a:pt x="573023" y="231647"/>
                </a:lnTo>
                <a:lnTo>
                  <a:pt x="576071" y="225551"/>
                </a:lnTo>
                <a:lnTo>
                  <a:pt x="582167" y="219455"/>
                </a:lnTo>
                <a:lnTo>
                  <a:pt x="585215" y="213359"/>
                </a:lnTo>
                <a:lnTo>
                  <a:pt x="591311" y="207263"/>
                </a:lnTo>
                <a:lnTo>
                  <a:pt x="594359" y="201167"/>
                </a:lnTo>
                <a:lnTo>
                  <a:pt x="600455" y="195071"/>
                </a:lnTo>
                <a:lnTo>
                  <a:pt x="603503" y="188975"/>
                </a:lnTo>
                <a:lnTo>
                  <a:pt x="609599" y="182879"/>
                </a:lnTo>
                <a:lnTo>
                  <a:pt x="612647" y="176783"/>
                </a:lnTo>
                <a:lnTo>
                  <a:pt x="618743" y="170687"/>
                </a:lnTo>
                <a:lnTo>
                  <a:pt x="621791" y="164591"/>
                </a:lnTo>
                <a:lnTo>
                  <a:pt x="627887" y="158495"/>
                </a:lnTo>
                <a:lnTo>
                  <a:pt x="630935" y="152399"/>
                </a:lnTo>
                <a:lnTo>
                  <a:pt x="637031" y="146303"/>
                </a:lnTo>
                <a:lnTo>
                  <a:pt x="640079" y="140207"/>
                </a:lnTo>
                <a:lnTo>
                  <a:pt x="646175" y="134111"/>
                </a:lnTo>
                <a:lnTo>
                  <a:pt x="649223" y="128015"/>
                </a:lnTo>
                <a:lnTo>
                  <a:pt x="655319" y="121919"/>
                </a:lnTo>
                <a:lnTo>
                  <a:pt x="658367" y="115823"/>
                </a:lnTo>
                <a:lnTo>
                  <a:pt x="664463" y="109727"/>
                </a:lnTo>
                <a:lnTo>
                  <a:pt x="667511" y="103631"/>
                </a:lnTo>
                <a:lnTo>
                  <a:pt x="673607" y="97535"/>
                </a:lnTo>
                <a:lnTo>
                  <a:pt x="676655" y="91439"/>
                </a:lnTo>
                <a:lnTo>
                  <a:pt x="682751" y="85343"/>
                </a:lnTo>
                <a:lnTo>
                  <a:pt x="685799" y="79247"/>
                </a:lnTo>
                <a:lnTo>
                  <a:pt x="691895" y="73151"/>
                </a:lnTo>
                <a:lnTo>
                  <a:pt x="694943" y="67055"/>
                </a:lnTo>
                <a:lnTo>
                  <a:pt x="701039" y="60959"/>
                </a:lnTo>
                <a:lnTo>
                  <a:pt x="704087" y="54863"/>
                </a:lnTo>
                <a:lnTo>
                  <a:pt x="710183" y="48767"/>
                </a:lnTo>
                <a:lnTo>
                  <a:pt x="713231" y="42671"/>
                </a:lnTo>
                <a:lnTo>
                  <a:pt x="707135" y="36575"/>
                </a:lnTo>
                <a:lnTo>
                  <a:pt x="701039" y="33527"/>
                </a:lnTo>
                <a:lnTo>
                  <a:pt x="694943" y="27431"/>
                </a:lnTo>
                <a:lnTo>
                  <a:pt x="688847" y="24383"/>
                </a:lnTo>
                <a:lnTo>
                  <a:pt x="682751" y="18287"/>
                </a:lnTo>
                <a:lnTo>
                  <a:pt x="676655" y="15239"/>
                </a:lnTo>
                <a:lnTo>
                  <a:pt x="670559" y="9143"/>
                </a:lnTo>
                <a:lnTo>
                  <a:pt x="664463" y="6095"/>
                </a:lnTo>
                <a:lnTo>
                  <a:pt x="658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3591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3771900" y="3296412"/>
            <a:ext cx="535305" cy="701993"/>
          </a:xfrm>
          <a:custGeom>
            <a:avLst/>
            <a:gdLst/>
            <a:ahLst/>
            <a:cxnLst/>
            <a:rect l="l" t="t" r="r" b="b"/>
            <a:pathLst>
              <a:path w="713739" h="935989">
                <a:moveTo>
                  <a:pt x="48767" y="685799"/>
                </a:moveTo>
                <a:lnTo>
                  <a:pt x="42671" y="685799"/>
                </a:lnTo>
                <a:lnTo>
                  <a:pt x="39623" y="701039"/>
                </a:lnTo>
                <a:lnTo>
                  <a:pt x="36575" y="719327"/>
                </a:lnTo>
                <a:lnTo>
                  <a:pt x="33527" y="734567"/>
                </a:lnTo>
                <a:lnTo>
                  <a:pt x="30479" y="752855"/>
                </a:lnTo>
                <a:lnTo>
                  <a:pt x="27431" y="768095"/>
                </a:lnTo>
                <a:lnTo>
                  <a:pt x="24383" y="786383"/>
                </a:lnTo>
                <a:lnTo>
                  <a:pt x="21335" y="801623"/>
                </a:lnTo>
                <a:lnTo>
                  <a:pt x="18287" y="819911"/>
                </a:lnTo>
                <a:lnTo>
                  <a:pt x="15239" y="835151"/>
                </a:lnTo>
                <a:lnTo>
                  <a:pt x="12191" y="853439"/>
                </a:lnTo>
                <a:lnTo>
                  <a:pt x="9143" y="868679"/>
                </a:lnTo>
                <a:lnTo>
                  <a:pt x="6095" y="886967"/>
                </a:lnTo>
                <a:lnTo>
                  <a:pt x="3047" y="902207"/>
                </a:lnTo>
                <a:lnTo>
                  <a:pt x="0" y="920495"/>
                </a:lnTo>
                <a:lnTo>
                  <a:pt x="0" y="935735"/>
                </a:lnTo>
                <a:lnTo>
                  <a:pt x="3047" y="932687"/>
                </a:lnTo>
                <a:lnTo>
                  <a:pt x="222503" y="822959"/>
                </a:lnTo>
                <a:lnTo>
                  <a:pt x="225551" y="819911"/>
                </a:lnTo>
                <a:lnTo>
                  <a:pt x="219455" y="813815"/>
                </a:lnTo>
                <a:lnTo>
                  <a:pt x="213359" y="810767"/>
                </a:lnTo>
                <a:lnTo>
                  <a:pt x="207263" y="804671"/>
                </a:lnTo>
                <a:lnTo>
                  <a:pt x="201167" y="801623"/>
                </a:lnTo>
                <a:lnTo>
                  <a:pt x="195071" y="795527"/>
                </a:lnTo>
                <a:lnTo>
                  <a:pt x="188975" y="792479"/>
                </a:lnTo>
                <a:lnTo>
                  <a:pt x="182879" y="786383"/>
                </a:lnTo>
                <a:lnTo>
                  <a:pt x="176783" y="783335"/>
                </a:lnTo>
                <a:lnTo>
                  <a:pt x="170687" y="777239"/>
                </a:lnTo>
                <a:lnTo>
                  <a:pt x="164591" y="774191"/>
                </a:lnTo>
                <a:lnTo>
                  <a:pt x="167639" y="771143"/>
                </a:lnTo>
                <a:lnTo>
                  <a:pt x="170687" y="765047"/>
                </a:lnTo>
                <a:lnTo>
                  <a:pt x="176783" y="758951"/>
                </a:lnTo>
                <a:lnTo>
                  <a:pt x="179831" y="752855"/>
                </a:lnTo>
                <a:lnTo>
                  <a:pt x="185927" y="746759"/>
                </a:lnTo>
                <a:lnTo>
                  <a:pt x="188975" y="740663"/>
                </a:lnTo>
                <a:lnTo>
                  <a:pt x="195071" y="734567"/>
                </a:lnTo>
                <a:lnTo>
                  <a:pt x="198119" y="728471"/>
                </a:lnTo>
                <a:lnTo>
                  <a:pt x="100583" y="728471"/>
                </a:lnTo>
                <a:lnTo>
                  <a:pt x="100583" y="725423"/>
                </a:lnTo>
                <a:lnTo>
                  <a:pt x="97535" y="722375"/>
                </a:lnTo>
                <a:lnTo>
                  <a:pt x="91439" y="719327"/>
                </a:lnTo>
                <a:lnTo>
                  <a:pt x="85343" y="713231"/>
                </a:lnTo>
                <a:lnTo>
                  <a:pt x="79247" y="710183"/>
                </a:lnTo>
                <a:lnTo>
                  <a:pt x="73151" y="704087"/>
                </a:lnTo>
                <a:lnTo>
                  <a:pt x="67055" y="701039"/>
                </a:lnTo>
                <a:lnTo>
                  <a:pt x="60959" y="694943"/>
                </a:lnTo>
                <a:lnTo>
                  <a:pt x="54863" y="691895"/>
                </a:lnTo>
                <a:lnTo>
                  <a:pt x="48767" y="685799"/>
                </a:lnTo>
                <a:close/>
              </a:path>
              <a:path w="713739" h="935989">
                <a:moveTo>
                  <a:pt x="658367" y="0"/>
                </a:moveTo>
                <a:lnTo>
                  <a:pt x="652271" y="0"/>
                </a:lnTo>
                <a:lnTo>
                  <a:pt x="643127" y="9143"/>
                </a:lnTo>
                <a:lnTo>
                  <a:pt x="640079" y="15239"/>
                </a:lnTo>
                <a:lnTo>
                  <a:pt x="633983" y="21335"/>
                </a:lnTo>
                <a:lnTo>
                  <a:pt x="630935" y="27431"/>
                </a:lnTo>
                <a:lnTo>
                  <a:pt x="624839" y="33527"/>
                </a:lnTo>
                <a:lnTo>
                  <a:pt x="621791" y="39623"/>
                </a:lnTo>
                <a:lnTo>
                  <a:pt x="615695" y="45719"/>
                </a:lnTo>
                <a:lnTo>
                  <a:pt x="612647" y="51815"/>
                </a:lnTo>
                <a:lnTo>
                  <a:pt x="606551" y="57911"/>
                </a:lnTo>
                <a:lnTo>
                  <a:pt x="603503" y="64007"/>
                </a:lnTo>
                <a:lnTo>
                  <a:pt x="597407" y="70103"/>
                </a:lnTo>
                <a:lnTo>
                  <a:pt x="594359" y="76199"/>
                </a:lnTo>
                <a:lnTo>
                  <a:pt x="588263" y="82295"/>
                </a:lnTo>
                <a:lnTo>
                  <a:pt x="585215" y="88391"/>
                </a:lnTo>
                <a:lnTo>
                  <a:pt x="579119" y="94487"/>
                </a:lnTo>
                <a:lnTo>
                  <a:pt x="576071" y="100583"/>
                </a:lnTo>
                <a:lnTo>
                  <a:pt x="569975" y="106679"/>
                </a:lnTo>
                <a:lnTo>
                  <a:pt x="566927" y="112775"/>
                </a:lnTo>
                <a:lnTo>
                  <a:pt x="560831" y="118871"/>
                </a:lnTo>
                <a:lnTo>
                  <a:pt x="557783" y="124967"/>
                </a:lnTo>
                <a:lnTo>
                  <a:pt x="551687" y="131063"/>
                </a:lnTo>
                <a:lnTo>
                  <a:pt x="548639" y="137159"/>
                </a:lnTo>
                <a:lnTo>
                  <a:pt x="542543" y="143255"/>
                </a:lnTo>
                <a:lnTo>
                  <a:pt x="539495" y="149351"/>
                </a:lnTo>
                <a:lnTo>
                  <a:pt x="533399" y="155447"/>
                </a:lnTo>
                <a:lnTo>
                  <a:pt x="530351" y="161543"/>
                </a:lnTo>
                <a:lnTo>
                  <a:pt x="524255" y="167639"/>
                </a:lnTo>
                <a:lnTo>
                  <a:pt x="521207" y="173735"/>
                </a:lnTo>
                <a:lnTo>
                  <a:pt x="515111" y="179831"/>
                </a:lnTo>
                <a:lnTo>
                  <a:pt x="512063" y="185927"/>
                </a:lnTo>
                <a:lnTo>
                  <a:pt x="505967" y="192023"/>
                </a:lnTo>
                <a:lnTo>
                  <a:pt x="502919" y="198119"/>
                </a:lnTo>
                <a:lnTo>
                  <a:pt x="496823" y="204215"/>
                </a:lnTo>
                <a:lnTo>
                  <a:pt x="493775" y="210311"/>
                </a:lnTo>
                <a:lnTo>
                  <a:pt x="487679" y="216407"/>
                </a:lnTo>
                <a:lnTo>
                  <a:pt x="484631" y="222503"/>
                </a:lnTo>
                <a:lnTo>
                  <a:pt x="478535" y="228599"/>
                </a:lnTo>
                <a:lnTo>
                  <a:pt x="475487" y="234695"/>
                </a:lnTo>
                <a:lnTo>
                  <a:pt x="469391" y="240791"/>
                </a:lnTo>
                <a:lnTo>
                  <a:pt x="466343" y="246887"/>
                </a:lnTo>
                <a:lnTo>
                  <a:pt x="460247" y="252983"/>
                </a:lnTo>
                <a:lnTo>
                  <a:pt x="457199" y="259079"/>
                </a:lnTo>
                <a:lnTo>
                  <a:pt x="451103" y="265175"/>
                </a:lnTo>
                <a:lnTo>
                  <a:pt x="448055" y="271271"/>
                </a:lnTo>
                <a:lnTo>
                  <a:pt x="441959" y="277367"/>
                </a:lnTo>
                <a:lnTo>
                  <a:pt x="438911" y="283463"/>
                </a:lnTo>
                <a:lnTo>
                  <a:pt x="432815" y="289559"/>
                </a:lnTo>
                <a:lnTo>
                  <a:pt x="429767" y="295655"/>
                </a:lnTo>
                <a:lnTo>
                  <a:pt x="423671" y="301751"/>
                </a:lnTo>
                <a:lnTo>
                  <a:pt x="420623" y="307847"/>
                </a:lnTo>
                <a:lnTo>
                  <a:pt x="414527" y="313943"/>
                </a:lnTo>
                <a:lnTo>
                  <a:pt x="411479" y="320039"/>
                </a:lnTo>
                <a:lnTo>
                  <a:pt x="405383" y="326135"/>
                </a:lnTo>
                <a:lnTo>
                  <a:pt x="402335" y="332231"/>
                </a:lnTo>
                <a:lnTo>
                  <a:pt x="396239" y="338327"/>
                </a:lnTo>
                <a:lnTo>
                  <a:pt x="393191" y="344423"/>
                </a:lnTo>
                <a:lnTo>
                  <a:pt x="387095" y="350519"/>
                </a:lnTo>
                <a:lnTo>
                  <a:pt x="384047" y="356615"/>
                </a:lnTo>
                <a:lnTo>
                  <a:pt x="377951" y="362711"/>
                </a:lnTo>
                <a:lnTo>
                  <a:pt x="374903" y="368807"/>
                </a:lnTo>
                <a:lnTo>
                  <a:pt x="365759" y="377951"/>
                </a:lnTo>
                <a:lnTo>
                  <a:pt x="362711" y="384047"/>
                </a:lnTo>
                <a:lnTo>
                  <a:pt x="356615" y="390143"/>
                </a:lnTo>
                <a:lnTo>
                  <a:pt x="353567" y="396239"/>
                </a:lnTo>
                <a:lnTo>
                  <a:pt x="347471" y="402335"/>
                </a:lnTo>
                <a:lnTo>
                  <a:pt x="344423" y="408431"/>
                </a:lnTo>
                <a:lnTo>
                  <a:pt x="338327" y="414527"/>
                </a:lnTo>
                <a:lnTo>
                  <a:pt x="335279" y="420623"/>
                </a:lnTo>
                <a:lnTo>
                  <a:pt x="329183" y="426719"/>
                </a:lnTo>
                <a:lnTo>
                  <a:pt x="326135" y="432815"/>
                </a:lnTo>
                <a:lnTo>
                  <a:pt x="320039" y="438911"/>
                </a:lnTo>
                <a:lnTo>
                  <a:pt x="316991" y="445007"/>
                </a:lnTo>
                <a:lnTo>
                  <a:pt x="310895" y="451103"/>
                </a:lnTo>
                <a:lnTo>
                  <a:pt x="307847" y="457199"/>
                </a:lnTo>
                <a:lnTo>
                  <a:pt x="301751" y="463295"/>
                </a:lnTo>
                <a:lnTo>
                  <a:pt x="298703" y="469391"/>
                </a:lnTo>
                <a:lnTo>
                  <a:pt x="292607" y="475487"/>
                </a:lnTo>
                <a:lnTo>
                  <a:pt x="289559" y="481583"/>
                </a:lnTo>
                <a:lnTo>
                  <a:pt x="283463" y="487679"/>
                </a:lnTo>
                <a:lnTo>
                  <a:pt x="280415" y="493775"/>
                </a:lnTo>
                <a:lnTo>
                  <a:pt x="274319" y="499871"/>
                </a:lnTo>
                <a:lnTo>
                  <a:pt x="271271" y="505967"/>
                </a:lnTo>
                <a:lnTo>
                  <a:pt x="265175" y="512063"/>
                </a:lnTo>
                <a:lnTo>
                  <a:pt x="262127" y="518159"/>
                </a:lnTo>
                <a:lnTo>
                  <a:pt x="256031" y="524255"/>
                </a:lnTo>
                <a:lnTo>
                  <a:pt x="252983" y="530351"/>
                </a:lnTo>
                <a:lnTo>
                  <a:pt x="246887" y="536447"/>
                </a:lnTo>
                <a:lnTo>
                  <a:pt x="243839" y="542543"/>
                </a:lnTo>
                <a:lnTo>
                  <a:pt x="237743" y="548639"/>
                </a:lnTo>
                <a:lnTo>
                  <a:pt x="234695" y="554735"/>
                </a:lnTo>
                <a:lnTo>
                  <a:pt x="228599" y="560831"/>
                </a:lnTo>
                <a:lnTo>
                  <a:pt x="225551" y="566927"/>
                </a:lnTo>
                <a:lnTo>
                  <a:pt x="219455" y="573023"/>
                </a:lnTo>
                <a:lnTo>
                  <a:pt x="216407" y="579119"/>
                </a:lnTo>
                <a:lnTo>
                  <a:pt x="210311" y="585215"/>
                </a:lnTo>
                <a:lnTo>
                  <a:pt x="207263" y="591311"/>
                </a:lnTo>
                <a:lnTo>
                  <a:pt x="201167" y="597407"/>
                </a:lnTo>
                <a:lnTo>
                  <a:pt x="198119" y="603503"/>
                </a:lnTo>
                <a:lnTo>
                  <a:pt x="192023" y="609599"/>
                </a:lnTo>
                <a:lnTo>
                  <a:pt x="188975" y="615695"/>
                </a:lnTo>
                <a:lnTo>
                  <a:pt x="182879" y="621791"/>
                </a:lnTo>
                <a:lnTo>
                  <a:pt x="179831" y="627887"/>
                </a:lnTo>
                <a:lnTo>
                  <a:pt x="173735" y="633983"/>
                </a:lnTo>
                <a:lnTo>
                  <a:pt x="170687" y="640079"/>
                </a:lnTo>
                <a:lnTo>
                  <a:pt x="164591" y="646175"/>
                </a:lnTo>
                <a:lnTo>
                  <a:pt x="161543" y="652271"/>
                </a:lnTo>
                <a:lnTo>
                  <a:pt x="155447" y="658367"/>
                </a:lnTo>
                <a:lnTo>
                  <a:pt x="152399" y="664463"/>
                </a:lnTo>
                <a:lnTo>
                  <a:pt x="146303" y="670559"/>
                </a:lnTo>
                <a:lnTo>
                  <a:pt x="143255" y="676655"/>
                </a:lnTo>
                <a:lnTo>
                  <a:pt x="137159" y="682751"/>
                </a:lnTo>
                <a:lnTo>
                  <a:pt x="134111" y="688847"/>
                </a:lnTo>
                <a:lnTo>
                  <a:pt x="128015" y="694943"/>
                </a:lnTo>
                <a:lnTo>
                  <a:pt x="124967" y="701039"/>
                </a:lnTo>
                <a:lnTo>
                  <a:pt x="118871" y="707135"/>
                </a:lnTo>
                <a:lnTo>
                  <a:pt x="115823" y="713231"/>
                </a:lnTo>
                <a:lnTo>
                  <a:pt x="109727" y="719327"/>
                </a:lnTo>
                <a:lnTo>
                  <a:pt x="106679" y="725423"/>
                </a:lnTo>
                <a:lnTo>
                  <a:pt x="100583" y="728471"/>
                </a:lnTo>
                <a:lnTo>
                  <a:pt x="198119" y="728471"/>
                </a:lnTo>
                <a:lnTo>
                  <a:pt x="204215" y="722375"/>
                </a:lnTo>
                <a:lnTo>
                  <a:pt x="207263" y="716279"/>
                </a:lnTo>
                <a:lnTo>
                  <a:pt x="213359" y="710183"/>
                </a:lnTo>
                <a:lnTo>
                  <a:pt x="216407" y="704087"/>
                </a:lnTo>
                <a:lnTo>
                  <a:pt x="222503" y="697991"/>
                </a:lnTo>
                <a:lnTo>
                  <a:pt x="225551" y="691895"/>
                </a:lnTo>
                <a:lnTo>
                  <a:pt x="231647" y="685799"/>
                </a:lnTo>
                <a:lnTo>
                  <a:pt x="234695" y="679703"/>
                </a:lnTo>
                <a:lnTo>
                  <a:pt x="240791" y="673607"/>
                </a:lnTo>
                <a:lnTo>
                  <a:pt x="243839" y="667511"/>
                </a:lnTo>
                <a:lnTo>
                  <a:pt x="249935" y="661415"/>
                </a:lnTo>
                <a:lnTo>
                  <a:pt x="252983" y="655319"/>
                </a:lnTo>
                <a:lnTo>
                  <a:pt x="259079" y="649223"/>
                </a:lnTo>
                <a:lnTo>
                  <a:pt x="262127" y="643127"/>
                </a:lnTo>
                <a:lnTo>
                  <a:pt x="268223" y="637031"/>
                </a:lnTo>
                <a:lnTo>
                  <a:pt x="271271" y="630935"/>
                </a:lnTo>
                <a:lnTo>
                  <a:pt x="277367" y="624839"/>
                </a:lnTo>
                <a:lnTo>
                  <a:pt x="280415" y="618743"/>
                </a:lnTo>
                <a:lnTo>
                  <a:pt x="286511" y="612647"/>
                </a:lnTo>
                <a:lnTo>
                  <a:pt x="289559" y="606551"/>
                </a:lnTo>
                <a:lnTo>
                  <a:pt x="295655" y="600455"/>
                </a:lnTo>
                <a:lnTo>
                  <a:pt x="298703" y="594359"/>
                </a:lnTo>
                <a:lnTo>
                  <a:pt x="304799" y="588263"/>
                </a:lnTo>
                <a:lnTo>
                  <a:pt x="307847" y="582167"/>
                </a:lnTo>
                <a:lnTo>
                  <a:pt x="313943" y="576071"/>
                </a:lnTo>
                <a:lnTo>
                  <a:pt x="316991" y="569975"/>
                </a:lnTo>
                <a:lnTo>
                  <a:pt x="323087" y="563879"/>
                </a:lnTo>
                <a:lnTo>
                  <a:pt x="326135" y="557783"/>
                </a:lnTo>
                <a:lnTo>
                  <a:pt x="332231" y="551687"/>
                </a:lnTo>
                <a:lnTo>
                  <a:pt x="335279" y="545591"/>
                </a:lnTo>
                <a:lnTo>
                  <a:pt x="341375" y="539495"/>
                </a:lnTo>
                <a:lnTo>
                  <a:pt x="344423" y="533399"/>
                </a:lnTo>
                <a:lnTo>
                  <a:pt x="350519" y="527303"/>
                </a:lnTo>
                <a:lnTo>
                  <a:pt x="353567" y="521207"/>
                </a:lnTo>
                <a:lnTo>
                  <a:pt x="359663" y="515111"/>
                </a:lnTo>
                <a:lnTo>
                  <a:pt x="362711" y="509015"/>
                </a:lnTo>
                <a:lnTo>
                  <a:pt x="368807" y="502919"/>
                </a:lnTo>
                <a:lnTo>
                  <a:pt x="371855" y="496823"/>
                </a:lnTo>
                <a:lnTo>
                  <a:pt x="377951" y="490727"/>
                </a:lnTo>
                <a:lnTo>
                  <a:pt x="380999" y="484631"/>
                </a:lnTo>
                <a:lnTo>
                  <a:pt x="387095" y="478535"/>
                </a:lnTo>
                <a:lnTo>
                  <a:pt x="390143" y="472439"/>
                </a:lnTo>
                <a:lnTo>
                  <a:pt x="396239" y="466343"/>
                </a:lnTo>
                <a:lnTo>
                  <a:pt x="399287" y="460247"/>
                </a:lnTo>
                <a:lnTo>
                  <a:pt x="405383" y="454151"/>
                </a:lnTo>
                <a:lnTo>
                  <a:pt x="408431" y="448055"/>
                </a:lnTo>
                <a:lnTo>
                  <a:pt x="414527" y="441959"/>
                </a:lnTo>
                <a:lnTo>
                  <a:pt x="417575" y="435863"/>
                </a:lnTo>
                <a:lnTo>
                  <a:pt x="423671" y="429767"/>
                </a:lnTo>
                <a:lnTo>
                  <a:pt x="426719" y="423671"/>
                </a:lnTo>
                <a:lnTo>
                  <a:pt x="435863" y="414527"/>
                </a:lnTo>
                <a:lnTo>
                  <a:pt x="438911" y="408431"/>
                </a:lnTo>
                <a:lnTo>
                  <a:pt x="445007" y="402335"/>
                </a:lnTo>
                <a:lnTo>
                  <a:pt x="448055" y="396239"/>
                </a:lnTo>
                <a:lnTo>
                  <a:pt x="454151" y="390143"/>
                </a:lnTo>
                <a:lnTo>
                  <a:pt x="457199" y="384047"/>
                </a:lnTo>
                <a:lnTo>
                  <a:pt x="463295" y="377951"/>
                </a:lnTo>
                <a:lnTo>
                  <a:pt x="466343" y="371855"/>
                </a:lnTo>
                <a:lnTo>
                  <a:pt x="472439" y="365759"/>
                </a:lnTo>
                <a:lnTo>
                  <a:pt x="475487" y="359663"/>
                </a:lnTo>
                <a:lnTo>
                  <a:pt x="481583" y="353567"/>
                </a:lnTo>
                <a:lnTo>
                  <a:pt x="484631" y="347471"/>
                </a:lnTo>
                <a:lnTo>
                  <a:pt x="490727" y="341375"/>
                </a:lnTo>
                <a:lnTo>
                  <a:pt x="493775" y="335279"/>
                </a:lnTo>
                <a:lnTo>
                  <a:pt x="499871" y="329183"/>
                </a:lnTo>
                <a:lnTo>
                  <a:pt x="502919" y="323087"/>
                </a:lnTo>
                <a:lnTo>
                  <a:pt x="509015" y="316991"/>
                </a:lnTo>
                <a:lnTo>
                  <a:pt x="512063" y="310895"/>
                </a:lnTo>
                <a:lnTo>
                  <a:pt x="518159" y="304799"/>
                </a:lnTo>
                <a:lnTo>
                  <a:pt x="521207" y="298703"/>
                </a:lnTo>
                <a:lnTo>
                  <a:pt x="527303" y="292607"/>
                </a:lnTo>
                <a:lnTo>
                  <a:pt x="530351" y="286511"/>
                </a:lnTo>
                <a:lnTo>
                  <a:pt x="536447" y="280415"/>
                </a:lnTo>
                <a:lnTo>
                  <a:pt x="539495" y="274319"/>
                </a:lnTo>
                <a:lnTo>
                  <a:pt x="545591" y="268223"/>
                </a:lnTo>
                <a:lnTo>
                  <a:pt x="548639" y="262127"/>
                </a:lnTo>
                <a:lnTo>
                  <a:pt x="554735" y="256031"/>
                </a:lnTo>
                <a:lnTo>
                  <a:pt x="557783" y="249935"/>
                </a:lnTo>
                <a:lnTo>
                  <a:pt x="563879" y="243839"/>
                </a:lnTo>
                <a:lnTo>
                  <a:pt x="566927" y="237743"/>
                </a:lnTo>
                <a:lnTo>
                  <a:pt x="573023" y="231647"/>
                </a:lnTo>
                <a:lnTo>
                  <a:pt x="576071" y="225551"/>
                </a:lnTo>
                <a:lnTo>
                  <a:pt x="582167" y="219455"/>
                </a:lnTo>
                <a:lnTo>
                  <a:pt x="585215" y="213359"/>
                </a:lnTo>
                <a:lnTo>
                  <a:pt x="591311" y="207263"/>
                </a:lnTo>
                <a:lnTo>
                  <a:pt x="594359" y="201167"/>
                </a:lnTo>
                <a:lnTo>
                  <a:pt x="600455" y="195071"/>
                </a:lnTo>
                <a:lnTo>
                  <a:pt x="603503" y="188975"/>
                </a:lnTo>
                <a:lnTo>
                  <a:pt x="609599" y="182879"/>
                </a:lnTo>
                <a:lnTo>
                  <a:pt x="612647" y="176783"/>
                </a:lnTo>
                <a:lnTo>
                  <a:pt x="618743" y="170687"/>
                </a:lnTo>
                <a:lnTo>
                  <a:pt x="621791" y="164591"/>
                </a:lnTo>
                <a:lnTo>
                  <a:pt x="627887" y="158495"/>
                </a:lnTo>
                <a:lnTo>
                  <a:pt x="630935" y="152399"/>
                </a:lnTo>
                <a:lnTo>
                  <a:pt x="637031" y="146303"/>
                </a:lnTo>
                <a:lnTo>
                  <a:pt x="640079" y="140207"/>
                </a:lnTo>
                <a:lnTo>
                  <a:pt x="646175" y="134111"/>
                </a:lnTo>
                <a:lnTo>
                  <a:pt x="649223" y="128015"/>
                </a:lnTo>
                <a:lnTo>
                  <a:pt x="655319" y="121919"/>
                </a:lnTo>
                <a:lnTo>
                  <a:pt x="658367" y="115823"/>
                </a:lnTo>
                <a:lnTo>
                  <a:pt x="664463" y="109727"/>
                </a:lnTo>
                <a:lnTo>
                  <a:pt x="667511" y="103631"/>
                </a:lnTo>
                <a:lnTo>
                  <a:pt x="673607" y="97535"/>
                </a:lnTo>
                <a:lnTo>
                  <a:pt x="676655" y="91439"/>
                </a:lnTo>
                <a:lnTo>
                  <a:pt x="682751" y="85343"/>
                </a:lnTo>
                <a:lnTo>
                  <a:pt x="685799" y="79247"/>
                </a:lnTo>
                <a:lnTo>
                  <a:pt x="691895" y="73151"/>
                </a:lnTo>
                <a:lnTo>
                  <a:pt x="694943" y="67055"/>
                </a:lnTo>
                <a:lnTo>
                  <a:pt x="701039" y="60959"/>
                </a:lnTo>
                <a:lnTo>
                  <a:pt x="704087" y="54863"/>
                </a:lnTo>
                <a:lnTo>
                  <a:pt x="710183" y="48767"/>
                </a:lnTo>
                <a:lnTo>
                  <a:pt x="713231" y="42671"/>
                </a:lnTo>
                <a:lnTo>
                  <a:pt x="707135" y="36575"/>
                </a:lnTo>
                <a:lnTo>
                  <a:pt x="701039" y="33527"/>
                </a:lnTo>
                <a:lnTo>
                  <a:pt x="694943" y="27431"/>
                </a:lnTo>
                <a:lnTo>
                  <a:pt x="688847" y="24383"/>
                </a:lnTo>
                <a:lnTo>
                  <a:pt x="682751" y="18287"/>
                </a:lnTo>
                <a:lnTo>
                  <a:pt x="676655" y="15239"/>
                </a:lnTo>
                <a:lnTo>
                  <a:pt x="670559" y="9143"/>
                </a:lnTo>
                <a:lnTo>
                  <a:pt x="664463" y="6095"/>
                </a:lnTo>
                <a:lnTo>
                  <a:pt x="658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2502788" y="2593578"/>
            <a:ext cx="2681288" cy="191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7783"/>
            <a:r>
              <a:rPr sz="4950" b="1" spc="8" dirty="0">
                <a:latin typeface="Times New Roman"/>
                <a:cs typeface="Times New Roman"/>
              </a:rPr>
              <a:t>N</a:t>
            </a:r>
            <a:r>
              <a:rPr sz="4950" b="1" baseline="-21464" dirty="0">
                <a:latin typeface="Times New Roman"/>
                <a:cs typeface="Times New Roman"/>
              </a:rPr>
              <a:t>2</a:t>
            </a:r>
            <a:r>
              <a:rPr sz="4950" b="1" dirty="0">
                <a:latin typeface="Times New Roman"/>
                <a:cs typeface="Times New Roman"/>
              </a:rPr>
              <a:t>O</a:t>
            </a:r>
            <a:r>
              <a:rPr sz="4950" b="1" spc="-5" baseline="-21464" dirty="0">
                <a:latin typeface="Times New Roman"/>
                <a:cs typeface="Times New Roman"/>
              </a:rPr>
              <a:t>5</a:t>
            </a:r>
            <a:endParaRPr sz="4950" baseline="-21464">
              <a:latin typeface="Times New Roman"/>
              <a:cs typeface="Times New Roman"/>
            </a:endParaRPr>
          </a:p>
          <a:p>
            <a:pPr>
              <a:spcBef>
                <a:spcPts val="42"/>
              </a:spcBef>
            </a:pPr>
            <a:endParaRPr sz="4800">
              <a:latin typeface="Times New Roman"/>
              <a:cs typeface="Times New Roman"/>
            </a:endParaRPr>
          </a:p>
          <a:p>
            <a:pPr marL="9525"/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og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dirty="0"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7" name="object 7"/>
          <p:cNvSpPr/>
          <p:nvPr/>
        </p:nvSpPr>
        <p:spPr>
          <a:xfrm>
            <a:off x="5058919" y="3300985"/>
            <a:ext cx="425195" cy="754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5245990" y="3998516"/>
            <a:ext cx="83772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00" b="1" spc="-8" dirty="0">
                <a:latin typeface="Times New Roman"/>
                <a:cs typeface="Times New Roman"/>
              </a:rPr>
              <a:t>p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ta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67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3771900" y="3296412"/>
            <a:ext cx="535305" cy="701993"/>
          </a:xfrm>
          <a:custGeom>
            <a:avLst/>
            <a:gdLst/>
            <a:ahLst/>
            <a:cxnLst/>
            <a:rect l="l" t="t" r="r" b="b"/>
            <a:pathLst>
              <a:path w="713739" h="935989">
                <a:moveTo>
                  <a:pt x="48767" y="685799"/>
                </a:moveTo>
                <a:lnTo>
                  <a:pt x="42671" y="685799"/>
                </a:lnTo>
                <a:lnTo>
                  <a:pt x="39623" y="701039"/>
                </a:lnTo>
                <a:lnTo>
                  <a:pt x="36575" y="719327"/>
                </a:lnTo>
                <a:lnTo>
                  <a:pt x="33527" y="734567"/>
                </a:lnTo>
                <a:lnTo>
                  <a:pt x="30479" y="752855"/>
                </a:lnTo>
                <a:lnTo>
                  <a:pt x="27431" y="768095"/>
                </a:lnTo>
                <a:lnTo>
                  <a:pt x="24383" y="786383"/>
                </a:lnTo>
                <a:lnTo>
                  <a:pt x="21335" y="801623"/>
                </a:lnTo>
                <a:lnTo>
                  <a:pt x="18287" y="819911"/>
                </a:lnTo>
                <a:lnTo>
                  <a:pt x="15239" y="835151"/>
                </a:lnTo>
                <a:lnTo>
                  <a:pt x="12191" y="853439"/>
                </a:lnTo>
                <a:lnTo>
                  <a:pt x="9143" y="868679"/>
                </a:lnTo>
                <a:lnTo>
                  <a:pt x="6095" y="886967"/>
                </a:lnTo>
                <a:lnTo>
                  <a:pt x="3047" y="902207"/>
                </a:lnTo>
                <a:lnTo>
                  <a:pt x="0" y="920495"/>
                </a:lnTo>
                <a:lnTo>
                  <a:pt x="0" y="935735"/>
                </a:lnTo>
                <a:lnTo>
                  <a:pt x="3047" y="932687"/>
                </a:lnTo>
                <a:lnTo>
                  <a:pt x="222503" y="822959"/>
                </a:lnTo>
                <a:lnTo>
                  <a:pt x="225551" y="819911"/>
                </a:lnTo>
                <a:lnTo>
                  <a:pt x="219455" y="813815"/>
                </a:lnTo>
                <a:lnTo>
                  <a:pt x="213359" y="810767"/>
                </a:lnTo>
                <a:lnTo>
                  <a:pt x="207263" y="804671"/>
                </a:lnTo>
                <a:lnTo>
                  <a:pt x="201167" y="801623"/>
                </a:lnTo>
                <a:lnTo>
                  <a:pt x="195071" y="795527"/>
                </a:lnTo>
                <a:lnTo>
                  <a:pt x="188975" y="792479"/>
                </a:lnTo>
                <a:lnTo>
                  <a:pt x="182879" y="786383"/>
                </a:lnTo>
                <a:lnTo>
                  <a:pt x="176783" y="783335"/>
                </a:lnTo>
                <a:lnTo>
                  <a:pt x="170687" y="777239"/>
                </a:lnTo>
                <a:lnTo>
                  <a:pt x="164591" y="774191"/>
                </a:lnTo>
                <a:lnTo>
                  <a:pt x="167639" y="771143"/>
                </a:lnTo>
                <a:lnTo>
                  <a:pt x="170687" y="765047"/>
                </a:lnTo>
                <a:lnTo>
                  <a:pt x="176783" y="758951"/>
                </a:lnTo>
                <a:lnTo>
                  <a:pt x="179831" y="752855"/>
                </a:lnTo>
                <a:lnTo>
                  <a:pt x="185927" y="746759"/>
                </a:lnTo>
                <a:lnTo>
                  <a:pt x="188975" y="740663"/>
                </a:lnTo>
                <a:lnTo>
                  <a:pt x="195071" y="734567"/>
                </a:lnTo>
                <a:lnTo>
                  <a:pt x="198119" y="728471"/>
                </a:lnTo>
                <a:lnTo>
                  <a:pt x="100583" y="728471"/>
                </a:lnTo>
                <a:lnTo>
                  <a:pt x="100583" y="725423"/>
                </a:lnTo>
                <a:lnTo>
                  <a:pt x="97535" y="722375"/>
                </a:lnTo>
                <a:lnTo>
                  <a:pt x="91439" y="719327"/>
                </a:lnTo>
                <a:lnTo>
                  <a:pt x="85343" y="713231"/>
                </a:lnTo>
                <a:lnTo>
                  <a:pt x="79247" y="710183"/>
                </a:lnTo>
                <a:lnTo>
                  <a:pt x="73151" y="704087"/>
                </a:lnTo>
                <a:lnTo>
                  <a:pt x="67055" y="701039"/>
                </a:lnTo>
                <a:lnTo>
                  <a:pt x="60959" y="694943"/>
                </a:lnTo>
                <a:lnTo>
                  <a:pt x="54863" y="691895"/>
                </a:lnTo>
                <a:lnTo>
                  <a:pt x="48767" y="685799"/>
                </a:lnTo>
                <a:close/>
              </a:path>
              <a:path w="713739" h="935989">
                <a:moveTo>
                  <a:pt x="658367" y="0"/>
                </a:moveTo>
                <a:lnTo>
                  <a:pt x="652271" y="0"/>
                </a:lnTo>
                <a:lnTo>
                  <a:pt x="643127" y="9143"/>
                </a:lnTo>
                <a:lnTo>
                  <a:pt x="640079" y="15239"/>
                </a:lnTo>
                <a:lnTo>
                  <a:pt x="633983" y="21335"/>
                </a:lnTo>
                <a:lnTo>
                  <a:pt x="630935" y="27431"/>
                </a:lnTo>
                <a:lnTo>
                  <a:pt x="624839" y="33527"/>
                </a:lnTo>
                <a:lnTo>
                  <a:pt x="621791" y="39623"/>
                </a:lnTo>
                <a:lnTo>
                  <a:pt x="615695" y="45719"/>
                </a:lnTo>
                <a:lnTo>
                  <a:pt x="612647" y="51815"/>
                </a:lnTo>
                <a:lnTo>
                  <a:pt x="606551" y="57911"/>
                </a:lnTo>
                <a:lnTo>
                  <a:pt x="603503" y="64007"/>
                </a:lnTo>
                <a:lnTo>
                  <a:pt x="597407" y="70103"/>
                </a:lnTo>
                <a:lnTo>
                  <a:pt x="594359" y="76199"/>
                </a:lnTo>
                <a:lnTo>
                  <a:pt x="588263" y="82295"/>
                </a:lnTo>
                <a:lnTo>
                  <a:pt x="585215" y="88391"/>
                </a:lnTo>
                <a:lnTo>
                  <a:pt x="579119" y="94487"/>
                </a:lnTo>
                <a:lnTo>
                  <a:pt x="576071" y="100583"/>
                </a:lnTo>
                <a:lnTo>
                  <a:pt x="569975" y="106679"/>
                </a:lnTo>
                <a:lnTo>
                  <a:pt x="566927" y="112775"/>
                </a:lnTo>
                <a:lnTo>
                  <a:pt x="560831" y="118871"/>
                </a:lnTo>
                <a:lnTo>
                  <a:pt x="557783" y="124967"/>
                </a:lnTo>
                <a:lnTo>
                  <a:pt x="551687" y="131063"/>
                </a:lnTo>
                <a:lnTo>
                  <a:pt x="548639" y="137159"/>
                </a:lnTo>
                <a:lnTo>
                  <a:pt x="542543" y="143255"/>
                </a:lnTo>
                <a:lnTo>
                  <a:pt x="539495" y="149351"/>
                </a:lnTo>
                <a:lnTo>
                  <a:pt x="533399" y="155447"/>
                </a:lnTo>
                <a:lnTo>
                  <a:pt x="530351" y="161543"/>
                </a:lnTo>
                <a:lnTo>
                  <a:pt x="524255" y="167639"/>
                </a:lnTo>
                <a:lnTo>
                  <a:pt x="521207" y="173735"/>
                </a:lnTo>
                <a:lnTo>
                  <a:pt x="515111" y="179831"/>
                </a:lnTo>
                <a:lnTo>
                  <a:pt x="512063" y="185927"/>
                </a:lnTo>
                <a:lnTo>
                  <a:pt x="505967" y="192023"/>
                </a:lnTo>
                <a:lnTo>
                  <a:pt x="502919" y="198119"/>
                </a:lnTo>
                <a:lnTo>
                  <a:pt x="496823" y="204215"/>
                </a:lnTo>
                <a:lnTo>
                  <a:pt x="493775" y="210311"/>
                </a:lnTo>
                <a:lnTo>
                  <a:pt x="487679" y="216407"/>
                </a:lnTo>
                <a:lnTo>
                  <a:pt x="484631" y="222503"/>
                </a:lnTo>
                <a:lnTo>
                  <a:pt x="478535" y="228599"/>
                </a:lnTo>
                <a:lnTo>
                  <a:pt x="475487" y="234695"/>
                </a:lnTo>
                <a:lnTo>
                  <a:pt x="469391" y="240791"/>
                </a:lnTo>
                <a:lnTo>
                  <a:pt x="466343" y="246887"/>
                </a:lnTo>
                <a:lnTo>
                  <a:pt x="460247" y="252983"/>
                </a:lnTo>
                <a:lnTo>
                  <a:pt x="457199" y="259079"/>
                </a:lnTo>
                <a:lnTo>
                  <a:pt x="451103" y="265175"/>
                </a:lnTo>
                <a:lnTo>
                  <a:pt x="448055" y="271271"/>
                </a:lnTo>
                <a:lnTo>
                  <a:pt x="441959" y="277367"/>
                </a:lnTo>
                <a:lnTo>
                  <a:pt x="438911" y="283463"/>
                </a:lnTo>
                <a:lnTo>
                  <a:pt x="432815" y="289559"/>
                </a:lnTo>
                <a:lnTo>
                  <a:pt x="429767" y="295655"/>
                </a:lnTo>
                <a:lnTo>
                  <a:pt x="423671" y="301751"/>
                </a:lnTo>
                <a:lnTo>
                  <a:pt x="420623" y="307847"/>
                </a:lnTo>
                <a:lnTo>
                  <a:pt x="414527" y="313943"/>
                </a:lnTo>
                <a:lnTo>
                  <a:pt x="411479" y="320039"/>
                </a:lnTo>
                <a:lnTo>
                  <a:pt x="405383" y="326135"/>
                </a:lnTo>
                <a:lnTo>
                  <a:pt x="402335" y="332231"/>
                </a:lnTo>
                <a:lnTo>
                  <a:pt x="396239" y="338327"/>
                </a:lnTo>
                <a:lnTo>
                  <a:pt x="393191" y="344423"/>
                </a:lnTo>
                <a:lnTo>
                  <a:pt x="387095" y="350519"/>
                </a:lnTo>
                <a:lnTo>
                  <a:pt x="384047" y="356615"/>
                </a:lnTo>
                <a:lnTo>
                  <a:pt x="377951" y="362711"/>
                </a:lnTo>
                <a:lnTo>
                  <a:pt x="374903" y="368807"/>
                </a:lnTo>
                <a:lnTo>
                  <a:pt x="365759" y="377951"/>
                </a:lnTo>
                <a:lnTo>
                  <a:pt x="362711" y="384047"/>
                </a:lnTo>
                <a:lnTo>
                  <a:pt x="356615" y="390143"/>
                </a:lnTo>
                <a:lnTo>
                  <a:pt x="353567" y="396239"/>
                </a:lnTo>
                <a:lnTo>
                  <a:pt x="347471" y="402335"/>
                </a:lnTo>
                <a:lnTo>
                  <a:pt x="344423" y="408431"/>
                </a:lnTo>
                <a:lnTo>
                  <a:pt x="338327" y="414527"/>
                </a:lnTo>
                <a:lnTo>
                  <a:pt x="335279" y="420623"/>
                </a:lnTo>
                <a:lnTo>
                  <a:pt x="329183" y="426719"/>
                </a:lnTo>
                <a:lnTo>
                  <a:pt x="326135" y="432815"/>
                </a:lnTo>
                <a:lnTo>
                  <a:pt x="320039" y="438911"/>
                </a:lnTo>
                <a:lnTo>
                  <a:pt x="316991" y="445007"/>
                </a:lnTo>
                <a:lnTo>
                  <a:pt x="310895" y="451103"/>
                </a:lnTo>
                <a:lnTo>
                  <a:pt x="307847" y="457199"/>
                </a:lnTo>
                <a:lnTo>
                  <a:pt x="301751" y="463295"/>
                </a:lnTo>
                <a:lnTo>
                  <a:pt x="298703" y="469391"/>
                </a:lnTo>
                <a:lnTo>
                  <a:pt x="292607" y="475487"/>
                </a:lnTo>
                <a:lnTo>
                  <a:pt x="289559" y="481583"/>
                </a:lnTo>
                <a:lnTo>
                  <a:pt x="283463" y="487679"/>
                </a:lnTo>
                <a:lnTo>
                  <a:pt x="280415" y="493775"/>
                </a:lnTo>
                <a:lnTo>
                  <a:pt x="274319" y="499871"/>
                </a:lnTo>
                <a:lnTo>
                  <a:pt x="271271" y="505967"/>
                </a:lnTo>
                <a:lnTo>
                  <a:pt x="265175" y="512063"/>
                </a:lnTo>
                <a:lnTo>
                  <a:pt x="262127" y="518159"/>
                </a:lnTo>
                <a:lnTo>
                  <a:pt x="256031" y="524255"/>
                </a:lnTo>
                <a:lnTo>
                  <a:pt x="252983" y="530351"/>
                </a:lnTo>
                <a:lnTo>
                  <a:pt x="246887" y="536447"/>
                </a:lnTo>
                <a:lnTo>
                  <a:pt x="243839" y="542543"/>
                </a:lnTo>
                <a:lnTo>
                  <a:pt x="237743" y="548639"/>
                </a:lnTo>
                <a:lnTo>
                  <a:pt x="234695" y="554735"/>
                </a:lnTo>
                <a:lnTo>
                  <a:pt x="228599" y="560831"/>
                </a:lnTo>
                <a:lnTo>
                  <a:pt x="225551" y="566927"/>
                </a:lnTo>
                <a:lnTo>
                  <a:pt x="219455" y="573023"/>
                </a:lnTo>
                <a:lnTo>
                  <a:pt x="216407" y="579119"/>
                </a:lnTo>
                <a:lnTo>
                  <a:pt x="210311" y="585215"/>
                </a:lnTo>
                <a:lnTo>
                  <a:pt x="207263" y="591311"/>
                </a:lnTo>
                <a:lnTo>
                  <a:pt x="201167" y="597407"/>
                </a:lnTo>
                <a:lnTo>
                  <a:pt x="198119" y="603503"/>
                </a:lnTo>
                <a:lnTo>
                  <a:pt x="192023" y="609599"/>
                </a:lnTo>
                <a:lnTo>
                  <a:pt x="188975" y="615695"/>
                </a:lnTo>
                <a:lnTo>
                  <a:pt x="182879" y="621791"/>
                </a:lnTo>
                <a:lnTo>
                  <a:pt x="179831" y="627887"/>
                </a:lnTo>
                <a:lnTo>
                  <a:pt x="173735" y="633983"/>
                </a:lnTo>
                <a:lnTo>
                  <a:pt x="170687" y="640079"/>
                </a:lnTo>
                <a:lnTo>
                  <a:pt x="164591" y="646175"/>
                </a:lnTo>
                <a:lnTo>
                  <a:pt x="161543" y="652271"/>
                </a:lnTo>
                <a:lnTo>
                  <a:pt x="155447" y="658367"/>
                </a:lnTo>
                <a:lnTo>
                  <a:pt x="152399" y="664463"/>
                </a:lnTo>
                <a:lnTo>
                  <a:pt x="146303" y="670559"/>
                </a:lnTo>
                <a:lnTo>
                  <a:pt x="143255" y="676655"/>
                </a:lnTo>
                <a:lnTo>
                  <a:pt x="137159" y="682751"/>
                </a:lnTo>
                <a:lnTo>
                  <a:pt x="134111" y="688847"/>
                </a:lnTo>
                <a:lnTo>
                  <a:pt x="128015" y="694943"/>
                </a:lnTo>
                <a:lnTo>
                  <a:pt x="124967" y="701039"/>
                </a:lnTo>
                <a:lnTo>
                  <a:pt x="118871" y="707135"/>
                </a:lnTo>
                <a:lnTo>
                  <a:pt x="115823" y="713231"/>
                </a:lnTo>
                <a:lnTo>
                  <a:pt x="109727" y="719327"/>
                </a:lnTo>
                <a:lnTo>
                  <a:pt x="106679" y="725423"/>
                </a:lnTo>
                <a:lnTo>
                  <a:pt x="100583" y="728471"/>
                </a:lnTo>
                <a:lnTo>
                  <a:pt x="198119" y="728471"/>
                </a:lnTo>
                <a:lnTo>
                  <a:pt x="204215" y="722375"/>
                </a:lnTo>
                <a:lnTo>
                  <a:pt x="207263" y="716279"/>
                </a:lnTo>
                <a:lnTo>
                  <a:pt x="213359" y="710183"/>
                </a:lnTo>
                <a:lnTo>
                  <a:pt x="216407" y="704087"/>
                </a:lnTo>
                <a:lnTo>
                  <a:pt x="222503" y="697991"/>
                </a:lnTo>
                <a:lnTo>
                  <a:pt x="225551" y="691895"/>
                </a:lnTo>
                <a:lnTo>
                  <a:pt x="231647" y="685799"/>
                </a:lnTo>
                <a:lnTo>
                  <a:pt x="234695" y="679703"/>
                </a:lnTo>
                <a:lnTo>
                  <a:pt x="240791" y="673607"/>
                </a:lnTo>
                <a:lnTo>
                  <a:pt x="243839" y="667511"/>
                </a:lnTo>
                <a:lnTo>
                  <a:pt x="249935" y="661415"/>
                </a:lnTo>
                <a:lnTo>
                  <a:pt x="252983" y="655319"/>
                </a:lnTo>
                <a:lnTo>
                  <a:pt x="259079" y="649223"/>
                </a:lnTo>
                <a:lnTo>
                  <a:pt x="262127" y="643127"/>
                </a:lnTo>
                <a:lnTo>
                  <a:pt x="268223" y="637031"/>
                </a:lnTo>
                <a:lnTo>
                  <a:pt x="271271" y="630935"/>
                </a:lnTo>
                <a:lnTo>
                  <a:pt x="277367" y="624839"/>
                </a:lnTo>
                <a:lnTo>
                  <a:pt x="280415" y="618743"/>
                </a:lnTo>
                <a:lnTo>
                  <a:pt x="286511" y="612647"/>
                </a:lnTo>
                <a:lnTo>
                  <a:pt x="289559" y="606551"/>
                </a:lnTo>
                <a:lnTo>
                  <a:pt x="295655" y="600455"/>
                </a:lnTo>
                <a:lnTo>
                  <a:pt x="298703" y="594359"/>
                </a:lnTo>
                <a:lnTo>
                  <a:pt x="304799" y="588263"/>
                </a:lnTo>
                <a:lnTo>
                  <a:pt x="307847" y="582167"/>
                </a:lnTo>
                <a:lnTo>
                  <a:pt x="313943" y="576071"/>
                </a:lnTo>
                <a:lnTo>
                  <a:pt x="316991" y="569975"/>
                </a:lnTo>
                <a:lnTo>
                  <a:pt x="323087" y="563879"/>
                </a:lnTo>
                <a:lnTo>
                  <a:pt x="326135" y="557783"/>
                </a:lnTo>
                <a:lnTo>
                  <a:pt x="332231" y="551687"/>
                </a:lnTo>
                <a:lnTo>
                  <a:pt x="335279" y="545591"/>
                </a:lnTo>
                <a:lnTo>
                  <a:pt x="341375" y="539495"/>
                </a:lnTo>
                <a:lnTo>
                  <a:pt x="344423" y="533399"/>
                </a:lnTo>
                <a:lnTo>
                  <a:pt x="350519" y="527303"/>
                </a:lnTo>
                <a:lnTo>
                  <a:pt x="353567" y="521207"/>
                </a:lnTo>
                <a:lnTo>
                  <a:pt x="359663" y="515111"/>
                </a:lnTo>
                <a:lnTo>
                  <a:pt x="362711" y="509015"/>
                </a:lnTo>
                <a:lnTo>
                  <a:pt x="368807" y="502919"/>
                </a:lnTo>
                <a:lnTo>
                  <a:pt x="371855" y="496823"/>
                </a:lnTo>
                <a:lnTo>
                  <a:pt x="377951" y="490727"/>
                </a:lnTo>
                <a:lnTo>
                  <a:pt x="380999" y="484631"/>
                </a:lnTo>
                <a:lnTo>
                  <a:pt x="387095" y="478535"/>
                </a:lnTo>
                <a:lnTo>
                  <a:pt x="390143" y="472439"/>
                </a:lnTo>
                <a:lnTo>
                  <a:pt x="396239" y="466343"/>
                </a:lnTo>
                <a:lnTo>
                  <a:pt x="399287" y="460247"/>
                </a:lnTo>
                <a:lnTo>
                  <a:pt x="405383" y="454151"/>
                </a:lnTo>
                <a:lnTo>
                  <a:pt x="408431" y="448055"/>
                </a:lnTo>
                <a:lnTo>
                  <a:pt x="414527" y="441959"/>
                </a:lnTo>
                <a:lnTo>
                  <a:pt x="417575" y="435863"/>
                </a:lnTo>
                <a:lnTo>
                  <a:pt x="423671" y="429767"/>
                </a:lnTo>
                <a:lnTo>
                  <a:pt x="426719" y="423671"/>
                </a:lnTo>
                <a:lnTo>
                  <a:pt x="435863" y="414527"/>
                </a:lnTo>
                <a:lnTo>
                  <a:pt x="438911" y="408431"/>
                </a:lnTo>
                <a:lnTo>
                  <a:pt x="445007" y="402335"/>
                </a:lnTo>
                <a:lnTo>
                  <a:pt x="448055" y="396239"/>
                </a:lnTo>
                <a:lnTo>
                  <a:pt x="454151" y="390143"/>
                </a:lnTo>
                <a:lnTo>
                  <a:pt x="457199" y="384047"/>
                </a:lnTo>
                <a:lnTo>
                  <a:pt x="463295" y="377951"/>
                </a:lnTo>
                <a:lnTo>
                  <a:pt x="466343" y="371855"/>
                </a:lnTo>
                <a:lnTo>
                  <a:pt x="472439" y="365759"/>
                </a:lnTo>
                <a:lnTo>
                  <a:pt x="475487" y="359663"/>
                </a:lnTo>
                <a:lnTo>
                  <a:pt x="481583" y="353567"/>
                </a:lnTo>
                <a:lnTo>
                  <a:pt x="484631" y="347471"/>
                </a:lnTo>
                <a:lnTo>
                  <a:pt x="490727" y="341375"/>
                </a:lnTo>
                <a:lnTo>
                  <a:pt x="493775" y="335279"/>
                </a:lnTo>
                <a:lnTo>
                  <a:pt x="499871" y="329183"/>
                </a:lnTo>
                <a:lnTo>
                  <a:pt x="502919" y="323087"/>
                </a:lnTo>
                <a:lnTo>
                  <a:pt x="509015" y="316991"/>
                </a:lnTo>
                <a:lnTo>
                  <a:pt x="512063" y="310895"/>
                </a:lnTo>
                <a:lnTo>
                  <a:pt x="518159" y="304799"/>
                </a:lnTo>
                <a:lnTo>
                  <a:pt x="521207" y="298703"/>
                </a:lnTo>
                <a:lnTo>
                  <a:pt x="527303" y="292607"/>
                </a:lnTo>
                <a:lnTo>
                  <a:pt x="530351" y="286511"/>
                </a:lnTo>
                <a:lnTo>
                  <a:pt x="536447" y="280415"/>
                </a:lnTo>
                <a:lnTo>
                  <a:pt x="539495" y="274319"/>
                </a:lnTo>
                <a:lnTo>
                  <a:pt x="545591" y="268223"/>
                </a:lnTo>
                <a:lnTo>
                  <a:pt x="548639" y="262127"/>
                </a:lnTo>
                <a:lnTo>
                  <a:pt x="554735" y="256031"/>
                </a:lnTo>
                <a:lnTo>
                  <a:pt x="557783" y="249935"/>
                </a:lnTo>
                <a:lnTo>
                  <a:pt x="563879" y="243839"/>
                </a:lnTo>
                <a:lnTo>
                  <a:pt x="566927" y="237743"/>
                </a:lnTo>
                <a:lnTo>
                  <a:pt x="573023" y="231647"/>
                </a:lnTo>
                <a:lnTo>
                  <a:pt x="576071" y="225551"/>
                </a:lnTo>
                <a:lnTo>
                  <a:pt x="582167" y="219455"/>
                </a:lnTo>
                <a:lnTo>
                  <a:pt x="585215" y="213359"/>
                </a:lnTo>
                <a:lnTo>
                  <a:pt x="591311" y="207263"/>
                </a:lnTo>
                <a:lnTo>
                  <a:pt x="594359" y="201167"/>
                </a:lnTo>
                <a:lnTo>
                  <a:pt x="600455" y="195071"/>
                </a:lnTo>
                <a:lnTo>
                  <a:pt x="603503" y="188975"/>
                </a:lnTo>
                <a:lnTo>
                  <a:pt x="609599" y="182879"/>
                </a:lnTo>
                <a:lnTo>
                  <a:pt x="612647" y="176783"/>
                </a:lnTo>
                <a:lnTo>
                  <a:pt x="618743" y="170687"/>
                </a:lnTo>
                <a:lnTo>
                  <a:pt x="621791" y="164591"/>
                </a:lnTo>
                <a:lnTo>
                  <a:pt x="627887" y="158495"/>
                </a:lnTo>
                <a:lnTo>
                  <a:pt x="630935" y="152399"/>
                </a:lnTo>
                <a:lnTo>
                  <a:pt x="637031" y="146303"/>
                </a:lnTo>
                <a:lnTo>
                  <a:pt x="640079" y="140207"/>
                </a:lnTo>
                <a:lnTo>
                  <a:pt x="646175" y="134111"/>
                </a:lnTo>
                <a:lnTo>
                  <a:pt x="649223" y="128015"/>
                </a:lnTo>
                <a:lnTo>
                  <a:pt x="655319" y="121919"/>
                </a:lnTo>
                <a:lnTo>
                  <a:pt x="658367" y="115823"/>
                </a:lnTo>
                <a:lnTo>
                  <a:pt x="664463" y="109727"/>
                </a:lnTo>
                <a:lnTo>
                  <a:pt x="667511" y="103631"/>
                </a:lnTo>
                <a:lnTo>
                  <a:pt x="673607" y="97535"/>
                </a:lnTo>
                <a:lnTo>
                  <a:pt x="676655" y="91439"/>
                </a:lnTo>
                <a:lnTo>
                  <a:pt x="682751" y="85343"/>
                </a:lnTo>
                <a:lnTo>
                  <a:pt x="685799" y="79247"/>
                </a:lnTo>
                <a:lnTo>
                  <a:pt x="691895" y="73151"/>
                </a:lnTo>
                <a:lnTo>
                  <a:pt x="694943" y="67055"/>
                </a:lnTo>
                <a:lnTo>
                  <a:pt x="701039" y="60959"/>
                </a:lnTo>
                <a:lnTo>
                  <a:pt x="704087" y="54863"/>
                </a:lnTo>
                <a:lnTo>
                  <a:pt x="710183" y="48767"/>
                </a:lnTo>
                <a:lnTo>
                  <a:pt x="713231" y="42671"/>
                </a:lnTo>
                <a:lnTo>
                  <a:pt x="707135" y="36575"/>
                </a:lnTo>
                <a:lnTo>
                  <a:pt x="701039" y="33527"/>
                </a:lnTo>
                <a:lnTo>
                  <a:pt x="694943" y="27431"/>
                </a:lnTo>
                <a:lnTo>
                  <a:pt x="688847" y="24383"/>
                </a:lnTo>
                <a:lnTo>
                  <a:pt x="682751" y="18287"/>
                </a:lnTo>
                <a:lnTo>
                  <a:pt x="676655" y="15239"/>
                </a:lnTo>
                <a:lnTo>
                  <a:pt x="670559" y="9143"/>
                </a:lnTo>
                <a:lnTo>
                  <a:pt x="664463" y="6095"/>
                </a:lnTo>
                <a:lnTo>
                  <a:pt x="658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2502788" y="2593578"/>
            <a:ext cx="2681288" cy="191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7783"/>
            <a:r>
              <a:rPr sz="4950" b="1" spc="8" dirty="0">
                <a:latin typeface="Times New Roman"/>
                <a:cs typeface="Times New Roman"/>
              </a:rPr>
              <a:t>N</a:t>
            </a:r>
            <a:r>
              <a:rPr sz="4950" b="1" baseline="-21464" dirty="0">
                <a:latin typeface="Times New Roman"/>
                <a:cs typeface="Times New Roman"/>
              </a:rPr>
              <a:t>2</a:t>
            </a:r>
            <a:r>
              <a:rPr sz="4950" b="1" dirty="0">
                <a:latin typeface="Times New Roman"/>
                <a:cs typeface="Times New Roman"/>
              </a:rPr>
              <a:t>O</a:t>
            </a:r>
            <a:r>
              <a:rPr sz="4950" b="1" spc="-5" baseline="-21464" dirty="0">
                <a:latin typeface="Times New Roman"/>
                <a:cs typeface="Times New Roman"/>
              </a:rPr>
              <a:t>5</a:t>
            </a:r>
            <a:endParaRPr sz="4950" baseline="-21464">
              <a:latin typeface="Times New Roman"/>
              <a:cs typeface="Times New Roman"/>
            </a:endParaRPr>
          </a:p>
          <a:p>
            <a:pPr>
              <a:spcBef>
                <a:spcPts val="42"/>
              </a:spcBef>
            </a:pPr>
            <a:endParaRPr sz="4800">
              <a:latin typeface="Times New Roman"/>
              <a:cs typeface="Times New Roman"/>
            </a:endParaRPr>
          </a:p>
          <a:p>
            <a:pPr marL="9525"/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og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dirty="0"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7" name="object 7"/>
          <p:cNvSpPr/>
          <p:nvPr/>
        </p:nvSpPr>
        <p:spPr>
          <a:xfrm>
            <a:off x="5058919" y="3300985"/>
            <a:ext cx="425195" cy="754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5245990" y="3998516"/>
            <a:ext cx="161877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00" b="1" spc="-8" dirty="0">
                <a:latin typeface="Times New Roman"/>
                <a:cs typeface="Times New Roman"/>
              </a:rPr>
              <a:t>p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taox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dirty="0"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08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845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BC010F"/>
                </a:solidFill>
              </a:rPr>
              <a:t>Ion</a:t>
            </a:r>
            <a:r>
              <a:rPr lang="en-US" altLang="en-US" dirty="0" smtClean="0"/>
              <a:t>ic Bonding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97" y="143666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Always </a:t>
            </a:r>
            <a:r>
              <a:rPr lang="en-US" altLang="en-US" dirty="0" smtClean="0"/>
              <a:t>formed between metal cations  and non-metals anions</a:t>
            </a:r>
          </a:p>
          <a:p>
            <a:pPr eaLnBrk="1" hangingPunct="1"/>
            <a:r>
              <a:rPr lang="en-US" altLang="en-US" dirty="0" smtClean="0"/>
              <a:t>The oppositely charged ions stick like magnets</a:t>
            </a:r>
          </a:p>
          <a:p>
            <a:pPr algn="ctr" eaLnBrk="1" hangingPunct="1">
              <a:buFontTx/>
              <a:buNone/>
            </a:pPr>
            <a:r>
              <a:rPr lang="en-US" altLang="en-US" dirty="0" smtClean="0"/>
              <a:t>[METALS ]</a:t>
            </a:r>
            <a:r>
              <a:rPr lang="en-US" altLang="en-US" sz="4800" b="1" baseline="30000" dirty="0" smtClean="0">
                <a:solidFill>
                  <a:srgbClr val="BC010F"/>
                </a:solidFill>
              </a:rPr>
              <a:t>+</a:t>
            </a:r>
            <a:r>
              <a:rPr lang="en-US" altLang="en-US" sz="4800" b="1" dirty="0" smtClean="0">
                <a:solidFill>
                  <a:srgbClr val="BC010F"/>
                </a:solidFill>
              </a:rPr>
              <a:t> </a:t>
            </a:r>
            <a:r>
              <a:rPr lang="en-US" altLang="en-US" dirty="0" smtClean="0">
                <a:solidFill>
                  <a:srgbClr val="BC010F"/>
                </a:solidFill>
              </a:rPr>
              <a:t> </a:t>
            </a:r>
            <a:r>
              <a:rPr lang="en-US" altLang="en-US" dirty="0" smtClean="0"/>
              <a:t> [NON-METALS ]</a:t>
            </a:r>
            <a:r>
              <a:rPr lang="en-US" altLang="en-US" sz="5400" b="1" baseline="30000" dirty="0" smtClean="0">
                <a:solidFill>
                  <a:srgbClr val="BC010F"/>
                </a:solidFill>
              </a:rPr>
              <a:t>-</a:t>
            </a:r>
            <a:endParaRPr lang="en-US" altLang="en-US" dirty="0" smtClean="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85800" y="5334000"/>
            <a:ext cx="1600200" cy="914400"/>
          </a:xfrm>
          <a:prstGeom prst="wedgeRoundRectCallout">
            <a:avLst>
              <a:gd name="adj1" fmla="val 51486"/>
              <a:gd name="adj2" fmla="val -114931"/>
              <a:gd name="adj3" fmla="val 16667"/>
            </a:avLst>
          </a:prstGeom>
          <a:noFill/>
          <a:ln w="28575">
            <a:solidFill>
              <a:srgbClr val="BC0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BC010F"/>
                </a:solidFill>
                <a:latin typeface="Times New Roman" panose="02020603050405020304" pitchFamily="18" charset="0"/>
              </a:rPr>
              <a:t>Lost e</a:t>
            </a:r>
            <a:r>
              <a:rPr lang="en-US" altLang="en-US" sz="3200" b="1" baseline="30000" dirty="0">
                <a:solidFill>
                  <a:srgbClr val="BC010F"/>
                </a:solidFill>
                <a:latin typeface="Times New Roman" panose="02020603050405020304" pitchFamily="18" charset="0"/>
              </a:rPr>
              <a:t>-</a:t>
            </a:r>
            <a:endParaRPr lang="en-US" altLang="en-US" dirty="0">
              <a:solidFill>
                <a:srgbClr val="FF6D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572000" y="5551463"/>
            <a:ext cx="2209800" cy="990600"/>
          </a:xfrm>
          <a:prstGeom prst="wedgeRoundRectCallout">
            <a:avLst>
              <a:gd name="adj1" fmla="val 53019"/>
              <a:gd name="adj2" fmla="val -136218"/>
              <a:gd name="adj3" fmla="val 16667"/>
            </a:avLst>
          </a:prstGeom>
          <a:noFill/>
          <a:ln w="28575">
            <a:solidFill>
              <a:srgbClr val="BC0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BC010F"/>
                </a:solidFill>
                <a:latin typeface="Times New Roman" panose="02020603050405020304" pitchFamily="18" charset="0"/>
              </a:rPr>
              <a:t>Gained e</a:t>
            </a:r>
            <a:r>
              <a:rPr lang="en-US" altLang="en-US" sz="3200" b="1" baseline="30000">
                <a:solidFill>
                  <a:srgbClr val="BC010F"/>
                </a:solidFill>
                <a:latin typeface="Times New Roman" panose="02020603050405020304" pitchFamily="18" charset="0"/>
              </a:rPr>
              <a:t>-</a:t>
            </a:r>
            <a:endParaRPr lang="en-US" altLang="en-US">
              <a:solidFill>
                <a:srgbClr val="FF943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  <p:bldP spid="2150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2502788" y="2593578"/>
            <a:ext cx="2681288" cy="191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7783"/>
            <a:r>
              <a:rPr sz="4950" b="1" spc="8" dirty="0">
                <a:latin typeface="Times New Roman"/>
                <a:cs typeface="Times New Roman"/>
              </a:rPr>
              <a:t>N</a:t>
            </a:r>
            <a:r>
              <a:rPr sz="4950" b="1" baseline="-21464" dirty="0">
                <a:latin typeface="Times New Roman"/>
                <a:cs typeface="Times New Roman"/>
              </a:rPr>
              <a:t>2</a:t>
            </a:r>
            <a:r>
              <a:rPr sz="4950" b="1" dirty="0">
                <a:latin typeface="Times New Roman"/>
                <a:cs typeface="Times New Roman"/>
              </a:rPr>
              <a:t>O</a:t>
            </a:r>
            <a:r>
              <a:rPr sz="4950" b="1" spc="-5" baseline="-21464" dirty="0">
                <a:latin typeface="Times New Roman"/>
                <a:cs typeface="Times New Roman"/>
              </a:rPr>
              <a:t>5</a:t>
            </a:r>
            <a:endParaRPr sz="4950" baseline="-21464">
              <a:latin typeface="Times New Roman"/>
              <a:cs typeface="Times New Roman"/>
            </a:endParaRPr>
          </a:p>
          <a:p>
            <a:pPr>
              <a:spcBef>
                <a:spcPts val="42"/>
              </a:spcBef>
            </a:pPr>
            <a:endParaRPr sz="4800">
              <a:latin typeface="Times New Roman"/>
              <a:cs typeface="Times New Roman"/>
            </a:endParaRPr>
          </a:p>
          <a:p>
            <a:pPr marL="9525"/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og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dirty="0"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865467"/>
            <a:ext cx="8164545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 smtClean="0"/>
              <a:t>c</a:t>
            </a:r>
            <a:r>
              <a:rPr sz="3600" dirty="0" smtClean="0"/>
              <a:t>o</a:t>
            </a:r>
            <a:r>
              <a:rPr sz="3600" spc="4" dirty="0" smtClean="0"/>
              <a:t>m</a:t>
            </a:r>
            <a:r>
              <a:rPr sz="3600" dirty="0" smtClean="0"/>
              <a:t>po</a:t>
            </a:r>
            <a:r>
              <a:rPr sz="3600" spc="-8" dirty="0" smtClean="0"/>
              <a:t>u</a:t>
            </a:r>
            <a:r>
              <a:rPr sz="3600" spc="11" dirty="0" smtClean="0"/>
              <a:t>n</a:t>
            </a:r>
            <a:r>
              <a:rPr sz="3600" dirty="0" smtClean="0"/>
              <a:t>d</a:t>
            </a:r>
            <a:r>
              <a:rPr lang="en-US" sz="3600" dirty="0" smtClean="0"/>
              <a:t> Naming Practice</a:t>
            </a:r>
            <a:endParaRPr sz="3600" dirty="0"/>
          </a:p>
        </p:txBody>
      </p:sp>
      <p:sp>
        <p:nvSpPr>
          <p:cNvPr id="6" name="object 6"/>
          <p:cNvSpPr/>
          <p:nvPr/>
        </p:nvSpPr>
        <p:spPr>
          <a:xfrm>
            <a:off x="3771900" y="3296412"/>
            <a:ext cx="535305" cy="701993"/>
          </a:xfrm>
          <a:custGeom>
            <a:avLst/>
            <a:gdLst/>
            <a:ahLst/>
            <a:cxnLst/>
            <a:rect l="l" t="t" r="r" b="b"/>
            <a:pathLst>
              <a:path w="713739" h="935989">
                <a:moveTo>
                  <a:pt x="48767" y="685799"/>
                </a:moveTo>
                <a:lnTo>
                  <a:pt x="42671" y="685799"/>
                </a:lnTo>
                <a:lnTo>
                  <a:pt x="39623" y="701039"/>
                </a:lnTo>
                <a:lnTo>
                  <a:pt x="36575" y="719327"/>
                </a:lnTo>
                <a:lnTo>
                  <a:pt x="33527" y="734567"/>
                </a:lnTo>
                <a:lnTo>
                  <a:pt x="30479" y="752855"/>
                </a:lnTo>
                <a:lnTo>
                  <a:pt x="27431" y="768095"/>
                </a:lnTo>
                <a:lnTo>
                  <a:pt x="24383" y="786383"/>
                </a:lnTo>
                <a:lnTo>
                  <a:pt x="21335" y="801623"/>
                </a:lnTo>
                <a:lnTo>
                  <a:pt x="18287" y="819911"/>
                </a:lnTo>
                <a:lnTo>
                  <a:pt x="15239" y="835151"/>
                </a:lnTo>
                <a:lnTo>
                  <a:pt x="12191" y="853439"/>
                </a:lnTo>
                <a:lnTo>
                  <a:pt x="9143" y="868679"/>
                </a:lnTo>
                <a:lnTo>
                  <a:pt x="6095" y="886967"/>
                </a:lnTo>
                <a:lnTo>
                  <a:pt x="3047" y="902207"/>
                </a:lnTo>
                <a:lnTo>
                  <a:pt x="0" y="920495"/>
                </a:lnTo>
                <a:lnTo>
                  <a:pt x="0" y="935735"/>
                </a:lnTo>
                <a:lnTo>
                  <a:pt x="3047" y="932687"/>
                </a:lnTo>
                <a:lnTo>
                  <a:pt x="222503" y="822959"/>
                </a:lnTo>
                <a:lnTo>
                  <a:pt x="225551" y="819911"/>
                </a:lnTo>
                <a:lnTo>
                  <a:pt x="219455" y="813815"/>
                </a:lnTo>
                <a:lnTo>
                  <a:pt x="213359" y="810767"/>
                </a:lnTo>
                <a:lnTo>
                  <a:pt x="207263" y="804671"/>
                </a:lnTo>
                <a:lnTo>
                  <a:pt x="201167" y="801623"/>
                </a:lnTo>
                <a:lnTo>
                  <a:pt x="195071" y="795527"/>
                </a:lnTo>
                <a:lnTo>
                  <a:pt x="188975" y="792479"/>
                </a:lnTo>
                <a:lnTo>
                  <a:pt x="182879" y="786383"/>
                </a:lnTo>
                <a:lnTo>
                  <a:pt x="176783" y="783335"/>
                </a:lnTo>
                <a:lnTo>
                  <a:pt x="170687" y="777239"/>
                </a:lnTo>
                <a:lnTo>
                  <a:pt x="164591" y="774191"/>
                </a:lnTo>
                <a:lnTo>
                  <a:pt x="167639" y="771143"/>
                </a:lnTo>
                <a:lnTo>
                  <a:pt x="170687" y="765047"/>
                </a:lnTo>
                <a:lnTo>
                  <a:pt x="176783" y="758951"/>
                </a:lnTo>
                <a:lnTo>
                  <a:pt x="179831" y="752855"/>
                </a:lnTo>
                <a:lnTo>
                  <a:pt x="185927" y="746759"/>
                </a:lnTo>
                <a:lnTo>
                  <a:pt x="188975" y="740663"/>
                </a:lnTo>
                <a:lnTo>
                  <a:pt x="195071" y="734567"/>
                </a:lnTo>
                <a:lnTo>
                  <a:pt x="198119" y="728471"/>
                </a:lnTo>
                <a:lnTo>
                  <a:pt x="100583" y="728471"/>
                </a:lnTo>
                <a:lnTo>
                  <a:pt x="100583" y="725423"/>
                </a:lnTo>
                <a:lnTo>
                  <a:pt x="97535" y="722375"/>
                </a:lnTo>
                <a:lnTo>
                  <a:pt x="91439" y="719327"/>
                </a:lnTo>
                <a:lnTo>
                  <a:pt x="85343" y="713231"/>
                </a:lnTo>
                <a:lnTo>
                  <a:pt x="79247" y="710183"/>
                </a:lnTo>
                <a:lnTo>
                  <a:pt x="73151" y="704087"/>
                </a:lnTo>
                <a:lnTo>
                  <a:pt x="67055" y="701039"/>
                </a:lnTo>
                <a:lnTo>
                  <a:pt x="60959" y="694943"/>
                </a:lnTo>
                <a:lnTo>
                  <a:pt x="54863" y="691895"/>
                </a:lnTo>
                <a:lnTo>
                  <a:pt x="48767" y="685799"/>
                </a:lnTo>
                <a:close/>
              </a:path>
              <a:path w="713739" h="935989">
                <a:moveTo>
                  <a:pt x="658367" y="0"/>
                </a:moveTo>
                <a:lnTo>
                  <a:pt x="652271" y="0"/>
                </a:lnTo>
                <a:lnTo>
                  <a:pt x="643127" y="9143"/>
                </a:lnTo>
                <a:lnTo>
                  <a:pt x="640079" y="15239"/>
                </a:lnTo>
                <a:lnTo>
                  <a:pt x="633983" y="21335"/>
                </a:lnTo>
                <a:lnTo>
                  <a:pt x="630935" y="27431"/>
                </a:lnTo>
                <a:lnTo>
                  <a:pt x="624839" y="33527"/>
                </a:lnTo>
                <a:lnTo>
                  <a:pt x="621791" y="39623"/>
                </a:lnTo>
                <a:lnTo>
                  <a:pt x="615695" y="45719"/>
                </a:lnTo>
                <a:lnTo>
                  <a:pt x="612647" y="51815"/>
                </a:lnTo>
                <a:lnTo>
                  <a:pt x="606551" y="57911"/>
                </a:lnTo>
                <a:lnTo>
                  <a:pt x="603503" y="64007"/>
                </a:lnTo>
                <a:lnTo>
                  <a:pt x="597407" y="70103"/>
                </a:lnTo>
                <a:lnTo>
                  <a:pt x="594359" y="76199"/>
                </a:lnTo>
                <a:lnTo>
                  <a:pt x="588263" y="82295"/>
                </a:lnTo>
                <a:lnTo>
                  <a:pt x="585215" y="88391"/>
                </a:lnTo>
                <a:lnTo>
                  <a:pt x="579119" y="94487"/>
                </a:lnTo>
                <a:lnTo>
                  <a:pt x="576071" y="100583"/>
                </a:lnTo>
                <a:lnTo>
                  <a:pt x="569975" y="106679"/>
                </a:lnTo>
                <a:lnTo>
                  <a:pt x="566927" y="112775"/>
                </a:lnTo>
                <a:lnTo>
                  <a:pt x="560831" y="118871"/>
                </a:lnTo>
                <a:lnTo>
                  <a:pt x="557783" y="124967"/>
                </a:lnTo>
                <a:lnTo>
                  <a:pt x="551687" y="131063"/>
                </a:lnTo>
                <a:lnTo>
                  <a:pt x="548639" y="137159"/>
                </a:lnTo>
                <a:lnTo>
                  <a:pt x="542543" y="143255"/>
                </a:lnTo>
                <a:lnTo>
                  <a:pt x="539495" y="149351"/>
                </a:lnTo>
                <a:lnTo>
                  <a:pt x="533399" y="155447"/>
                </a:lnTo>
                <a:lnTo>
                  <a:pt x="530351" y="161543"/>
                </a:lnTo>
                <a:lnTo>
                  <a:pt x="524255" y="167639"/>
                </a:lnTo>
                <a:lnTo>
                  <a:pt x="521207" y="173735"/>
                </a:lnTo>
                <a:lnTo>
                  <a:pt x="515111" y="179831"/>
                </a:lnTo>
                <a:lnTo>
                  <a:pt x="512063" y="185927"/>
                </a:lnTo>
                <a:lnTo>
                  <a:pt x="505967" y="192023"/>
                </a:lnTo>
                <a:lnTo>
                  <a:pt x="502919" y="198119"/>
                </a:lnTo>
                <a:lnTo>
                  <a:pt x="496823" y="204215"/>
                </a:lnTo>
                <a:lnTo>
                  <a:pt x="493775" y="210311"/>
                </a:lnTo>
                <a:lnTo>
                  <a:pt x="487679" y="216407"/>
                </a:lnTo>
                <a:lnTo>
                  <a:pt x="484631" y="222503"/>
                </a:lnTo>
                <a:lnTo>
                  <a:pt x="478535" y="228599"/>
                </a:lnTo>
                <a:lnTo>
                  <a:pt x="475487" y="234695"/>
                </a:lnTo>
                <a:lnTo>
                  <a:pt x="469391" y="240791"/>
                </a:lnTo>
                <a:lnTo>
                  <a:pt x="466343" y="246887"/>
                </a:lnTo>
                <a:lnTo>
                  <a:pt x="460247" y="252983"/>
                </a:lnTo>
                <a:lnTo>
                  <a:pt x="457199" y="259079"/>
                </a:lnTo>
                <a:lnTo>
                  <a:pt x="451103" y="265175"/>
                </a:lnTo>
                <a:lnTo>
                  <a:pt x="448055" y="271271"/>
                </a:lnTo>
                <a:lnTo>
                  <a:pt x="441959" y="277367"/>
                </a:lnTo>
                <a:lnTo>
                  <a:pt x="438911" y="283463"/>
                </a:lnTo>
                <a:lnTo>
                  <a:pt x="432815" y="289559"/>
                </a:lnTo>
                <a:lnTo>
                  <a:pt x="429767" y="295655"/>
                </a:lnTo>
                <a:lnTo>
                  <a:pt x="423671" y="301751"/>
                </a:lnTo>
                <a:lnTo>
                  <a:pt x="420623" y="307847"/>
                </a:lnTo>
                <a:lnTo>
                  <a:pt x="414527" y="313943"/>
                </a:lnTo>
                <a:lnTo>
                  <a:pt x="411479" y="320039"/>
                </a:lnTo>
                <a:lnTo>
                  <a:pt x="405383" y="326135"/>
                </a:lnTo>
                <a:lnTo>
                  <a:pt x="402335" y="332231"/>
                </a:lnTo>
                <a:lnTo>
                  <a:pt x="396239" y="338327"/>
                </a:lnTo>
                <a:lnTo>
                  <a:pt x="393191" y="344423"/>
                </a:lnTo>
                <a:lnTo>
                  <a:pt x="387095" y="350519"/>
                </a:lnTo>
                <a:lnTo>
                  <a:pt x="384047" y="356615"/>
                </a:lnTo>
                <a:lnTo>
                  <a:pt x="377951" y="362711"/>
                </a:lnTo>
                <a:lnTo>
                  <a:pt x="374903" y="368807"/>
                </a:lnTo>
                <a:lnTo>
                  <a:pt x="365759" y="377951"/>
                </a:lnTo>
                <a:lnTo>
                  <a:pt x="362711" y="384047"/>
                </a:lnTo>
                <a:lnTo>
                  <a:pt x="356615" y="390143"/>
                </a:lnTo>
                <a:lnTo>
                  <a:pt x="353567" y="396239"/>
                </a:lnTo>
                <a:lnTo>
                  <a:pt x="347471" y="402335"/>
                </a:lnTo>
                <a:lnTo>
                  <a:pt x="344423" y="408431"/>
                </a:lnTo>
                <a:lnTo>
                  <a:pt x="338327" y="414527"/>
                </a:lnTo>
                <a:lnTo>
                  <a:pt x="335279" y="420623"/>
                </a:lnTo>
                <a:lnTo>
                  <a:pt x="329183" y="426719"/>
                </a:lnTo>
                <a:lnTo>
                  <a:pt x="326135" y="432815"/>
                </a:lnTo>
                <a:lnTo>
                  <a:pt x="320039" y="438911"/>
                </a:lnTo>
                <a:lnTo>
                  <a:pt x="316991" y="445007"/>
                </a:lnTo>
                <a:lnTo>
                  <a:pt x="310895" y="451103"/>
                </a:lnTo>
                <a:lnTo>
                  <a:pt x="307847" y="457199"/>
                </a:lnTo>
                <a:lnTo>
                  <a:pt x="301751" y="463295"/>
                </a:lnTo>
                <a:lnTo>
                  <a:pt x="298703" y="469391"/>
                </a:lnTo>
                <a:lnTo>
                  <a:pt x="292607" y="475487"/>
                </a:lnTo>
                <a:lnTo>
                  <a:pt x="289559" y="481583"/>
                </a:lnTo>
                <a:lnTo>
                  <a:pt x="283463" y="487679"/>
                </a:lnTo>
                <a:lnTo>
                  <a:pt x="280415" y="493775"/>
                </a:lnTo>
                <a:lnTo>
                  <a:pt x="274319" y="499871"/>
                </a:lnTo>
                <a:lnTo>
                  <a:pt x="271271" y="505967"/>
                </a:lnTo>
                <a:lnTo>
                  <a:pt x="265175" y="512063"/>
                </a:lnTo>
                <a:lnTo>
                  <a:pt x="262127" y="518159"/>
                </a:lnTo>
                <a:lnTo>
                  <a:pt x="256031" y="524255"/>
                </a:lnTo>
                <a:lnTo>
                  <a:pt x="252983" y="530351"/>
                </a:lnTo>
                <a:lnTo>
                  <a:pt x="246887" y="536447"/>
                </a:lnTo>
                <a:lnTo>
                  <a:pt x="243839" y="542543"/>
                </a:lnTo>
                <a:lnTo>
                  <a:pt x="237743" y="548639"/>
                </a:lnTo>
                <a:lnTo>
                  <a:pt x="234695" y="554735"/>
                </a:lnTo>
                <a:lnTo>
                  <a:pt x="228599" y="560831"/>
                </a:lnTo>
                <a:lnTo>
                  <a:pt x="225551" y="566927"/>
                </a:lnTo>
                <a:lnTo>
                  <a:pt x="219455" y="573023"/>
                </a:lnTo>
                <a:lnTo>
                  <a:pt x="216407" y="579119"/>
                </a:lnTo>
                <a:lnTo>
                  <a:pt x="210311" y="585215"/>
                </a:lnTo>
                <a:lnTo>
                  <a:pt x="207263" y="591311"/>
                </a:lnTo>
                <a:lnTo>
                  <a:pt x="201167" y="597407"/>
                </a:lnTo>
                <a:lnTo>
                  <a:pt x="198119" y="603503"/>
                </a:lnTo>
                <a:lnTo>
                  <a:pt x="192023" y="609599"/>
                </a:lnTo>
                <a:lnTo>
                  <a:pt x="188975" y="615695"/>
                </a:lnTo>
                <a:lnTo>
                  <a:pt x="182879" y="621791"/>
                </a:lnTo>
                <a:lnTo>
                  <a:pt x="179831" y="627887"/>
                </a:lnTo>
                <a:lnTo>
                  <a:pt x="173735" y="633983"/>
                </a:lnTo>
                <a:lnTo>
                  <a:pt x="170687" y="640079"/>
                </a:lnTo>
                <a:lnTo>
                  <a:pt x="164591" y="646175"/>
                </a:lnTo>
                <a:lnTo>
                  <a:pt x="161543" y="652271"/>
                </a:lnTo>
                <a:lnTo>
                  <a:pt x="155447" y="658367"/>
                </a:lnTo>
                <a:lnTo>
                  <a:pt x="152399" y="664463"/>
                </a:lnTo>
                <a:lnTo>
                  <a:pt x="146303" y="670559"/>
                </a:lnTo>
                <a:lnTo>
                  <a:pt x="143255" y="676655"/>
                </a:lnTo>
                <a:lnTo>
                  <a:pt x="137159" y="682751"/>
                </a:lnTo>
                <a:lnTo>
                  <a:pt x="134111" y="688847"/>
                </a:lnTo>
                <a:lnTo>
                  <a:pt x="128015" y="694943"/>
                </a:lnTo>
                <a:lnTo>
                  <a:pt x="124967" y="701039"/>
                </a:lnTo>
                <a:lnTo>
                  <a:pt x="118871" y="707135"/>
                </a:lnTo>
                <a:lnTo>
                  <a:pt x="115823" y="713231"/>
                </a:lnTo>
                <a:lnTo>
                  <a:pt x="109727" y="719327"/>
                </a:lnTo>
                <a:lnTo>
                  <a:pt x="106679" y="725423"/>
                </a:lnTo>
                <a:lnTo>
                  <a:pt x="100583" y="728471"/>
                </a:lnTo>
                <a:lnTo>
                  <a:pt x="198119" y="728471"/>
                </a:lnTo>
                <a:lnTo>
                  <a:pt x="204215" y="722375"/>
                </a:lnTo>
                <a:lnTo>
                  <a:pt x="207263" y="716279"/>
                </a:lnTo>
                <a:lnTo>
                  <a:pt x="213359" y="710183"/>
                </a:lnTo>
                <a:lnTo>
                  <a:pt x="216407" y="704087"/>
                </a:lnTo>
                <a:lnTo>
                  <a:pt x="222503" y="697991"/>
                </a:lnTo>
                <a:lnTo>
                  <a:pt x="225551" y="691895"/>
                </a:lnTo>
                <a:lnTo>
                  <a:pt x="231647" y="685799"/>
                </a:lnTo>
                <a:lnTo>
                  <a:pt x="234695" y="679703"/>
                </a:lnTo>
                <a:lnTo>
                  <a:pt x="240791" y="673607"/>
                </a:lnTo>
                <a:lnTo>
                  <a:pt x="243839" y="667511"/>
                </a:lnTo>
                <a:lnTo>
                  <a:pt x="249935" y="661415"/>
                </a:lnTo>
                <a:lnTo>
                  <a:pt x="252983" y="655319"/>
                </a:lnTo>
                <a:lnTo>
                  <a:pt x="259079" y="649223"/>
                </a:lnTo>
                <a:lnTo>
                  <a:pt x="262127" y="643127"/>
                </a:lnTo>
                <a:lnTo>
                  <a:pt x="268223" y="637031"/>
                </a:lnTo>
                <a:lnTo>
                  <a:pt x="271271" y="630935"/>
                </a:lnTo>
                <a:lnTo>
                  <a:pt x="277367" y="624839"/>
                </a:lnTo>
                <a:lnTo>
                  <a:pt x="280415" y="618743"/>
                </a:lnTo>
                <a:lnTo>
                  <a:pt x="286511" y="612647"/>
                </a:lnTo>
                <a:lnTo>
                  <a:pt x="289559" y="606551"/>
                </a:lnTo>
                <a:lnTo>
                  <a:pt x="295655" y="600455"/>
                </a:lnTo>
                <a:lnTo>
                  <a:pt x="298703" y="594359"/>
                </a:lnTo>
                <a:lnTo>
                  <a:pt x="304799" y="588263"/>
                </a:lnTo>
                <a:lnTo>
                  <a:pt x="307847" y="582167"/>
                </a:lnTo>
                <a:lnTo>
                  <a:pt x="313943" y="576071"/>
                </a:lnTo>
                <a:lnTo>
                  <a:pt x="316991" y="569975"/>
                </a:lnTo>
                <a:lnTo>
                  <a:pt x="323087" y="563879"/>
                </a:lnTo>
                <a:lnTo>
                  <a:pt x="326135" y="557783"/>
                </a:lnTo>
                <a:lnTo>
                  <a:pt x="332231" y="551687"/>
                </a:lnTo>
                <a:lnTo>
                  <a:pt x="335279" y="545591"/>
                </a:lnTo>
                <a:lnTo>
                  <a:pt x="341375" y="539495"/>
                </a:lnTo>
                <a:lnTo>
                  <a:pt x="344423" y="533399"/>
                </a:lnTo>
                <a:lnTo>
                  <a:pt x="350519" y="527303"/>
                </a:lnTo>
                <a:lnTo>
                  <a:pt x="353567" y="521207"/>
                </a:lnTo>
                <a:lnTo>
                  <a:pt x="359663" y="515111"/>
                </a:lnTo>
                <a:lnTo>
                  <a:pt x="362711" y="509015"/>
                </a:lnTo>
                <a:lnTo>
                  <a:pt x="368807" y="502919"/>
                </a:lnTo>
                <a:lnTo>
                  <a:pt x="371855" y="496823"/>
                </a:lnTo>
                <a:lnTo>
                  <a:pt x="377951" y="490727"/>
                </a:lnTo>
                <a:lnTo>
                  <a:pt x="380999" y="484631"/>
                </a:lnTo>
                <a:lnTo>
                  <a:pt x="387095" y="478535"/>
                </a:lnTo>
                <a:lnTo>
                  <a:pt x="390143" y="472439"/>
                </a:lnTo>
                <a:lnTo>
                  <a:pt x="396239" y="466343"/>
                </a:lnTo>
                <a:lnTo>
                  <a:pt x="399287" y="460247"/>
                </a:lnTo>
                <a:lnTo>
                  <a:pt x="405383" y="454151"/>
                </a:lnTo>
                <a:lnTo>
                  <a:pt x="408431" y="448055"/>
                </a:lnTo>
                <a:lnTo>
                  <a:pt x="414527" y="441959"/>
                </a:lnTo>
                <a:lnTo>
                  <a:pt x="417575" y="435863"/>
                </a:lnTo>
                <a:lnTo>
                  <a:pt x="423671" y="429767"/>
                </a:lnTo>
                <a:lnTo>
                  <a:pt x="426719" y="423671"/>
                </a:lnTo>
                <a:lnTo>
                  <a:pt x="435863" y="414527"/>
                </a:lnTo>
                <a:lnTo>
                  <a:pt x="438911" y="408431"/>
                </a:lnTo>
                <a:lnTo>
                  <a:pt x="445007" y="402335"/>
                </a:lnTo>
                <a:lnTo>
                  <a:pt x="448055" y="396239"/>
                </a:lnTo>
                <a:lnTo>
                  <a:pt x="454151" y="390143"/>
                </a:lnTo>
                <a:lnTo>
                  <a:pt x="457199" y="384047"/>
                </a:lnTo>
                <a:lnTo>
                  <a:pt x="463295" y="377951"/>
                </a:lnTo>
                <a:lnTo>
                  <a:pt x="466343" y="371855"/>
                </a:lnTo>
                <a:lnTo>
                  <a:pt x="472439" y="365759"/>
                </a:lnTo>
                <a:lnTo>
                  <a:pt x="475487" y="359663"/>
                </a:lnTo>
                <a:lnTo>
                  <a:pt x="481583" y="353567"/>
                </a:lnTo>
                <a:lnTo>
                  <a:pt x="484631" y="347471"/>
                </a:lnTo>
                <a:lnTo>
                  <a:pt x="490727" y="341375"/>
                </a:lnTo>
                <a:lnTo>
                  <a:pt x="493775" y="335279"/>
                </a:lnTo>
                <a:lnTo>
                  <a:pt x="499871" y="329183"/>
                </a:lnTo>
                <a:lnTo>
                  <a:pt x="502919" y="323087"/>
                </a:lnTo>
                <a:lnTo>
                  <a:pt x="509015" y="316991"/>
                </a:lnTo>
                <a:lnTo>
                  <a:pt x="512063" y="310895"/>
                </a:lnTo>
                <a:lnTo>
                  <a:pt x="518159" y="304799"/>
                </a:lnTo>
                <a:lnTo>
                  <a:pt x="521207" y="298703"/>
                </a:lnTo>
                <a:lnTo>
                  <a:pt x="527303" y="292607"/>
                </a:lnTo>
                <a:lnTo>
                  <a:pt x="530351" y="286511"/>
                </a:lnTo>
                <a:lnTo>
                  <a:pt x="536447" y="280415"/>
                </a:lnTo>
                <a:lnTo>
                  <a:pt x="539495" y="274319"/>
                </a:lnTo>
                <a:lnTo>
                  <a:pt x="545591" y="268223"/>
                </a:lnTo>
                <a:lnTo>
                  <a:pt x="548639" y="262127"/>
                </a:lnTo>
                <a:lnTo>
                  <a:pt x="554735" y="256031"/>
                </a:lnTo>
                <a:lnTo>
                  <a:pt x="557783" y="249935"/>
                </a:lnTo>
                <a:lnTo>
                  <a:pt x="563879" y="243839"/>
                </a:lnTo>
                <a:lnTo>
                  <a:pt x="566927" y="237743"/>
                </a:lnTo>
                <a:lnTo>
                  <a:pt x="573023" y="231647"/>
                </a:lnTo>
                <a:lnTo>
                  <a:pt x="576071" y="225551"/>
                </a:lnTo>
                <a:lnTo>
                  <a:pt x="582167" y="219455"/>
                </a:lnTo>
                <a:lnTo>
                  <a:pt x="585215" y="213359"/>
                </a:lnTo>
                <a:lnTo>
                  <a:pt x="591311" y="207263"/>
                </a:lnTo>
                <a:lnTo>
                  <a:pt x="594359" y="201167"/>
                </a:lnTo>
                <a:lnTo>
                  <a:pt x="600455" y="195071"/>
                </a:lnTo>
                <a:lnTo>
                  <a:pt x="603503" y="188975"/>
                </a:lnTo>
                <a:lnTo>
                  <a:pt x="609599" y="182879"/>
                </a:lnTo>
                <a:lnTo>
                  <a:pt x="612647" y="176783"/>
                </a:lnTo>
                <a:lnTo>
                  <a:pt x="618743" y="170687"/>
                </a:lnTo>
                <a:lnTo>
                  <a:pt x="621791" y="164591"/>
                </a:lnTo>
                <a:lnTo>
                  <a:pt x="627887" y="158495"/>
                </a:lnTo>
                <a:lnTo>
                  <a:pt x="630935" y="152399"/>
                </a:lnTo>
                <a:lnTo>
                  <a:pt x="637031" y="146303"/>
                </a:lnTo>
                <a:lnTo>
                  <a:pt x="640079" y="140207"/>
                </a:lnTo>
                <a:lnTo>
                  <a:pt x="646175" y="134111"/>
                </a:lnTo>
                <a:lnTo>
                  <a:pt x="649223" y="128015"/>
                </a:lnTo>
                <a:lnTo>
                  <a:pt x="655319" y="121919"/>
                </a:lnTo>
                <a:lnTo>
                  <a:pt x="658367" y="115823"/>
                </a:lnTo>
                <a:lnTo>
                  <a:pt x="664463" y="109727"/>
                </a:lnTo>
                <a:lnTo>
                  <a:pt x="667511" y="103631"/>
                </a:lnTo>
                <a:lnTo>
                  <a:pt x="673607" y="97535"/>
                </a:lnTo>
                <a:lnTo>
                  <a:pt x="676655" y="91439"/>
                </a:lnTo>
                <a:lnTo>
                  <a:pt x="682751" y="85343"/>
                </a:lnTo>
                <a:lnTo>
                  <a:pt x="685799" y="79247"/>
                </a:lnTo>
                <a:lnTo>
                  <a:pt x="691895" y="73151"/>
                </a:lnTo>
                <a:lnTo>
                  <a:pt x="694943" y="67055"/>
                </a:lnTo>
                <a:lnTo>
                  <a:pt x="701039" y="60959"/>
                </a:lnTo>
                <a:lnTo>
                  <a:pt x="704087" y="54863"/>
                </a:lnTo>
                <a:lnTo>
                  <a:pt x="710183" y="48767"/>
                </a:lnTo>
                <a:lnTo>
                  <a:pt x="713231" y="42671"/>
                </a:lnTo>
                <a:lnTo>
                  <a:pt x="707135" y="36575"/>
                </a:lnTo>
                <a:lnTo>
                  <a:pt x="701039" y="33527"/>
                </a:lnTo>
                <a:lnTo>
                  <a:pt x="694943" y="27431"/>
                </a:lnTo>
                <a:lnTo>
                  <a:pt x="688847" y="24383"/>
                </a:lnTo>
                <a:lnTo>
                  <a:pt x="682751" y="18287"/>
                </a:lnTo>
                <a:lnTo>
                  <a:pt x="676655" y="15239"/>
                </a:lnTo>
                <a:lnTo>
                  <a:pt x="670559" y="9143"/>
                </a:lnTo>
                <a:lnTo>
                  <a:pt x="664463" y="6095"/>
                </a:lnTo>
                <a:lnTo>
                  <a:pt x="658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058919" y="3300985"/>
            <a:ext cx="425195" cy="754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5245990" y="3998516"/>
            <a:ext cx="161877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00" b="1" spc="-8" dirty="0">
                <a:latin typeface="Times New Roman"/>
                <a:cs typeface="Times New Roman"/>
              </a:rPr>
              <a:t>p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taox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dirty="0"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4163" y="3998214"/>
            <a:ext cx="228600" cy="3429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799" y="0"/>
                </a:moveTo>
                <a:lnTo>
                  <a:pt x="0" y="457199"/>
                </a:lnTo>
              </a:path>
            </a:pathLst>
          </a:custGeom>
          <a:ln w="5791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70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2502789" y="2593578"/>
            <a:ext cx="4190524" cy="191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7783"/>
            <a:r>
              <a:rPr sz="4950" b="1" spc="8" dirty="0">
                <a:latin typeface="Times New Roman"/>
                <a:cs typeface="Times New Roman"/>
              </a:rPr>
              <a:t>N</a:t>
            </a:r>
            <a:r>
              <a:rPr sz="4950" b="1" baseline="-21464" dirty="0">
                <a:latin typeface="Times New Roman"/>
                <a:cs typeface="Times New Roman"/>
              </a:rPr>
              <a:t>2</a:t>
            </a:r>
            <a:r>
              <a:rPr sz="4950" b="1" dirty="0">
                <a:latin typeface="Times New Roman"/>
                <a:cs typeface="Times New Roman"/>
              </a:rPr>
              <a:t>O</a:t>
            </a:r>
            <a:r>
              <a:rPr sz="4950" b="1" spc="-5" baseline="-21464" dirty="0">
                <a:latin typeface="Times New Roman"/>
                <a:cs typeface="Times New Roman"/>
              </a:rPr>
              <a:t>5</a:t>
            </a:r>
            <a:endParaRPr sz="4950" baseline="-21464">
              <a:latin typeface="Times New Roman"/>
              <a:cs typeface="Times New Roman"/>
            </a:endParaRPr>
          </a:p>
          <a:p>
            <a:pPr>
              <a:spcBef>
                <a:spcPts val="42"/>
              </a:spcBef>
            </a:pPr>
            <a:endParaRPr sz="4800">
              <a:latin typeface="Times New Roman"/>
              <a:cs typeface="Times New Roman"/>
            </a:endParaRPr>
          </a:p>
          <a:p>
            <a:pPr marL="9525">
              <a:tabLst>
                <a:tab pos="2752249" algn="l"/>
              </a:tabLst>
            </a:pPr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og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dirty="0">
                <a:latin typeface="Times New Roman"/>
                <a:cs typeface="Times New Roman"/>
              </a:rPr>
              <a:t>n	</a:t>
            </a:r>
            <a:r>
              <a:rPr sz="2700" b="1" spc="-8" dirty="0">
                <a:latin typeface="Times New Roman"/>
                <a:cs typeface="Times New Roman"/>
              </a:rPr>
              <a:t>p</a:t>
            </a:r>
            <a:r>
              <a:rPr sz="2700" b="1" spc="4" dirty="0">
                <a:latin typeface="Times New Roman"/>
                <a:cs typeface="Times New Roman"/>
              </a:rPr>
              <a:t>e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tox</a:t>
            </a:r>
            <a:r>
              <a:rPr sz="2700" b="1" spc="4" dirty="0">
                <a:latin typeface="Times New Roman"/>
                <a:cs typeface="Times New Roman"/>
              </a:rPr>
              <a:t>i</a:t>
            </a:r>
            <a:r>
              <a:rPr sz="2700" b="1" spc="-8" dirty="0">
                <a:latin typeface="Times New Roman"/>
                <a:cs typeface="Times New Roman"/>
              </a:rPr>
              <a:t>d</a:t>
            </a:r>
            <a:r>
              <a:rPr sz="2700" b="1" dirty="0"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6" name="object 6"/>
          <p:cNvSpPr/>
          <p:nvPr/>
        </p:nvSpPr>
        <p:spPr>
          <a:xfrm>
            <a:off x="3771900" y="3296412"/>
            <a:ext cx="535305" cy="701993"/>
          </a:xfrm>
          <a:custGeom>
            <a:avLst/>
            <a:gdLst/>
            <a:ahLst/>
            <a:cxnLst/>
            <a:rect l="l" t="t" r="r" b="b"/>
            <a:pathLst>
              <a:path w="713739" h="935989">
                <a:moveTo>
                  <a:pt x="48767" y="685799"/>
                </a:moveTo>
                <a:lnTo>
                  <a:pt x="42671" y="685799"/>
                </a:lnTo>
                <a:lnTo>
                  <a:pt x="39623" y="701039"/>
                </a:lnTo>
                <a:lnTo>
                  <a:pt x="36575" y="719327"/>
                </a:lnTo>
                <a:lnTo>
                  <a:pt x="33527" y="734567"/>
                </a:lnTo>
                <a:lnTo>
                  <a:pt x="30479" y="752855"/>
                </a:lnTo>
                <a:lnTo>
                  <a:pt x="27431" y="768095"/>
                </a:lnTo>
                <a:lnTo>
                  <a:pt x="24383" y="786383"/>
                </a:lnTo>
                <a:lnTo>
                  <a:pt x="21335" y="801623"/>
                </a:lnTo>
                <a:lnTo>
                  <a:pt x="18287" y="819911"/>
                </a:lnTo>
                <a:lnTo>
                  <a:pt x="15239" y="835151"/>
                </a:lnTo>
                <a:lnTo>
                  <a:pt x="12191" y="853439"/>
                </a:lnTo>
                <a:lnTo>
                  <a:pt x="9143" y="868679"/>
                </a:lnTo>
                <a:lnTo>
                  <a:pt x="6095" y="886967"/>
                </a:lnTo>
                <a:lnTo>
                  <a:pt x="3047" y="902207"/>
                </a:lnTo>
                <a:lnTo>
                  <a:pt x="0" y="920495"/>
                </a:lnTo>
                <a:lnTo>
                  <a:pt x="0" y="935735"/>
                </a:lnTo>
                <a:lnTo>
                  <a:pt x="3047" y="932687"/>
                </a:lnTo>
                <a:lnTo>
                  <a:pt x="222503" y="822959"/>
                </a:lnTo>
                <a:lnTo>
                  <a:pt x="225551" y="819911"/>
                </a:lnTo>
                <a:lnTo>
                  <a:pt x="219455" y="813815"/>
                </a:lnTo>
                <a:lnTo>
                  <a:pt x="213359" y="810767"/>
                </a:lnTo>
                <a:lnTo>
                  <a:pt x="207263" y="804671"/>
                </a:lnTo>
                <a:lnTo>
                  <a:pt x="201167" y="801623"/>
                </a:lnTo>
                <a:lnTo>
                  <a:pt x="195071" y="795527"/>
                </a:lnTo>
                <a:lnTo>
                  <a:pt x="188975" y="792479"/>
                </a:lnTo>
                <a:lnTo>
                  <a:pt x="182879" y="786383"/>
                </a:lnTo>
                <a:lnTo>
                  <a:pt x="176783" y="783335"/>
                </a:lnTo>
                <a:lnTo>
                  <a:pt x="170687" y="777239"/>
                </a:lnTo>
                <a:lnTo>
                  <a:pt x="164591" y="774191"/>
                </a:lnTo>
                <a:lnTo>
                  <a:pt x="167639" y="771143"/>
                </a:lnTo>
                <a:lnTo>
                  <a:pt x="170687" y="765047"/>
                </a:lnTo>
                <a:lnTo>
                  <a:pt x="176783" y="758951"/>
                </a:lnTo>
                <a:lnTo>
                  <a:pt x="179831" y="752855"/>
                </a:lnTo>
                <a:lnTo>
                  <a:pt x="185927" y="746759"/>
                </a:lnTo>
                <a:lnTo>
                  <a:pt x="188975" y="740663"/>
                </a:lnTo>
                <a:lnTo>
                  <a:pt x="195071" y="734567"/>
                </a:lnTo>
                <a:lnTo>
                  <a:pt x="198119" y="728471"/>
                </a:lnTo>
                <a:lnTo>
                  <a:pt x="100583" y="728471"/>
                </a:lnTo>
                <a:lnTo>
                  <a:pt x="100583" y="725423"/>
                </a:lnTo>
                <a:lnTo>
                  <a:pt x="97535" y="722375"/>
                </a:lnTo>
                <a:lnTo>
                  <a:pt x="91439" y="719327"/>
                </a:lnTo>
                <a:lnTo>
                  <a:pt x="85343" y="713231"/>
                </a:lnTo>
                <a:lnTo>
                  <a:pt x="79247" y="710183"/>
                </a:lnTo>
                <a:lnTo>
                  <a:pt x="73151" y="704087"/>
                </a:lnTo>
                <a:lnTo>
                  <a:pt x="67055" y="701039"/>
                </a:lnTo>
                <a:lnTo>
                  <a:pt x="60959" y="694943"/>
                </a:lnTo>
                <a:lnTo>
                  <a:pt x="54863" y="691895"/>
                </a:lnTo>
                <a:lnTo>
                  <a:pt x="48767" y="685799"/>
                </a:lnTo>
                <a:close/>
              </a:path>
              <a:path w="713739" h="935989">
                <a:moveTo>
                  <a:pt x="658367" y="0"/>
                </a:moveTo>
                <a:lnTo>
                  <a:pt x="652271" y="0"/>
                </a:lnTo>
                <a:lnTo>
                  <a:pt x="643127" y="9143"/>
                </a:lnTo>
                <a:lnTo>
                  <a:pt x="640079" y="15239"/>
                </a:lnTo>
                <a:lnTo>
                  <a:pt x="633983" y="21335"/>
                </a:lnTo>
                <a:lnTo>
                  <a:pt x="630935" y="27431"/>
                </a:lnTo>
                <a:lnTo>
                  <a:pt x="624839" y="33527"/>
                </a:lnTo>
                <a:lnTo>
                  <a:pt x="621791" y="39623"/>
                </a:lnTo>
                <a:lnTo>
                  <a:pt x="615695" y="45719"/>
                </a:lnTo>
                <a:lnTo>
                  <a:pt x="612647" y="51815"/>
                </a:lnTo>
                <a:lnTo>
                  <a:pt x="606551" y="57911"/>
                </a:lnTo>
                <a:lnTo>
                  <a:pt x="603503" y="64007"/>
                </a:lnTo>
                <a:lnTo>
                  <a:pt x="597407" y="70103"/>
                </a:lnTo>
                <a:lnTo>
                  <a:pt x="594359" y="76199"/>
                </a:lnTo>
                <a:lnTo>
                  <a:pt x="588263" y="82295"/>
                </a:lnTo>
                <a:lnTo>
                  <a:pt x="585215" y="88391"/>
                </a:lnTo>
                <a:lnTo>
                  <a:pt x="579119" y="94487"/>
                </a:lnTo>
                <a:lnTo>
                  <a:pt x="576071" y="100583"/>
                </a:lnTo>
                <a:lnTo>
                  <a:pt x="569975" y="106679"/>
                </a:lnTo>
                <a:lnTo>
                  <a:pt x="566927" y="112775"/>
                </a:lnTo>
                <a:lnTo>
                  <a:pt x="560831" y="118871"/>
                </a:lnTo>
                <a:lnTo>
                  <a:pt x="557783" y="124967"/>
                </a:lnTo>
                <a:lnTo>
                  <a:pt x="551687" y="131063"/>
                </a:lnTo>
                <a:lnTo>
                  <a:pt x="548639" y="137159"/>
                </a:lnTo>
                <a:lnTo>
                  <a:pt x="542543" y="143255"/>
                </a:lnTo>
                <a:lnTo>
                  <a:pt x="539495" y="149351"/>
                </a:lnTo>
                <a:lnTo>
                  <a:pt x="533399" y="155447"/>
                </a:lnTo>
                <a:lnTo>
                  <a:pt x="530351" y="161543"/>
                </a:lnTo>
                <a:lnTo>
                  <a:pt x="524255" y="167639"/>
                </a:lnTo>
                <a:lnTo>
                  <a:pt x="521207" y="173735"/>
                </a:lnTo>
                <a:lnTo>
                  <a:pt x="515111" y="179831"/>
                </a:lnTo>
                <a:lnTo>
                  <a:pt x="512063" y="185927"/>
                </a:lnTo>
                <a:lnTo>
                  <a:pt x="505967" y="192023"/>
                </a:lnTo>
                <a:lnTo>
                  <a:pt x="502919" y="198119"/>
                </a:lnTo>
                <a:lnTo>
                  <a:pt x="496823" y="204215"/>
                </a:lnTo>
                <a:lnTo>
                  <a:pt x="493775" y="210311"/>
                </a:lnTo>
                <a:lnTo>
                  <a:pt x="487679" y="216407"/>
                </a:lnTo>
                <a:lnTo>
                  <a:pt x="484631" y="222503"/>
                </a:lnTo>
                <a:lnTo>
                  <a:pt x="478535" y="228599"/>
                </a:lnTo>
                <a:lnTo>
                  <a:pt x="475487" y="234695"/>
                </a:lnTo>
                <a:lnTo>
                  <a:pt x="469391" y="240791"/>
                </a:lnTo>
                <a:lnTo>
                  <a:pt x="466343" y="246887"/>
                </a:lnTo>
                <a:lnTo>
                  <a:pt x="460247" y="252983"/>
                </a:lnTo>
                <a:lnTo>
                  <a:pt x="457199" y="259079"/>
                </a:lnTo>
                <a:lnTo>
                  <a:pt x="451103" y="265175"/>
                </a:lnTo>
                <a:lnTo>
                  <a:pt x="448055" y="271271"/>
                </a:lnTo>
                <a:lnTo>
                  <a:pt x="441959" y="277367"/>
                </a:lnTo>
                <a:lnTo>
                  <a:pt x="438911" y="283463"/>
                </a:lnTo>
                <a:lnTo>
                  <a:pt x="432815" y="289559"/>
                </a:lnTo>
                <a:lnTo>
                  <a:pt x="429767" y="295655"/>
                </a:lnTo>
                <a:lnTo>
                  <a:pt x="423671" y="301751"/>
                </a:lnTo>
                <a:lnTo>
                  <a:pt x="420623" y="307847"/>
                </a:lnTo>
                <a:lnTo>
                  <a:pt x="414527" y="313943"/>
                </a:lnTo>
                <a:lnTo>
                  <a:pt x="411479" y="320039"/>
                </a:lnTo>
                <a:lnTo>
                  <a:pt x="405383" y="326135"/>
                </a:lnTo>
                <a:lnTo>
                  <a:pt x="402335" y="332231"/>
                </a:lnTo>
                <a:lnTo>
                  <a:pt x="396239" y="338327"/>
                </a:lnTo>
                <a:lnTo>
                  <a:pt x="393191" y="344423"/>
                </a:lnTo>
                <a:lnTo>
                  <a:pt x="387095" y="350519"/>
                </a:lnTo>
                <a:lnTo>
                  <a:pt x="384047" y="356615"/>
                </a:lnTo>
                <a:lnTo>
                  <a:pt x="377951" y="362711"/>
                </a:lnTo>
                <a:lnTo>
                  <a:pt x="374903" y="368807"/>
                </a:lnTo>
                <a:lnTo>
                  <a:pt x="365759" y="377951"/>
                </a:lnTo>
                <a:lnTo>
                  <a:pt x="362711" y="384047"/>
                </a:lnTo>
                <a:lnTo>
                  <a:pt x="356615" y="390143"/>
                </a:lnTo>
                <a:lnTo>
                  <a:pt x="353567" y="396239"/>
                </a:lnTo>
                <a:lnTo>
                  <a:pt x="347471" y="402335"/>
                </a:lnTo>
                <a:lnTo>
                  <a:pt x="344423" y="408431"/>
                </a:lnTo>
                <a:lnTo>
                  <a:pt x="338327" y="414527"/>
                </a:lnTo>
                <a:lnTo>
                  <a:pt x="335279" y="420623"/>
                </a:lnTo>
                <a:lnTo>
                  <a:pt x="329183" y="426719"/>
                </a:lnTo>
                <a:lnTo>
                  <a:pt x="326135" y="432815"/>
                </a:lnTo>
                <a:lnTo>
                  <a:pt x="320039" y="438911"/>
                </a:lnTo>
                <a:lnTo>
                  <a:pt x="316991" y="445007"/>
                </a:lnTo>
                <a:lnTo>
                  <a:pt x="310895" y="451103"/>
                </a:lnTo>
                <a:lnTo>
                  <a:pt x="307847" y="457199"/>
                </a:lnTo>
                <a:lnTo>
                  <a:pt x="301751" y="463295"/>
                </a:lnTo>
                <a:lnTo>
                  <a:pt x="298703" y="469391"/>
                </a:lnTo>
                <a:lnTo>
                  <a:pt x="292607" y="475487"/>
                </a:lnTo>
                <a:lnTo>
                  <a:pt x="289559" y="481583"/>
                </a:lnTo>
                <a:lnTo>
                  <a:pt x="283463" y="487679"/>
                </a:lnTo>
                <a:lnTo>
                  <a:pt x="280415" y="493775"/>
                </a:lnTo>
                <a:lnTo>
                  <a:pt x="274319" y="499871"/>
                </a:lnTo>
                <a:lnTo>
                  <a:pt x="271271" y="505967"/>
                </a:lnTo>
                <a:lnTo>
                  <a:pt x="265175" y="512063"/>
                </a:lnTo>
                <a:lnTo>
                  <a:pt x="262127" y="518159"/>
                </a:lnTo>
                <a:lnTo>
                  <a:pt x="256031" y="524255"/>
                </a:lnTo>
                <a:lnTo>
                  <a:pt x="252983" y="530351"/>
                </a:lnTo>
                <a:lnTo>
                  <a:pt x="246887" y="536447"/>
                </a:lnTo>
                <a:lnTo>
                  <a:pt x="243839" y="542543"/>
                </a:lnTo>
                <a:lnTo>
                  <a:pt x="237743" y="548639"/>
                </a:lnTo>
                <a:lnTo>
                  <a:pt x="234695" y="554735"/>
                </a:lnTo>
                <a:lnTo>
                  <a:pt x="228599" y="560831"/>
                </a:lnTo>
                <a:lnTo>
                  <a:pt x="225551" y="566927"/>
                </a:lnTo>
                <a:lnTo>
                  <a:pt x="219455" y="573023"/>
                </a:lnTo>
                <a:lnTo>
                  <a:pt x="216407" y="579119"/>
                </a:lnTo>
                <a:lnTo>
                  <a:pt x="210311" y="585215"/>
                </a:lnTo>
                <a:lnTo>
                  <a:pt x="207263" y="591311"/>
                </a:lnTo>
                <a:lnTo>
                  <a:pt x="201167" y="597407"/>
                </a:lnTo>
                <a:lnTo>
                  <a:pt x="198119" y="603503"/>
                </a:lnTo>
                <a:lnTo>
                  <a:pt x="192023" y="609599"/>
                </a:lnTo>
                <a:lnTo>
                  <a:pt x="188975" y="615695"/>
                </a:lnTo>
                <a:lnTo>
                  <a:pt x="182879" y="621791"/>
                </a:lnTo>
                <a:lnTo>
                  <a:pt x="179831" y="627887"/>
                </a:lnTo>
                <a:lnTo>
                  <a:pt x="173735" y="633983"/>
                </a:lnTo>
                <a:lnTo>
                  <a:pt x="170687" y="640079"/>
                </a:lnTo>
                <a:lnTo>
                  <a:pt x="164591" y="646175"/>
                </a:lnTo>
                <a:lnTo>
                  <a:pt x="161543" y="652271"/>
                </a:lnTo>
                <a:lnTo>
                  <a:pt x="155447" y="658367"/>
                </a:lnTo>
                <a:lnTo>
                  <a:pt x="152399" y="664463"/>
                </a:lnTo>
                <a:lnTo>
                  <a:pt x="146303" y="670559"/>
                </a:lnTo>
                <a:lnTo>
                  <a:pt x="143255" y="676655"/>
                </a:lnTo>
                <a:lnTo>
                  <a:pt x="137159" y="682751"/>
                </a:lnTo>
                <a:lnTo>
                  <a:pt x="134111" y="688847"/>
                </a:lnTo>
                <a:lnTo>
                  <a:pt x="128015" y="694943"/>
                </a:lnTo>
                <a:lnTo>
                  <a:pt x="124967" y="701039"/>
                </a:lnTo>
                <a:lnTo>
                  <a:pt x="118871" y="707135"/>
                </a:lnTo>
                <a:lnTo>
                  <a:pt x="115823" y="713231"/>
                </a:lnTo>
                <a:lnTo>
                  <a:pt x="109727" y="719327"/>
                </a:lnTo>
                <a:lnTo>
                  <a:pt x="106679" y="725423"/>
                </a:lnTo>
                <a:lnTo>
                  <a:pt x="100583" y="728471"/>
                </a:lnTo>
                <a:lnTo>
                  <a:pt x="198119" y="728471"/>
                </a:lnTo>
                <a:lnTo>
                  <a:pt x="204215" y="722375"/>
                </a:lnTo>
                <a:lnTo>
                  <a:pt x="207263" y="716279"/>
                </a:lnTo>
                <a:lnTo>
                  <a:pt x="213359" y="710183"/>
                </a:lnTo>
                <a:lnTo>
                  <a:pt x="216407" y="704087"/>
                </a:lnTo>
                <a:lnTo>
                  <a:pt x="222503" y="697991"/>
                </a:lnTo>
                <a:lnTo>
                  <a:pt x="225551" y="691895"/>
                </a:lnTo>
                <a:lnTo>
                  <a:pt x="231647" y="685799"/>
                </a:lnTo>
                <a:lnTo>
                  <a:pt x="234695" y="679703"/>
                </a:lnTo>
                <a:lnTo>
                  <a:pt x="240791" y="673607"/>
                </a:lnTo>
                <a:lnTo>
                  <a:pt x="243839" y="667511"/>
                </a:lnTo>
                <a:lnTo>
                  <a:pt x="249935" y="661415"/>
                </a:lnTo>
                <a:lnTo>
                  <a:pt x="252983" y="655319"/>
                </a:lnTo>
                <a:lnTo>
                  <a:pt x="259079" y="649223"/>
                </a:lnTo>
                <a:lnTo>
                  <a:pt x="262127" y="643127"/>
                </a:lnTo>
                <a:lnTo>
                  <a:pt x="268223" y="637031"/>
                </a:lnTo>
                <a:lnTo>
                  <a:pt x="271271" y="630935"/>
                </a:lnTo>
                <a:lnTo>
                  <a:pt x="277367" y="624839"/>
                </a:lnTo>
                <a:lnTo>
                  <a:pt x="280415" y="618743"/>
                </a:lnTo>
                <a:lnTo>
                  <a:pt x="286511" y="612647"/>
                </a:lnTo>
                <a:lnTo>
                  <a:pt x="289559" y="606551"/>
                </a:lnTo>
                <a:lnTo>
                  <a:pt x="295655" y="600455"/>
                </a:lnTo>
                <a:lnTo>
                  <a:pt x="298703" y="594359"/>
                </a:lnTo>
                <a:lnTo>
                  <a:pt x="304799" y="588263"/>
                </a:lnTo>
                <a:lnTo>
                  <a:pt x="307847" y="582167"/>
                </a:lnTo>
                <a:lnTo>
                  <a:pt x="313943" y="576071"/>
                </a:lnTo>
                <a:lnTo>
                  <a:pt x="316991" y="569975"/>
                </a:lnTo>
                <a:lnTo>
                  <a:pt x="323087" y="563879"/>
                </a:lnTo>
                <a:lnTo>
                  <a:pt x="326135" y="557783"/>
                </a:lnTo>
                <a:lnTo>
                  <a:pt x="332231" y="551687"/>
                </a:lnTo>
                <a:lnTo>
                  <a:pt x="335279" y="545591"/>
                </a:lnTo>
                <a:lnTo>
                  <a:pt x="341375" y="539495"/>
                </a:lnTo>
                <a:lnTo>
                  <a:pt x="344423" y="533399"/>
                </a:lnTo>
                <a:lnTo>
                  <a:pt x="350519" y="527303"/>
                </a:lnTo>
                <a:lnTo>
                  <a:pt x="353567" y="521207"/>
                </a:lnTo>
                <a:lnTo>
                  <a:pt x="359663" y="515111"/>
                </a:lnTo>
                <a:lnTo>
                  <a:pt x="362711" y="509015"/>
                </a:lnTo>
                <a:lnTo>
                  <a:pt x="368807" y="502919"/>
                </a:lnTo>
                <a:lnTo>
                  <a:pt x="371855" y="496823"/>
                </a:lnTo>
                <a:lnTo>
                  <a:pt x="377951" y="490727"/>
                </a:lnTo>
                <a:lnTo>
                  <a:pt x="380999" y="484631"/>
                </a:lnTo>
                <a:lnTo>
                  <a:pt x="387095" y="478535"/>
                </a:lnTo>
                <a:lnTo>
                  <a:pt x="390143" y="472439"/>
                </a:lnTo>
                <a:lnTo>
                  <a:pt x="396239" y="466343"/>
                </a:lnTo>
                <a:lnTo>
                  <a:pt x="399287" y="460247"/>
                </a:lnTo>
                <a:lnTo>
                  <a:pt x="405383" y="454151"/>
                </a:lnTo>
                <a:lnTo>
                  <a:pt x="408431" y="448055"/>
                </a:lnTo>
                <a:lnTo>
                  <a:pt x="414527" y="441959"/>
                </a:lnTo>
                <a:lnTo>
                  <a:pt x="417575" y="435863"/>
                </a:lnTo>
                <a:lnTo>
                  <a:pt x="423671" y="429767"/>
                </a:lnTo>
                <a:lnTo>
                  <a:pt x="426719" y="423671"/>
                </a:lnTo>
                <a:lnTo>
                  <a:pt x="435863" y="414527"/>
                </a:lnTo>
                <a:lnTo>
                  <a:pt x="438911" y="408431"/>
                </a:lnTo>
                <a:lnTo>
                  <a:pt x="445007" y="402335"/>
                </a:lnTo>
                <a:lnTo>
                  <a:pt x="448055" y="396239"/>
                </a:lnTo>
                <a:lnTo>
                  <a:pt x="454151" y="390143"/>
                </a:lnTo>
                <a:lnTo>
                  <a:pt x="457199" y="384047"/>
                </a:lnTo>
                <a:lnTo>
                  <a:pt x="463295" y="377951"/>
                </a:lnTo>
                <a:lnTo>
                  <a:pt x="466343" y="371855"/>
                </a:lnTo>
                <a:lnTo>
                  <a:pt x="472439" y="365759"/>
                </a:lnTo>
                <a:lnTo>
                  <a:pt x="475487" y="359663"/>
                </a:lnTo>
                <a:lnTo>
                  <a:pt x="481583" y="353567"/>
                </a:lnTo>
                <a:lnTo>
                  <a:pt x="484631" y="347471"/>
                </a:lnTo>
                <a:lnTo>
                  <a:pt x="490727" y="341375"/>
                </a:lnTo>
                <a:lnTo>
                  <a:pt x="493775" y="335279"/>
                </a:lnTo>
                <a:lnTo>
                  <a:pt x="499871" y="329183"/>
                </a:lnTo>
                <a:lnTo>
                  <a:pt x="502919" y="323087"/>
                </a:lnTo>
                <a:lnTo>
                  <a:pt x="509015" y="316991"/>
                </a:lnTo>
                <a:lnTo>
                  <a:pt x="512063" y="310895"/>
                </a:lnTo>
                <a:lnTo>
                  <a:pt x="518159" y="304799"/>
                </a:lnTo>
                <a:lnTo>
                  <a:pt x="521207" y="298703"/>
                </a:lnTo>
                <a:lnTo>
                  <a:pt x="527303" y="292607"/>
                </a:lnTo>
                <a:lnTo>
                  <a:pt x="530351" y="286511"/>
                </a:lnTo>
                <a:lnTo>
                  <a:pt x="536447" y="280415"/>
                </a:lnTo>
                <a:lnTo>
                  <a:pt x="539495" y="274319"/>
                </a:lnTo>
                <a:lnTo>
                  <a:pt x="545591" y="268223"/>
                </a:lnTo>
                <a:lnTo>
                  <a:pt x="548639" y="262127"/>
                </a:lnTo>
                <a:lnTo>
                  <a:pt x="554735" y="256031"/>
                </a:lnTo>
                <a:lnTo>
                  <a:pt x="557783" y="249935"/>
                </a:lnTo>
                <a:lnTo>
                  <a:pt x="563879" y="243839"/>
                </a:lnTo>
                <a:lnTo>
                  <a:pt x="566927" y="237743"/>
                </a:lnTo>
                <a:lnTo>
                  <a:pt x="573023" y="231647"/>
                </a:lnTo>
                <a:lnTo>
                  <a:pt x="576071" y="225551"/>
                </a:lnTo>
                <a:lnTo>
                  <a:pt x="582167" y="219455"/>
                </a:lnTo>
                <a:lnTo>
                  <a:pt x="585215" y="213359"/>
                </a:lnTo>
                <a:lnTo>
                  <a:pt x="591311" y="207263"/>
                </a:lnTo>
                <a:lnTo>
                  <a:pt x="594359" y="201167"/>
                </a:lnTo>
                <a:lnTo>
                  <a:pt x="600455" y="195071"/>
                </a:lnTo>
                <a:lnTo>
                  <a:pt x="603503" y="188975"/>
                </a:lnTo>
                <a:lnTo>
                  <a:pt x="609599" y="182879"/>
                </a:lnTo>
                <a:lnTo>
                  <a:pt x="612647" y="176783"/>
                </a:lnTo>
                <a:lnTo>
                  <a:pt x="618743" y="170687"/>
                </a:lnTo>
                <a:lnTo>
                  <a:pt x="621791" y="164591"/>
                </a:lnTo>
                <a:lnTo>
                  <a:pt x="627887" y="158495"/>
                </a:lnTo>
                <a:lnTo>
                  <a:pt x="630935" y="152399"/>
                </a:lnTo>
                <a:lnTo>
                  <a:pt x="637031" y="146303"/>
                </a:lnTo>
                <a:lnTo>
                  <a:pt x="640079" y="140207"/>
                </a:lnTo>
                <a:lnTo>
                  <a:pt x="646175" y="134111"/>
                </a:lnTo>
                <a:lnTo>
                  <a:pt x="649223" y="128015"/>
                </a:lnTo>
                <a:lnTo>
                  <a:pt x="655319" y="121919"/>
                </a:lnTo>
                <a:lnTo>
                  <a:pt x="658367" y="115823"/>
                </a:lnTo>
                <a:lnTo>
                  <a:pt x="664463" y="109727"/>
                </a:lnTo>
                <a:lnTo>
                  <a:pt x="667511" y="103631"/>
                </a:lnTo>
                <a:lnTo>
                  <a:pt x="673607" y="97535"/>
                </a:lnTo>
                <a:lnTo>
                  <a:pt x="676655" y="91439"/>
                </a:lnTo>
                <a:lnTo>
                  <a:pt x="682751" y="85343"/>
                </a:lnTo>
                <a:lnTo>
                  <a:pt x="685799" y="79247"/>
                </a:lnTo>
                <a:lnTo>
                  <a:pt x="691895" y="73151"/>
                </a:lnTo>
                <a:lnTo>
                  <a:pt x="694943" y="67055"/>
                </a:lnTo>
                <a:lnTo>
                  <a:pt x="701039" y="60959"/>
                </a:lnTo>
                <a:lnTo>
                  <a:pt x="704087" y="54863"/>
                </a:lnTo>
                <a:lnTo>
                  <a:pt x="710183" y="48767"/>
                </a:lnTo>
                <a:lnTo>
                  <a:pt x="713231" y="42671"/>
                </a:lnTo>
                <a:lnTo>
                  <a:pt x="707135" y="36575"/>
                </a:lnTo>
                <a:lnTo>
                  <a:pt x="701039" y="33527"/>
                </a:lnTo>
                <a:lnTo>
                  <a:pt x="694943" y="27431"/>
                </a:lnTo>
                <a:lnTo>
                  <a:pt x="688847" y="24383"/>
                </a:lnTo>
                <a:lnTo>
                  <a:pt x="682751" y="18287"/>
                </a:lnTo>
                <a:lnTo>
                  <a:pt x="676655" y="15239"/>
                </a:lnTo>
                <a:lnTo>
                  <a:pt x="670559" y="9143"/>
                </a:lnTo>
                <a:lnTo>
                  <a:pt x="664463" y="6095"/>
                </a:lnTo>
                <a:lnTo>
                  <a:pt x="658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058919" y="3300985"/>
            <a:ext cx="425195" cy="754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2969513" y="4684015"/>
            <a:ext cx="3861435" cy="507831"/>
          </a:xfrm>
          <a:prstGeom prst="rect">
            <a:avLst/>
          </a:prstGeom>
          <a:solidFill>
            <a:srgbClr val="ECE7E3"/>
          </a:solidFill>
          <a:ln w="9143">
            <a:solidFill>
              <a:srgbClr val="CC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533"/>
            <a:r>
              <a:rPr sz="3300" b="1" spc="-4" dirty="0">
                <a:latin typeface="Times New Roman"/>
                <a:cs typeface="Times New Roman"/>
              </a:rPr>
              <a:t>d</a:t>
            </a:r>
            <a:r>
              <a:rPr sz="3300" b="1" dirty="0">
                <a:latin typeface="Times New Roman"/>
                <a:cs typeface="Times New Roman"/>
              </a:rPr>
              <a:t>i</a:t>
            </a:r>
            <a:r>
              <a:rPr sz="3300" b="1" spc="-4" dirty="0">
                <a:latin typeface="Times New Roman"/>
                <a:cs typeface="Times New Roman"/>
              </a:rPr>
              <a:t>n</a:t>
            </a:r>
            <a:r>
              <a:rPr sz="3300" b="1" dirty="0">
                <a:latin typeface="Times New Roman"/>
                <a:cs typeface="Times New Roman"/>
              </a:rPr>
              <a:t>i</a:t>
            </a:r>
            <a:r>
              <a:rPr sz="3300" b="1" spc="-4" dirty="0">
                <a:latin typeface="Times New Roman"/>
                <a:cs typeface="Times New Roman"/>
              </a:rPr>
              <a:t>tr</a:t>
            </a:r>
            <a:r>
              <a:rPr sz="3300" b="1" dirty="0">
                <a:latin typeface="Times New Roman"/>
                <a:cs typeface="Times New Roman"/>
              </a:rPr>
              <a:t>og</a:t>
            </a:r>
            <a:r>
              <a:rPr sz="3300" b="1" spc="-4" dirty="0">
                <a:latin typeface="Times New Roman"/>
                <a:cs typeface="Times New Roman"/>
              </a:rPr>
              <a:t>en </a:t>
            </a:r>
            <a:r>
              <a:rPr sz="3300" b="1" dirty="0">
                <a:latin typeface="Times New Roman"/>
                <a:cs typeface="Times New Roman"/>
              </a:rPr>
              <a:t>p</a:t>
            </a:r>
            <a:r>
              <a:rPr sz="3300" b="1" spc="-4" dirty="0">
                <a:latin typeface="Times New Roman"/>
                <a:cs typeface="Times New Roman"/>
              </a:rPr>
              <a:t>ent</a:t>
            </a:r>
            <a:r>
              <a:rPr sz="3300" b="1" dirty="0">
                <a:latin typeface="Times New Roman"/>
                <a:cs typeface="Times New Roman"/>
              </a:rPr>
              <a:t>ox</a:t>
            </a:r>
            <a:r>
              <a:rPr sz="3300" b="1" spc="-4" dirty="0">
                <a:latin typeface="Times New Roman"/>
                <a:cs typeface="Times New Roman"/>
              </a:rPr>
              <a:t>i</a:t>
            </a:r>
            <a:r>
              <a:rPr sz="3300" b="1" dirty="0">
                <a:latin typeface="Times New Roman"/>
                <a:cs typeface="Times New Roman"/>
              </a:rPr>
              <a:t>d</a:t>
            </a:r>
            <a:r>
              <a:rPr sz="3300" b="1" spc="-4" dirty="0">
                <a:latin typeface="Times New Roman"/>
                <a:cs typeface="Times New Roman"/>
              </a:rPr>
              <a:t>e</a:t>
            </a:r>
            <a:endParaRPr sz="3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3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7914" y="1026414"/>
            <a:ext cx="6179344" cy="4793933"/>
          </a:xfrm>
          <a:custGeom>
            <a:avLst/>
            <a:gdLst/>
            <a:ahLst/>
            <a:cxnLst/>
            <a:rect l="l" t="t" r="r" b="b"/>
            <a:pathLst>
              <a:path w="8239125" h="6391909">
                <a:moveTo>
                  <a:pt x="0" y="0"/>
                </a:moveTo>
                <a:lnTo>
                  <a:pt x="0" y="6391655"/>
                </a:lnTo>
                <a:lnTo>
                  <a:pt x="8238743" y="6391655"/>
                </a:lnTo>
                <a:lnTo>
                  <a:pt x="8238743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7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2724532" y="1467381"/>
            <a:ext cx="4376261" cy="1728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1973" marR="3810" indent="-532924">
              <a:lnSpc>
                <a:spcPct val="156200"/>
              </a:lnSpc>
              <a:tabLst>
                <a:tab pos="1902143" algn="l"/>
                <a:tab pos="2130266" algn="l"/>
              </a:tabLst>
            </a:pPr>
            <a:r>
              <a:rPr sz="3600" b="1" dirty="0">
                <a:latin typeface="Times New Roman"/>
                <a:cs typeface="Times New Roman"/>
              </a:rPr>
              <a:t>Mo</a:t>
            </a:r>
            <a:r>
              <a:rPr sz="3600" b="1" spc="8" dirty="0">
                <a:latin typeface="Times New Roman"/>
                <a:cs typeface="Times New Roman"/>
              </a:rPr>
              <a:t>l</a:t>
            </a:r>
            <a:r>
              <a:rPr sz="3600" b="1" spc="-15" dirty="0">
                <a:latin typeface="Times New Roman"/>
                <a:cs typeface="Times New Roman"/>
              </a:rPr>
              <a:t>e</a:t>
            </a:r>
            <a:r>
              <a:rPr sz="3600" b="1" dirty="0">
                <a:latin typeface="Times New Roman"/>
                <a:cs typeface="Times New Roman"/>
              </a:rPr>
              <a:t>cu</a:t>
            </a:r>
            <a:r>
              <a:rPr sz="3600" b="1" spc="4" dirty="0">
                <a:latin typeface="Times New Roman"/>
                <a:cs typeface="Times New Roman"/>
              </a:rPr>
              <a:t>l</a:t>
            </a:r>
            <a:r>
              <a:rPr sz="3600" b="1" dirty="0">
                <a:latin typeface="Times New Roman"/>
                <a:cs typeface="Times New Roman"/>
              </a:rPr>
              <a:t>ar	</a:t>
            </a:r>
            <a:r>
              <a:rPr sz="3600" b="1" spc="-11" dirty="0">
                <a:latin typeface="Times New Roman"/>
                <a:cs typeface="Times New Roman"/>
              </a:rPr>
              <a:t>c</a:t>
            </a:r>
            <a:r>
              <a:rPr sz="3600" b="1" dirty="0">
                <a:latin typeface="Times New Roman"/>
                <a:cs typeface="Times New Roman"/>
              </a:rPr>
              <a:t>o</a:t>
            </a:r>
            <a:r>
              <a:rPr sz="3600" b="1" spc="4" dirty="0">
                <a:latin typeface="Times New Roman"/>
                <a:cs typeface="Times New Roman"/>
              </a:rPr>
              <a:t>m</a:t>
            </a:r>
            <a:r>
              <a:rPr sz="3600" b="1" dirty="0">
                <a:latin typeface="Times New Roman"/>
                <a:cs typeface="Times New Roman"/>
              </a:rPr>
              <a:t>po</a:t>
            </a:r>
            <a:r>
              <a:rPr sz="3600" b="1" spc="-8" dirty="0">
                <a:latin typeface="Times New Roman"/>
                <a:cs typeface="Times New Roman"/>
              </a:rPr>
              <a:t>u</a:t>
            </a:r>
            <a:r>
              <a:rPr sz="3600" b="1" spc="11" dirty="0">
                <a:latin typeface="Times New Roman"/>
                <a:cs typeface="Times New Roman"/>
              </a:rPr>
              <a:t>n</a:t>
            </a:r>
            <a:r>
              <a:rPr sz="3600" b="1" dirty="0">
                <a:latin typeface="Times New Roman"/>
                <a:cs typeface="Times New Roman"/>
              </a:rPr>
              <a:t>ds S</a:t>
            </a:r>
            <a:r>
              <a:rPr sz="3600" b="1" spc="-8" dirty="0">
                <a:latin typeface="Times New Roman"/>
                <a:cs typeface="Times New Roman"/>
              </a:rPr>
              <a:t>u</a:t>
            </a:r>
            <a:r>
              <a:rPr sz="3600" b="1" spc="4" dirty="0">
                <a:latin typeface="Times New Roman"/>
                <a:cs typeface="Times New Roman"/>
              </a:rPr>
              <a:t>lf</a:t>
            </a:r>
            <a:r>
              <a:rPr sz="3600" b="1" dirty="0">
                <a:latin typeface="Times New Roman"/>
                <a:cs typeface="Times New Roman"/>
              </a:rPr>
              <a:t>ur	</a:t>
            </a:r>
            <a:r>
              <a:rPr sz="3600" b="1" spc="4" dirty="0">
                <a:latin typeface="Times New Roman"/>
                <a:cs typeface="Times New Roman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r</a:t>
            </a:r>
            <a:r>
              <a:rPr sz="3600" b="1" spc="8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o</a:t>
            </a:r>
            <a:r>
              <a:rPr sz="3600" b="1" spc="-19" dirty="0">
                <a:latin typeface="Times New Roman"/>
                <a:cs typeface="Times New Roman"/>
              </a:rPr>
              <a:t>x</a:t>
            </a:r>
            <a:r>
              <a:rPr sz="3600" b="1" spc="4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de</a:t>
            </a:r>
            <a:endParaRPr sz="3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7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5" name="object 5"/>
          <p:cNvSpPr/>
          <p:nvPr/>
        </p:nvSpPr>
        <p:spPr>
          <a:xfrm>
            <a:off x="3474719" y="2788920"/>
            <a:ext cx="377190" cy="809625"/>
          </a:xfrm>
          <a:custGeom>
            <a:avLst/>
            <a:gdLst/>
            <a:ahLst/>
            <a:cxnLst/>
            <a:rect l="l" t="t" r="r" b="b"/>
            <a:pathLst>
              <a:path w="502920" h="1079500">
                <a:moveTo>
                  <a:pt x="6095" y="826007"/>
                </a:moveTo>
                <a:lnTo>
                  <a:pt x="0" y="826007"/>
                </a:lnTo>
                <a:lnTo>
                  <a:pt x="0" y="874775"/>
                </a:lnTo>
                <a:lnTo>
                  <a:pt x="3047" y="874775"/>
                </a:lnTo>
                <a:lnTo>
                  <a:pt x="3047" y="926591"/>
                </a:lnTo>
                <a:lnTo>
                  <a:pt x="6095" y="926591"/>
                </a:lnTo>
                <a:lnTo>
                  <a:pt x="6095" y="978407"/>
                </a:lnTo>
                <a:lnTo>
                  <a:pt x="9143" y="978407"/>
                </a:lnTo>
                <a:lnTo>
                  <a:pt x="9143" y="1030223"/>
                </a:lnTo>
                <a:lnTo>
                  <a:pt x="12191" y="1030223"/>
                </a:lnTo>
                <a:lnTo>
                  <a:pt x="12191" y="1078991"/>
                </a:lnTo>
                <a:lnTo>
                  <a:pt x="18287" y="1075943"/>
                </a:lnTo>
                <a:lnTo>
                  <a:pt x="30479" y="1063751"/>
                </a:lnTo>
                <a:lnTo>
                  <a:pt x="36575" y="1060703"/>
                </a:lnTo>
                <a:lnTo>
                  <a:pt x="48767" y="1048511"/>
                </a:lnTo>
                <a:lnTo>
                  <a:pt x="54863" y="1045463"/>
                </a:lnTo>
                <a:lnTo>
                  <a:pt x="70103" y="1030223"/>
                </a:lnTo>
                <a:lnTo>
                  <a:pt x="76199" y="1027175"/>
                </a:lnTo>
                <a:lnTo>
                  <a:pt x="88391" y="1014983"/>
                </a:lnTo>
                <a:lnTo>
                  <a:pt x="94487" y="1011935"/>
                </a:lnTo>
                <a:lnTo>
                  <a:pt x="109727" y="996695"/>
                </a:lnTo>
                <a:lnTo>
                  <a:pt x="115823" y="993647"/>
                </a:lnTo>
                <a:lnTo>
                  <a:pt x="128015" y="981455"/>
                </a:lnTo>
                <a:lnTo>
                  <a:pt x="134111" y="978407"/>
                </a:lnTo>
                <a:lnTo>
                  <a:pt x="146303" y="966215"/>
                </a:lnTo>
                <a:lnTo>
                  <a:pt x="152399" y="963167"/>
                </a:lnTo>
                <a:lnTo>
                  <a:pt x="167639" y="947927"/>
                </a:lnTo>
                <a:lnTo>
                  <a:pt x="173735" y="944879"/>
                </a:lnTo>
                <a:lnTo>
                  <a:pt x="185927" y="932687"/>
                </a:lnTo>
                <a:lnTo>
                  <a:pt x="192023" y="929639"/>
                </a:lnTo>
                <a:lnTo>
                  <a:pt x="207263" y="914399"/>
                </a:lnTo>
                <a:lnTo>
                  <a:pt x="188975" y="905255"/>
                </a:lnTo>
                <a:lnTo>
                  <a:pt x="179831" y="902207"/>
                </a:lnTo>
                <a:lnTo>
                  <a:pt x="167639" y="896111"/>
                </a:lnTo>
                <a:lnTo>
                  <a:pt x="158495" y="893063"/>
                </a:lnTo>
                <a:lnTo>
                  <a:pt x="146303" y="886967"/>
                </a:lnTo>
                <a:lnTo>
                  <a:pt x="137159" y="883919"/>
                </a:lnTo>
                <a:lnTo>
                  <a:pt x="140207" y="874775"/>
                </a:lnTo>
                <a:lnTo>
                  <a:pt x="146303" y="862583"/>
                </a:lnTo>
                <a:lnTo>
                  <a:pt x="148335" y="856487"/>
                </a:lnTo>
                <a:lnTo>
                  <a:pt x="67055" y="856487"/>
                </a:lnTo>
                <a:lnTo>
                  <a:pt x="67055" y="853439"/>
                </a:lnTo>
                <a:lnTo>
                  <a:pt x="48767" y="844295"/>
                </a:lnTo>
                <a:lnTo>
                  <a:pt x="39623" y="841247"/>
                </a:lnTo>
                <a:lnTo>
                  <a:pt x="27431" y="835151"/>
                </a:lnTo>
                <a:lnTo>
                  <a:pt x="18287" y="832103"/>
                </a:lnTo>
                <a:lnTo>
                  <a:pt x="6095" y="826007"/>
                </a:lnTo>
                <a:close/>
              </a:path>
              <a:path w="502920" h="1079500">
                <a:moveTo>
                  <a:pt x="441959" y="0"/>
                </a:moveTo>
                <a:lnTo>
                  <a:pt x="432815" y="0"/>
                </a:lnTo>
                <a:lnTo>
                  <a:pt x="426719" y="12191"/>
                </a:lnTo>
                <a:lnTo>
                  <a:pt x="423671" y="21335"/>
                </a:lnTo>
                <a:lnTo>
                  <a:pt x="417575" y="33527"/>
                </a:lnTo>
                <a:lnTo>
                  <a:pt x="414527" y="42671"/>
                </a:lnTo>
                <a:lnTo>
                  <a:pt x="408431" y="54863"/>
                </a:lnTo>
                <a:lnTo>
                  <a:pt x="405383" y="64007"/>
                </a:lnTo>
                <a:lnTo>
                  <a:pt x="399287" y="76199"/>
                </a:lnTo>
                <a:lnTo>
                  <a:pt x="396239" y="85343"/>
                </a:lnTo>
                <a:lnTo>
                  <a:pt x="390143" y="97535"/>
                </a:lnTo>
                <a:lnTo>
                  <a:pt x="387095" y="106679"/>
                </a:lnTo>
                <a:lnTo>
                  <a:pt x="380999" y="118871"/>
                </a:lnTo>
                <a:lnTo>
                  <a:pt x="377951" y="128015"/>
                </a:lnTo>
                <a:lnTo>
                  <a:pt x="371855" y="140207"/>
                </a:lnTo>
                <a:lnTo>
                  <a:pt x="368807" y="149351"/>
                </a:lnTo>
                <a:lnTo>
                  <a:pt x="362711" y="161543"/>
                </a:lnTo>
                <a:lnTo>
                  <a:pt x="359663" y="170687"/>
                </a:lnTo>
                <a:lnTo>
                  <a:pt x="353567" y="182879"/>
                </a:lnTo>
                <a:lnTo>
                  <a:pt x="350519" y="192023"/>
                </a:lnTo>
                <a:lnTo>
                  <a:pt x="344423" y="204215"/>
                </a:lnTo>
                <a:lnTo>
                  <a:pt x="341375" y="213359"/>
                </a:lnTo>
                <a:lnTo>
                  <a:pt x="338327" y="219455"/>
                </a:lnTo>
                <a:lnTo>
                  <a:pt x="335279" y="228599"/>
                </a:lnTo>
                <a:lnTo>
                  <a:pt x="329183" y="240791"/>
                </a:lnTo>
                <a:lnTo>
                  <a:pt x="326135" y="249935"/>
                </a:lnTo>
                <a:lnTo>
                  <a:pt x="320039" y="262127"/>
                </a:lnTo>
                <a:lnTo>
                  <a:pt x="316991" y="271271"/>
                </a:lnTo>
                <a:lnTo>
                  <a:pt x="310895" y="283463"/>
                </a:lnTo>
                <a:lnTo>
                  <a:pt x="307847" y="292607"/>
                </a:lnTo>
                <a:lnTo>
                  <a:pt x="301751" y="304799"/>
                </a:lnTo>
                <a:lnTo>
                  <a:pt x="298703" y="313943"/>
                </a:lnTo>
                <a:lnTo>
                  <a:pt x="292607" y="326135"/>
                </a:lnTo>
                <a:lnTo>
                  <a:pt x="289559" y="335279"/>
                </a:lnTo>
                <a:lnTo>
                  <a:pt x="283463" y="347471"/>
                </a:lnTo>
                <a:lnTo>
                  <a:pt x="280415" y="356615"/>
                </a:lnTo>
                <a:lnTo>
                  <a:pt x="274319" y="368807"/>
                </a:lnTo>
                <a:lnTo>
                  <a:pt x="271271" y="377951"/>
                </a:lnTo>
                <a:lnTo>
                  <a:pt x="265175" y="390143"/>
                </a:lnTo>
                <a:lnTo>
                  <a:pt x="262127" y="399287"/>
                </a:lnTo>
                <a:lnTo>
                  <a:pt x="256031" y="411479"/>
                </a:lnTo>
                <a:lnTo>
                  <a:pt x="252983" y="420623"/>
                </a:lnTo>
                <a:lnTo>
                  <a:pt x="246887" y="432815"/>
                </a:lnTo>
                <a:lnTo>
                  <a:pt x="243839" y="441959"/>
                </a:lnTo>
                <a:lnTo>
                  <a:pt x="240791" y="448055"/>
                </a:lnTo>
                <a:lnTo>
                  <a:pt x="237743" y="457199"/>
                </a:lnTo>
                <a:lnTo>
                  <a:pt x="231647" y="469391"/>
                </a:lnTo>
                <a:lnTo>
                  <a:pt x="228599" y="478535"/>
                </a:lnTo>
                <a:lnTo>
                  <a:pt x="222503" y="490727"/>
                </a:lnTo>
                <a:lnTo>
                  <a:pt x="219455" y="499871"/>
                </a:lnTo>
                <a:lnTo>
                  <a:pt x="213359" y="512063"/>
                </a:lnTo>
                <a:lnTo>
                  <a:pt x="210311" y="521207"/>
                </a:lnTo>
                <a:lnTo>
                  <a:pt x="204215" y="533399"/>
                </a:lnTo>
                <a:lnTo>
                  <a:pt x="201167" y="542543"/>
                </a:lnTo>
                <a:lnTo>
                  <a:pt x="195071" y="554735"/>
                </a:lnTo>
                <a:lnTo>
                  <a:pt x="192023" y="563879"/>
                </a:lnTo>
                <a:lnTo>
                  <a:pt x="185927" y="576071"/>
                </a:lnTo>
                <a:lnTo>
                  <a:pt x="182879" y="585215"/>
                </a:lnTo>
                <a:lnTo>
                  <a:pt x="176783" y="597407"/>
                </a:lnTo>
                <a:lnTo>
                  <a:pt x="173735" y="606551"/>
                </a:lnTo>
                <a:lnTo>
                  <a:pt x="167639" y="618743"/>
                </a:lnTo>
                <a:lnTo>
                  <a:pt x="164591" y="627887"/>
                </a:lnTo>
                <a:lnTo>
                  <a:pt x="158495" y="640079"/>
                </a:lnTo>
                <a:lnTo>
                  <a:pt x="155447" y="649223"/>
                </a:lnTo>
                <a:lnTo>
                  <a:pt x="149351" y="661415"/>
                </a:lnTo>
                <a:lnTo>
                  <a:pt x="146303" y="670559"/>
                </a:lnTo>
                <a:lnTo>
                  <a:pt x="143255" y="676655"/>
                </a:lnTo>
                <a:lnTo>
                  <a:pt x="140207" y="685799"/>
                </a:lnTo>
                <a:lnTo>
                  <a:pt x="134111" y="697991"/>
                </a:lnTo>
                <a:lnTo>
                  <a:pt x="131063" y="707135"/>
                </a:lnTo>
                <a:lnTo>
                  <a:pt x="124967" y="719327"/>
                </a:lnTo>
                <a:lnTo>
                  <a:pt x="121919" y="728471"/>
                </a:lnTo>
                <a:lnTo>
                  <a:pt x="115823" y="740663"/>
                </a:lnTo>
                <a:lnTo>
                  <a:pt x="112775" y="749807"/>
                </a:lnTo>
                <a:lnTo>
                  <a:pt x="106679" y="761999"/>
                </a:lnTo>
                <a:lnTo>
                  <a:pt x="103631" y="771143"/>
                </a:lnTo>
                <a:lnTo>
                  <a:pt x="97535" y="783335"/>
                </a:lnTo>
                <a:lnTo>
                  <a:pt x="94487" y="792479"/>
                </a:lnTo>
                <a:lnTo>
                  <a:pt x="88391" y="804671"/>
                </a:lnTo>
                <a:lnTo>
                  <a:pt x="85343" y="813815"/>
                </a:lnTo>
                <a:lnTo>
                  <a:pt x="79247" y="826007"/>
                </a:lnTo>
                <a:lnTo>
                  <a:pt x="76199" y="835151"/>
                </a:lnTo>
                <a:lnTo>
                  <a:pt x="70103" y="847343"/>
                </a:lnTo>
                <a:lnTo>
                  <a:pt x="67055" y="856487"/>
                </a:lnTo>
                <a:lnTo>
                  <a:pt x="148335" y="856487"/>
                </a:lnTo>
                <a:lnTo>
                  <a:pt x="149351" y="853439"/>
                </a:lnTo>
                <a:lnTo>
                  <a:pt x="155447" y="841247"/>
                </a:lnTo>
                <a:lnTo>
                  <a:pt x="158495" y="832103"/>
                </a:lnTo>
                <a:lnTo>
                  <a:pt x="164591" y="819911"/>
                </a:lnTo>
                <a:lnTo>
                  <a:pt x="167639" y="810767"/>
                </a:lnTo>
                <a:lnTo>
                  <a:pt x="173735" y="798575"/>
                </a:lnTo>
                <a:lnTo>
                  <a:pt x="176783" y="789431"/>
                </a:lnTo>
                <a:lnTo>
                  <a:pt x="182879" y="777239"/>
                </a:lnTo>
                <a:lnTo>
                  <a:pt x="185927" y="768095"/>
                </a:lnTo>
                <a:lnTo>
                  <a:pt x="192023" y="755903"/>
                </a:lnTo>
                <a:lnTo>
                  <a:pt x="195071" y="746759"/>
                </a:lnTo>
                <a:lnTo>
                  <a:pt x="201167" y="734567"/>
                </a:lnTo>
                <a:lnTo>
                  <a:pt x="204215" y="725423"/>
                </a:lnTo>
                <a:lnTo>
                  <a:pt x="210311" y="713231"/>
                </a:lnTo>
                <a:lnTo>
                  <a:pt x="213359" y="704087"/>
                </a:lnTo>
                <a:lnTo>
                  <a:pt x="219455" y="691895"/>
                </a:lnTo>
                <a:lnTo>
                  <a:pt x="222503" y="682751"/>
                </a:lnTo>
                <a:lnTo>
                  <a:pt x="228599" y="670559"/>
                </a:lnTo>
                <a:lnTo>
                  <a:pt x="231647" y="661415"/>
                </a:lnTo>
                <a:lnTo>
                  <a:pt x="237743" y="649223"/>
                </a:lnTo>
                <a:lnTo>
                  <a:pt x="240791" y="640079"/>
                </a:lnTo>
                <a:lnTo>
                  <a:pt x="246887" y="627887"/>
                </a:lnTo>
                <a:lnTo>
                  <a:pt x="249935" y="618743"/>
                </a:lnTo>
                <a:lnTo>
                  <a:pt x="256031" y="606551"/>
                </a:lnTo>
                <a:lnTo>
                  <a:pt x="259079" y="597407"/>
                </a:lnTo>
                <a:lnTo>
                  <a:pt x="265175" y="585215"/>
                </a:lnTo>
                <a:lnTo>
                  <a:pt x="268223" y="576071"/>
                </a:lnTo>
                <a:lnTo>
                  <a:pt x="274319" y="563879"/>
                </a:lnTo>
                <a:lnTo>
                  <a:pt x="277367" y="554735"/>
                </a:lnTo>
                <a:lnTo>
                  <a:pt x="283463" y="542543"/>
                </a:lnTo>
                <a:lnTo>
                  <a:pt x="286511" y="533399"/>
                </a:lnTo>
                <a:lnTo>
                  <a:pt x="292607" y="521207"/>
                </a:lnTo>
                <a:lnTo>
                  <a:pt x="295655" y="512063"/>
                </a:lnTo>
                <a:lnTo>
                  <a:pt x="301751" y="499871"/>
                </a:lnTo>
                <a:lnTo>
                  <a:pt x="304799" y="490727"/>
                </a:lnTo>
                <a:lnTo>
                  <a:pt x="310895" y="478535"/>
                </a:lnTo>
                <a:lnTo>
                  <a:pt x="313943" y="469391"/>
                </a:lnTo>
                <a:lnTo>
                  <a:pt x="320039" y="457199"/>
                </a:lnTo>
                <a:lnTo>
                  <a:pt x="323087" y="448055"/>
                </a:lnTo>
                <a:lnTo>
                  <a:pt x="329183" y="435863"/>
                </a:lnTo>
                <a:lnTo>
                  <a:pt x="332231" y="426719"/>
                </a:lnTo>
                <a:lnTo>
                  <a:pt x="338327" y="414527"/>
                </a:lnTo>
                <a:lnTo>
                  <a:pt x="341375" y="405383"/>
                </a:lnTo>
                <a:lnTo>
                  <a:pt x="347471" y="393191"/>
                </a:lnTo>
                <a:lnTo>
                  <a:pt x="350519" y="384047"/>
                </a:lnTo>
                <a:lnTo>
                  <a:pt x="356615" y="371855"/>
                </a:lnTo>
                <a:lnTo>
                  <a:pt x="359663" y="362711"/>
                </a:lnTo>
                <a:lnTo>
                  <a:pt x="365759" y="350519"/>
                </a:lnTo>
                <a:lnTo>
                  <a:pt x="368807" y="341375"/>
                </a:lnTo>
                <a:lnTo>
                  <a:pt x="374903" y="329183"/>
                </a:lnTo>
                <a:lnTo>
                  <a:pt x="377951" y="320039"/>
                </a:lnTo>
                <a:lnTo>
                  <a:pt x="384047" y="307847"/>
                </a:lnTo>
                <a:lnTo>
                  <a:pt x="387095" y="298703"/>
                </a:lnTo>
                <a:lnTo>
                  <a:pt x="393191" y="286511"/>
                </a:lnTo>
                <a:lnTo>
                  <a:pt x="396239" y="277367"/>
                </a:lnTo>
                <a:lnTo>
                  <a:pt x="402335" y="265175"/>
                </a:lnTo>
                <a:lnTo>
                  <a:pt x="405383" y="256031"/>
                </a:lnTo>
                <a:lnTo>
                  <a:pt x="411479" y="243839"/>
                </a:lnTo>
                <a:lnTo>
                  <a:pt x="414527" y="234695"/>
                </a:lnTo>
                <a:lnTo>
                  <a:pt x="420623" y="222503"/>
                </a:lnTo>
                <a:lnTo>
                  <a:pt x="423671" y="213359"/>
                </a:lnTo>
                <a:lnTo>
                  <a:pt x="429767" y="201167"/>
                </a:lnTo>
                <a:lnTo>
                  <a:pt x="432815" y="192023"/>
                </a:lnTo>
                <a:lnTo>
                  <a:pt x="438911" y="179831"/>
                </a:lnTo>
                <a:lnTo>
                  <a:pt x="441959" y="170687"/>
                </a:lnTo>
                <a:lnTo>
                  <a:pt x="448055" y="158495"/>
                </a:lnTo>
                <a:lnTo>
                  <a:pt x="451103" y="149351"/>
                </a:lnTo>
                <a:lnTo>
                  <a:pt x="457199" y="137159"/>
                </a:lnTo>
                <a:lnTo>
                  <a:pt x="460247" y="128015"/>
                </a:lnTo>
                <a:lnTo>
                  <a:pt x="466343" y="115823"/>
                </a:lnTo>
                <a:lnTo>
                  <a:pt x="469391" y="106679"/>
                </a:lnTo>
                <a:lnTo>
                  <a:pt x="475487" y="94487"/>
                </a:lnTo>
                <a:lnTo>
                  <a:pt x="478535" y="85343"/>
                </a:lnTo>
                <a:lnTo>
                  <a:pt x="484631" y="73151"/>
                </a:lnTo>
                <a:lnTo>
                  <a:pt x="487679" y="64007"/>
                </a:lnTo>
                <a:lnTo>
                  <a:pt x="493775" y="51815"/>
                </a:lnTo>
                <a:lnTo>
                  <a:pt x="496823" y="42671"/>
                </a:lnTo>
                <a:lnTo>
                  <a:pt x="499871" y="36575"/>
                </a:lnTo>
                <a:lnTo>
                  <a:pt x="502919" y="27431"/>
                </a:lnTo>
                <a:lnTo>
                  <a:pt x="484631" y="18287"/>
                </a:lnTo>
                <a:lnTo>
                  <a:pt x="475487" y="15239"/>
                </a:lnTo>
                <a:lnTo>
                  <a:pt x="463295" y="9143"/>
                </a:lnTo>
                <a:lnTo>
                  <a:pt x="454151" y="6095"/>
                </a:lnTo>
                <a:lnTo>
                  <a:pt x="441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3200020" y="2324631"/>
            <a:ext cx="2961322" cy="1979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57150">
              <a:tabLst>
                <a:tab pos="1426369" algn="l"/>
              </a:tabLst>
            </a:pPr>
            <a:r>
              <a:rPr sz="3600" b="1" dirty="0">
                <a:latin typeface="Times New Roman"/>
                <a:cs typeface="Times New Roman"/>
              </a:rPr>
              <a:t>S</a:t>
            </a:r>
            <a:r>
              <a:rPr sz="3600" b="1" spc="-8" dirty="0">
                <a:latin typeface="Times New Roman"/>
                <a:cs typeface="Times New Roman"/>
              </a:rPr>
              <a:t>u</a:t>
            </a:r>
            <a:r>
              <a:rPr sz="3600" b="1" spc="4" dirty="0">
                <a:latin typeface="Times New Roman"/>
                <a:cs typeface="Times New Roman"/>
              </a:rPr>
              <a:t>lf</a:t>
            </a:r>
            <a:r>
              <a:rPr sz="3600" b="1" dirty="0">
                <a:latin typeface="Times New Roman"/>
                <a:cs typeface="Times New Roman"/>
              </a:rPr>
              <a:t>ur	</a:t>
            </a:r>
            <a:r>
              <a:rPr sz="3600" b="1" spc="4" dirty="0">
                <a:latin typeface="Times New Roman"/>
                <a:cs typeface="Times New Roman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r</a:t>
            </a:r>
            <a:r>
              <a:rPr sz="3600" b="1" spc="8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o</a:t>
            </a:r>
            <a:r>
              <a:rPr sz="3600" b="1" spc="-19" dirty="0">
                <a:latin typeface="Times New Roman"/>
                <a:cs typeface="Times New Roman"/>
              </a:rPr>
              <a:t>x</a:t>
            </a:r>
            <a:r>
              <a:rPr sz="3600" b="1" spc="4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de</a:t>
            </a:r>
            <a:endParaRPr sz="3600">
              <a:latin typeface="Times New Roman"/>
              <a:cs typeface="Times New Roman"/>
            </a:endParaRPr>
          </a:p>
          <a:p>
            <a:pPr>
              <a:spcBef>
                <a:spcPts val="18"/>
              </a:spcBef>
            </a:pPr>
            <a:endParaRPr sz="5213">
              <a:latin typeface="Times New Roman"/>
              <a:cs typeface="Times New Roman"/>
            </a:endParaRPr>
          </a:p>
          <a:p>
            <a:pPr marL="9525"/>
            <a:r>
              <a:rPr sz="4050" b="1" dirty="0">
                <a:latin typeface="Times New Roman"/>
                <a:cs typeface="Times New Roman"/>
              </a:rPr>
              <a:t>S</a:t>
            </a:r>
            <a:endParaRPr sz="40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21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5" name="object 5"/>
          <p:cNvSpPr/>
          <p:nvPr/>
        </p:nvSpPr>
        <p:spPr>
          <a:xfrm>
            <a:off x="3474719" y="2788920"/>
            <a:ext cx="377190" cy="809625"/>
          </a:xfrm>
          <a:custGeom>
            <a:avLst/>
            <a:gdLst/>
            <a:ahLst/>
            <a:cxnLst/>
            <a:rect l="l" t="t" r="r" b="b"/>
            <a:pathLst>
              <a:path w="502920" h="1079500">
                <a:moveTo>
                  <a:pt x="6095" y="826007"/>
                </a:moveTo>
                <a:lnTo>
                  <a:pt x="0" y="826007"/>
                </a:lnTo>
                <a:lnTo>
                  <a:pt x="0" y="874775"/>
                </a:lnTo>
                <a:lnTo>
                  <a:pt x="3047" y="874775"/>
                </a:lnTo>
                <a:lnTo>
                  <a:pt x="3047" y="926591"/>
                </a:lnTo>
                <a:lnTo>
                  <a:pt x="6095" y="926591"/>
                </a:lnTo>
                <a:lnTo>
                  <a:pt x="6095" y="978407"/>
                </a:lnTo>
                <a:lnTo>
                  <a:pt x="9143" y="978407"/>
                </a:lnTo>
                <a:lnTo>
                  <a:pt x="9143" y="1030223"/>
                </a:lnTo>
                <a:lnTo>
                  <a:pt x="12191" y="1030223"/>
                </a:lnTo>
                <a:lnTo>
                  <a:pt x="12191" y="1078991"/>
                </a:lnTo>
                <a:lnTo>
                  <a:pt x="18287" y="1075943"/>
                </a:lnTo>
                <a:lnTo>
                  <a:pt x="30479" y="1063751"/>
                </a:lnTo>
                <a:lnTo>
                  <a:pt x="36575" y="1060703"/>
                </a:lnTo>
                <a:lnTo>
                  <a:pt x="48767" y="1048511"/>
                </a:lnTo>
                <a:lnTo>
                  <a:pt x="54863" y="1045463"/>
                </a:lnTo>
                <a:lnTo>
                  <a:pt x="70103" y="1030223"/>
                </a:lnTo>
                <a:lnTo>
                  <a:pt x="76199" y="1027175"/>
                </a:lnTo>
                <a:lnTo>
                  <a:pt x="88391" y="1014983"/>
                </a:lnTo>
                <a:lnTo>
                  <a:pt x="94487" y="1011935"/>
                </a:lnTo>
                <a:lnTo>
                  <a:pt x="109727" y="996695"/>
                </a:lnTo>
                <a:lnTo>
                  <a:pt x="115823" y="993647"/>
                </a:lnTo>
                <a:lnTo>
                  <a:pt x="128015" y="981455"/>
                </a:lnTo>
                <a:lnTo>
                  <a:pt x="134111" y="978407"/>
                </a:lnTo>
                <a:lnTo>
                  <a:pt x="146303" y="966215"/>
                </a:lnTo>
                <a:lnTo>
                  <a:pt x="152399" y="963167"/>
                </a:lnTo>
                <a:lnTo>
                  <a:pt x="167639" y="947927"/>
                </a:lnTo>
                <a:lnTo>
                  <a:pt x="173735" y="944879"/>
                </a:lnTo>
                <a:lnTo>
                  <a:pt x="185927" y="932687"/>
                </a:lnTo>
                <a:lnTo>
                  <a:pt x="192023" y="929639"/>
                </a:lnTo>
                <a:lnTo>
                  <a:pt x="207263" y="914399"/>
                </a:lnTo>
                <a:lnTo>
                  <a:pt x="188975" y="905255"/>
                </a:lnTo>
                <a:lnTo>
                  <a:pt x="179831" y="902207"/>
                </a:lnTo>
                <a:lnTo>
                  <a:pt x="167639" y="896111"/>
                </a:lnTo>
                <a:lnTo>
                  <a:pt x="158495" y="893063"/>
                </a:lnTo>
                <a:lnTo>
                  <a:pt x="146303" y="886967"/>
                </a:lnTo>
                <a:lnTo>
                  <a:pt x="137159" y="883919"/>
                </a:lnTo>
                <a:lnTo>
                  <a:pt x="140207" y="874775"/>
                </a:lnTo>
                <a:lnTo>
                  <a:pt x="146303" y="862583"/>
                </a:lnTo>
                <a:lnTo>
                  <a:pt x="148335" y="856487"/>
                </a:lnTo>
                <a:lnTo>
                  <a:pt x="67055" y="856487"/>
                </a:lnTo>
                <a:lnTo>
                  <a:pt x="67055" y="853439"/>
                </a:lnTo>
                <a:lnTo>
                  <a:pt x="48767" y="844295"/>
                </a:lnTo>
                <a:lnTo>
                  <a:pt x="39623" y="841247"/>
                </a:lnTo>
                <a:lnTo>
                  <a:pt x="27431" y="835151"/>
                </a:lnTo>
                <a:lnTo>
                  <a:pt x="18287" y="832103"/>
                </a:lnTo>
                <a:lnTo>
                  <a:pt x="6095" y="826007"/>
                </a:lnTo>
                <a:close/>
              </a:path>
              <a:path w="502920" h="1079500">
                <a:moveTo>
                  <a:pt x="441959" y="0"/>
                </a:moveTo>
                <a:lnTo>
                  <a:pt x="432815" y="0"/>
                </a:lnTo>
                <a:lnTo>
                  <a:pt x="426719" y="12191"/>
                </a:lnTo>
                <a:lnTo>
                  <a:pt x="423671" y="21335"/>
                </a:lnTo>
                <a:lnTo>
                  <a:pt x="417575" y="33527"/>
                </a:lnTo>
                <a:lnTo>
                  <a:pt x="414527" y="42671"/>
                </a:lnTo>
                <a:lnTo>
                  <a:pt x="408431" y="54863"/>
                </a:lnTo>
                <a:lnTo>
                  <a:pt x="405383" y="64007"/>
                </a:lnTo>
                <a:lnTo>
                  <a:pt x="399287" y="76199"/>
                </a:lnTo>
                <a:lnTo>
                  <a:pt x="396239" y="85343"/>
                </a:lnTo>
                <a:lnTo>
                  <a:pt x="390143" y="97535"/>
                </a:lnTo>
                <a:lnTo>
                  <a:pt x="387095" y="106679"/>
                </a:lnTo>
                <a:lnTo>
                  <a:pt x="380999" y="118871"/>
                </a:lnTo>
                <a:lnTo>
                  <a:pt x="377951" y="128015"/>
                </a:lnTo>
                <a:lnTo>
                  <a:pt x="371855" y="140207"/>
                </a:lnTo>
                <a:lnTo>
                  <a:pt x="368807" y="149351"/>
                </a:lnTo>
                <a:lnTo>
                  <a:pt x="362711" y="161543"/>
                </a:lnTo>
                <a:lnTo>
                  <a:pt x="359663" y="170687"/>
                </a:lnTo>
                <a:lnTo>
                  <a:pt x="353567" y="182879"/>
                </a:lnTo>
                <a:lnTo>
                  <a:pt x="350519" y="192023"/>
                </a:lnTo>
                <a:lnTo>
                  <a:pt x="344423" y="204215"/>
                </a:lnTo>
                <a:lnTo>
                  <a:pt x="341375" y="213359"/>
                </a:lnTo>
                <a:lnTo>
                  <a:pt x="338327" y="219455"/>
                </a:lnTo>
                <a:lnTo>
                  <a:pt x="335279" y="228599"/>
                </a:lnTo>
                <a:lnTo>
                  <a:pt x="329183" y="240791"/>
                </a:lnTo>
                <a:lnTo>
                  <a:pt x="326135" y="249935"/>
                </a:lnTo>
                <a:lnTo>
                  <a:pt x="320039" y="262127"/>
                </a:lnTo>
                <a:lnTo>
                  <a:pt x="316991" y="271271"/>
                </a:lnTo>
                <a:lnTo>
                  <a:pt x="310895" y="283463"/>
                </a:lnTo>
                <a:lnTo>
                  <a:pt x="307847" y="292607"/>
                </a:lnTo>
                <a:lnTo>
                  <a:pt x="301751" y="304799"/>
                </a:lnTo>
                <a:lnTo>
                  <a:pt x="298703" y="313943"/>
                </a:lnTo>
                <a:lnTo>
                  <a:pt x="292607" y="326135"/>
                </a:lnTo>
                <a:lnTo>
                  <a:pt x="289559" y="335279"/>
                </a:lnTo>
                <a:lnTo>
                  <a:pt x="283463" y="347471"/>
                </a:lnTo>
                <a:lnTo>
                  <a:pt x="280415" y="356615"/>
                </a:lnTo>
                <a:lnTo>
                  <a:pt x="274319" y="368807"/>
                </a:lnTo>
                <a:lnTo>
                  <a:pt x="271271" y="377951"/>
                </a:lnTo>
                <a:lnTo>
                  <a:pt x="265175" y="390143"/>
                </a:lnTo>
                <a:lnTo>
                  <a:pt x="262127" y="399287"/>
                </a:lnTo>
                <a:lnTo>
                  <a:pt x="256031" y="411479"/>
                </a:lnTo>
                <a:lnTo>
                  <a:pt x="252983" y="420623"/>
                </a:lnTo>
                <a:lnTo>
                  <a:pt x="246887" y="432815"/>
                </a:lnTo>
                <a:lnTo>
                  <a:pt x="243839" y="441959"/>
                </a:lnTo>
                <a:lnTo>
                  <a:pt x="240791" y="448055"/>
                </a:lnTo>
                <a:lnTo>
                  <a:pt x="237743" y="457199"/>
                </a:lnTo>
                <a:lnTo>
                  <a:pt x="231647" y="469391"/>
                </a:lnTo>
                <a:lnTo>
                  <a:pt x="228599" y="478535"/>
                </a:lnTo>
                <a:lnTo>
                  <a:pt x="222503" y="490727"/>
                </a:lnTo>
                <a:lnTo>
                  <a:pt x="219455" y="499871"/>
                </a:lnTo>
                <a:lnTo>
                  <a:pt x="213359" y="512063"/>
                </a:lnTo>
                <a:lnTo>
                  <a:pt x="210311" y="521207"/>
                </a:lnTo>
                <a:lnTo>
                  <a:pt x="204215" y="533399"/>
                </a:lnTo>
                <a:lnTo>
                  <a:pt x="201167" y="542543"/>
                </a:lnTo>
                <a:lnTo>
                  <a:pt x="195071" y="554735"/>
                </a:lnTo>
                <a:lnTo>
                  <a:pt x="192023" y="563879"/>
                </a:lnTo>
                <a:lnTo>
                  <a:pt x="185927" y="576071"/>
                </a:lnTo>
                <a:lnTo>
                  <a:pt x="182879" y="585215"/>
                </a:lnTo>
                <a:lnTo>
                  <a:pt x="176783" y="597407"/>
                </a:lnTo>
                <a:lnTo>
                  <a:pt x="173735" y="606551"/>
                </a:lnTo>
                <a:lnTo>
                  <a:pt x="167639" y="618743"/>
                </a:lnTo>
                <a:lnTo>
                  <a:pt x="164591" y="627887"/>
                </a:lnTo>
                <a:lnTo>
                  <a:pt x="158495" y="640079"/>
                </a:lnTo>
                <a:lnTo>
                  <a:pt x="155447" y="649223"/>
                </a:lnTo>
                <a:lnTo>
                  <a:pt x="149351" y="661415"/>
                </a:lnTo>
                <a:lnTo>
                  <a:pt x="146303" y="670559"/>
                </a:lnTo>
                <a:lnTo>
                  <a:pt x="143255" y="676655"/>
                </a:lnTo>
                <a:lnTo>
                  <a:pt x="140207" y="685799"/>
                </a:lnTo>
                <a:lnTo>
                  <a:pt x="134111" y="697991"/>
                </a:lnTo>
                <a:lnTo>
                  <a:pt x="131063" y="707135"/>
                </a:lnTo>
                <a:lnTo>
                  <a:pt x="124967" y="719327"/>
                </a:lnTo>
                <a:lnTo>
                  <a:pt x="121919" y="728471"/>
                </a:lnTo>
                <a:lnTo>
                  <a:pt x="115823" y="740663"/>
                </a:lnTo>
                <a:lnTo>
                  <a:pt x="112775" y="749807"/>
                </a:lnTo>
                <a:lnTo>
                  <a:pt x="106679" y="761999"/>
                </a:lnTo>
                <a:lnTo>
                  <a:pt x="103631" y="771143"/>
                </a:lnTo>
                <a:lnTo>
                  <a:pt x="97535" y="783335"/>
                </a:lnTo>
                <a:lnTo>
                  <a:pt x="94487" y="792479"/>
                </a:lnTo>
                <a:lnTo>
                  <a:pt x="88391" y="804671"/>
                </a:lnTo>
                <a:lnTo>
                  <a:pt x="85343" y="813815"/>
                </a:lnTo>
                <a:lnTo>
                  <a:pt x="79247" y="826007"/>
                </a:lnTo>
                <a:lnTo>
                  <a:pt x="76199" y="835151"/>
                </a:lnTo>
                <a:lnTo>
                  <a:pt x="70103" y="847343"/>
                </a:lnTo>
                <a:lnTo>
                  <a:pt x="67055" y="856487"/>
                </a:lnTo>
                <a:lnTo>
                  <a:pt x="148335" y="856487"/>
                </a:lnTo>
                <a:lnTo>
                  <a:pt x="149351" y="853439"/>
                </a:lnTo>
                <a:lnTo>
                  <a:pt x="155447" y="841247"/>
                </a:lnTo>
                <a:lnTo>
                  <a:pt x="158495" y="832103"/>
                </a:lnTo>
                <a:lnTo>
                  <a:pt x="164591" y="819911"/>
                </a:lnTo>
                <a:lnTo>
                  <a:pt x="167639" y="810767"/>
                </a:lnTo>
                <a:lnTo>
                  <a:pt x="173735" y="798575"/>
                </a:lnTo>
                <a:lnTo>
                  <a:pt x="176783" y="789431"/>
                </a:lnTo>
                <a:lnTo>
                  <a:pt x="182879" y="777239"/>
                </a:lnTo>
                <a:lnTo>
                  <a:pt x="185927" y="768095"/>
                </a:lnTo>
                <a:lnTo>
                  <a:pt x="192023" y="755903"/>
                </a:lnTo>
                <a:lnTo>
                  <a:pt x="195071" y="746759"/>
                </a:lnTo>
                <a:lnTo>
                  <a:pt x="201167" y="734567"/>
                </a:lnTo>
                <a:lnTo>
                  <a:pt x="204215" y="725423"/>
                </a:lnTo>
                <a:lnTo>
                  <a:pt x="210311" y="713231"/>
                </a:lnTo>
                <a:lnTo>
                  <a:pt x="213359" y="704087"/>
                </a:lnTo>
                <a:lnTo>
                  <a:pt x="219455" y="691895"/>
                </a:lnTo>
                <a:lnTo>
                  <a:pt x="222503" y="682751"/>
                </a:lnTo>
                <a:lnTo>
                  <a:pt x="228599" y="670559"/>
                </a:lnTo>
                <a:lnTo>
                  <a:pt x="231647" y="661415"/>
                </a:lnTo>
                <a:lnTo>
                  <a:pt x="237743" y="649223"/>
                </a:lnTo>
                <a:lnTo>
                  <a:pt x="240791" y="640079"/>
                </a:lnTo>
                <a:lnTo>
                  <a:pt x="246887" y="627887"/>
                </a:lnTo>
                <a:lnTo>
                  <a:pt x="249935" y="618743"/>
                </a:lnTo>
                <a:lnTo>
                  <a:pt x="256031" y="606551"/>
                </a:lnTo>
                <a:lnTo>
                  <a:pt x="259079" y="597407"/>
                </a:lnTo>
                <a:lnTo>
                  <a:pt x="265175" y="585215"/>
                </a:lnTo>
                <a:lnTo>
                  <a:pt x="268223" y="576071"/>
                </a:lnTo>
                <a:lnTo>
                  <a:pt x="274319" y="563879"/>
                </a:lnTo>
                <a:lnTo>
                  <a:pt x="277367" y="554735"/>
                </a:lnTo>
                <a:lnTo>
                  <a:pt x="283463" y="542543"/>
                </a:lnTo>
                <a:lnTo>
                  <a:pt x="286511" y="533399"/>
                </a:lnTo>
                <a:lnTo>
                  <a:pt x="292607" y="521207"/>
                </a:lnTo>
                <a:lnTo>
                  <a:pt x="295655" y="512063"/>
                </a:lnTo>
                <a:lnTo>
                  <a:pt x="301751" y="499871"/>
                </a:lnTo>
                <a:lnTo>
                  <a:pt x="304799" y="490727"/>
                </a:lnTo>
                <a:lnTo>
                  <a:pt x="310895" y="478535"/>
                </a:lnTo>
                <a:lnTo>
                  <a:pt x="313943" y="469391"/>
                </a:lnTo>
                <a:lnTo>
                  <a:pt x="320039" y="457199"/>
                </a:lnTo>
                <a:lnTo>
                  <a:pt x="323087" y="448055"/>
                </a:lnTo>
                <a:lnTo>
                  <a:pt x="329183" y="435863"/>
                </a:lnTo>
                <a:lnTo>
                  <a:pt x="332231" y="426719"/>
                </a:lnTo>
                <a:lnTo>
                  <a:pt x="338327" y="414527"/>
                </a:lnTo>
                <a:lnTo>
                  <a:pt x="341375" y="405383"/>
                </a:lnTo>
                <a:lnTo>
                  <a:pt x="347471" y="393191"/>
                </a:lnTo>
                <a:lnTo>
                  <a:pt x="350519" y="384047"/>
                </a:lnTo>
                <a:lnTo>
                  <a:pt x="356615" y="371855"/>
                </a:lnTo>
                <a:lnTo>
                  <a:pt x="359663" y="362711"/>
                </a:lnTo>
                <a:lnTo>
                  <a:pt x="365759" y="350519"/>
                </a:lnTo>
                <a:lnTo>
                  <a:pt x="368807" y="341375"/>
                </a:lnTo>
                <a:lnTo>
                  <a:pt x="374903" y="329183"/>
                </a:lnTo>
                <a:lnTo>
                  <a:pt x="377951" y="320039"/>
                </a:lnTo>
                <a:lnTo>
                  <a:pt x="384047" y="307847"/>
                </a:lnTo>
                <a:lnTo>
                  <a:pt x="387095" y="298703"/>
                </a:lnTo>
                <a:lnTo>
                  <a:pt x="393191" y="286511"/>
                </a:lnTo>
                <a:lnTo>
                  <a:pt x="396239" y="277367"/>
                </a:lnTo>
                <a:lnTo>
                  <a:pt x="402335" y="265175"/>
                </a:lnTo>
                <a:lnTo>
                  <a:pt x="405383" y="256031"/>
                </a:lnTo>
                <a:lnTo>
                  <a:pt x="411479" y="243839"/>
                </a:lnTo>
                <a:lnTo>
                  <a:pt x="414527" y="234695"/>
                </a:lnTo>
                <a:lnTo>
                  <a:pt x="420623" y="222503"/>
                </a:lnTo>
                <a:lnTo>
                  <a:pt x="423671" y="213359"/>
                </a:lnTo>
                <a:lnTo>
                  <a:pt x="429767" y="201167"/>
                </a:lnTo>
                <a:lnTo>
                  <a:pt x="432815" y="192023"/>
                </a:lnTo>
                <a:lnTo>
                  <a:pt x="438911" y="179831"/>
                </a:lnTo>
                <a:lnTo>
                  <a:pt x="441959" y="170687"/>
                </a:lnTo>
                <a:lnTo>
                  <a:pt x="448055" y="158495"/>
                </a:lnTo>
                <a:lnTo>
                  <a:pt x="451103" y="149351"/>
                </a:lnTo>
                <a:lnTo>
                  <a:pt x="457199" y="137159"/>
                </a:lnTo>
                <a:lnTo>
                  <a:pt x="460247" y="128015"/>
                </a:lnTo>
                <a:lnTo>
                  <a:pt x="466343" y="115823"/>
                </a:lnTo>
                <a:lnTo>
                  <a:pt x="469391" y="106679"/>
                </a:lnTo>
                <a:lnTo>
                  <a:pt x="475487" y="94487"/>
                </a:lnTo>
                <a:lnTo>
                  <a:pt x="478535" y="85343"/>
                </a:lnTo>
                <a:lnTo>
                  <a:pt x="484631" y="73151"/>
                </a:lnTo>
                <a:lnTo>
                  <a:pt x="487679" y="64007"/>
                </a:lnTo>
                <a:lnTo>
                  <a:pt x="493775" y="51815"/>
                </a:lnTo>
                <a:lnTo>
                  <a:pt x="496823" y="42671"/>
                </a:lnTo>
                <a:lnTo>
                  <a:pt x="499871" y="36575"/>
                </a:lnTo>
                <a:lnTo>
                  <a:pt x="502919" y="27431"/>
                </a:lnTo>
                <a:lnTo>
                  <a:pt x="484631" y="18287"/>
                </a:lnTo>
                <a:lnTo>
                  <a:pt x="475487" y="15239"/>
                </a:lnTo>
                <a:lnTo>
                  <a:pt x="463295" y="9143"/>
                </a:lnTo>
                <a:lnTo>
                  <a:pt x="454151" y="6095"/>
                </a:lnTo>
                <a:lnTo>
                  <a:pt x="441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3200020" y="2324631"/>
            <a:ext cx="2961322" cy="1979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57150">
              <a:tabLst>
                <a:tab pos="1426369" algn="l"/>
              </a:tabLst>
            </a:pPr>
            <a:r>
              <a:rPr sz="3600" b="1" dirty="0">
                <a:latin typeface="Times New Roman"/>
                <a:cs typeface="Times New Roman"/>
              </a:rPr>
              <a:t>S</a:t>
            </a:r>
            <a:r>
              <a:rPr sz="3600" b="1" spc="-8" dirty="0">
                <a:latin typeface="Times New Roman"/>
                <a:cs typeface="Times New Roman"/>
              </a:rPr>
              <a:t>u</a:t>
            </a:r>
            <a:r>
              <a:rPr sz="3600" b="1" spc="4" dirty="0">
                <a:latin typeface="Times New Roman"/>
                <a:cs typeface="Times New Roman"/>
              </a:rPr>
              <a:t>lf</a:t>
            </a:r>
            <a:r>
              <a:rPr sz="3600" b="1" dirty="0">
                <a:latin typeface="Times New Roman"/>
                <a:cs typeface="Times New Roman"/>
              </a:rPr>
              <a:t>ur	</a:t>
            </a:r>
            <a:r>
              <a:rPr sz="3600" b="1" spc="4" dirty="0">
                <a:latin typeface="Times New Roman"/>
                <a:cs typeface="Times New Roman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r</a:t>
            </a:r>
            <a:r>
              <a:rPr sz="3600" b="1" spc="8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o</a:t>
            </a:r>
            <a:r>
              <a:rPr sz="3600" b="1" spc="-19" dirty="0">
                <a:latin typeface="Times New Roman"/>
                <a:cs typeface="Times New Roman"/>
              </a:rPr>
              <a:t>x</a:t>
            </a:r>
            <a:r>
              <a:rPr sz="3600" b="1" spc="4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de</a:t>
            </a:r>
            <a:endParaRPr sz="3600">
              <a:latin typeface="Times New Roman"/>
              <a:cs typeface="Times New Roman"/>
            </a:endParaRPr>
          </a:p>
          <a:p>
            <a:pPr>
              <a:spcBef>
                <a:spcPts val="18"/>
              </a:spcBef>
            </a:pPr>
            <a:endParaRPr sz="5213">
              <a:latin typeface="Times New Roman"/>
              <a:cs typeface="Times New Roman"/>
            </a:endParaRPr>
          </a:p>
          <a:p>
            <a:pPr marL="9525"/>
            <a:r>
              <a:rPr sz="4050" b="1" dirty="0">
                <a:latin typeface="Times New Roman"/>
                <a:cs typeface="Times New Roman"/>
              </a:rPr>
              <a:t>S</a:t>
            </a:r>
            <a:endParaRPr sz="40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25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7170" y="2324630"/>
            <a:ext cx="290417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369219" algn="l"/>
              </a:tabLst>
            </a:pPr>
            <a:r>
              <a:rPr sz="3600" b="1" dirty="0">
                <a:latin typeface="Times New Roman"/>
                <a:cs typeface="Times New Roman"/>
              </a:rPr>
              <a:t>S</a:t>
            </a:r>
            <a:r>
              <a:rPr sz="3600" b="1" spc="-8" dirty="0">
                <a:latin typeface="Times New Roman"/>
                <a:cs typeface="Times New Roman"/>
              </a:rPr>
              <a:t>u</a:t>
            </a:r>
            <a:r>
              <a:rPr sz="3600" b="1" spc="4" dirty="0">
                <a:latin typeface="Times New Roman"/>
                <a:cs typeface="Times New Roman"/>
              </a:rPr>
              <a:t>lf</a:t>
            </a:r>
            <a:r>
              <a:rPr sz="3600" b="1" dirty="0">
                <a:latin typeface="Times New Roman"/>
                <a:cs typeface="Times New Roman"/>
              </a:rPr>
              <a:t>ur	</a:t>
            </a:r>
            <a:r>
              <a:rPr sz="3600" b="1" spc="4" dirty="0">
                <a:latin typeface="Times New Roman"/>
                <a:cs typeface="Times New Roman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r</a:t>
            </a:r>
            <a:r>
              <a:rPr sz="3600" b="1" spc="8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o</a:t>
            </a:r>
            <a:r>
              <a:rPr sz="3600" b="1" spc="-19" dirty="0">
                <a:latin typeface="Times New Roman"/>
                <a:cs typeface="Times New Roman"/>
              </a:rPr>
              <a:t>x</a:t>
            </a:r>
            <a:r>
              <a:rPr sz="3600" b="1" spc="4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de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74719" y="2788920"/>
            <a:ext cx="377190" cy="809625"/>
          </a:xfrm>
          <a:custGeom>
            <a:avLst/>
            <a:gdLst/>
            <a:ahLst/>
            <a:cxnLst/>
            <a:rect l="l" t="t" r="r" b="b"/>
            <a:pathLst>
              <a:path w="502920" h="1079500">
                <a:moveTo>
                  <a:pt x="6095" y="826007"/>
                </a:moveTo>
                <a:lnTo>
                  <a:pt x="0" y="826007"/>
                </a:lnTo>
                <a:lnTo>
                  <a:pt x="0" y="874775"/>
                </a:lnTo>
                <a:lnTo>
                  <a:pt x="3047" y="874775"/>
                </a:lnTo>
                <a:lnTo>
                  <a:pt x="3047" y="926591"/>
                </a:lnTo>
                <a:lnTo>
                  <a:pt x="6095" y="926591"/>
                </a:lnTo>
                <a:lnTo>
                  <a:pt x="6095" y="978407"/>
                </a:lnTo>
                <a:lnTo>
                  <a:pt x="9143" y="978407"/>
                </a:lnTo>
                <a:lnTo>
                  <a:pt x="9143" y="1030223"/>
                </a:lnTo>
                <a:lnTo>
                  <a:pt x="12191" y="1030223"/>
                </a:lnTo>
                <a:lnTo>
                  <a:pt x="12191" y="1078991"/>
                </a:lnTo>
                <a:lnTo>
                  <a:pt x="18287" y="1075943"/>
                </a:lnTo>
                <a:lnTo>
                  <a:pt x="30479" y="1063751"/>
                </a:lnTo>
                <a:lnTo>
                  <a:pt x="36575" y="1060703"/>
                </a:lnTo>
                <a:lnTo>
                  <a:pt x="48767" y="1048511"/>
                </a:lnTo>
                <a:lnTo>
                  <a:pt x="54863" y="1045463"/>
                </a:lnTo>
                <a:lnTo>
                  <a:pt x="70103" y="1030223"/>
                </a:lnTo>
                <a:lnTo>
                  <a:pt x="76199" y="1027175"/>
                </a:lnTo>
                <a:lnTo>
                  <a:pt x="88391" y="1014983"/>
                </a:lnTo>
                <a:lnTo>
                  <a:pt x="94487" y="1011935"/>
                </a:lnTo>
                <a:lnTo>
                  <a:pt x="109727" y="996695"/>
                </a:lnTo>
                <a:lnTo>
                  <a:pt x="115823" y="993647"/>
                </a:lnTo>
                <a:lnTo>
                  <a:pt x="128015" y="981455"/>
                </a:lnTo>
                <a:lnTo>
                  <a:pt x="134111" y="978407"/>
                </a:lnTo>
                <a:lnTo>
                  <a:pt x="146303" y="966215"/>
                </a:lnTo>
                <a:lnTo>
                  <a:pt x="152399" y="963167"/>
                </a:lnTo>
                <a:lnTo>
                  <a:pt x="167639" y="947927"/>
                </a:lnTo>
                <a:lnTo>
                  <a:pt x="173735" y="944879"/>
                </a:lnTo>
                <a:lnTo>
                  <a:pt x="185927" y="932687"/>
                </a:lnTo>
                <a:lnTo>
                  <a:pt x="192023" y="929639"/>
                </a:lnTo>
                <a:lnTo>
                  <a:pt x="207263" y="914399"/>
                </a:lnTo>
                <a:lnTo>
                  <a:pt x="188975" y="905255"/>
                </a:lnTo>
                <a:lnTo>
                  <a:pt x="179831" y="902207"/>
                </a:lnTo>
                <a:lnTo>
                  <a:pt x="167639" y="896111"/>
                </a:lnTo>
                <a:lnTo>
                  <a:pt x="158495" y="893063"/>
                </a:lnTo>
                <a:lnTo>
                  <a:pt x="146303" y="886967"/>
                </a:lnTo>
                <a:lnTo>
                  <a:pt x="137159" y="883919"/>
                </a:lnTo>
                <a:lnTo>
                  <a:pt x="140207" y="874775"/>
                </a:lnTo>
                <a:lnTo>
                  <a:pt x="146303" y="862583"/>
                </a:lnTo>
                <a:lnTo>
                  <a:pt x="148335" y="856487"/>
                </a:lnTo>
                <a:lnTo>
                  <a:pt x="67055" y="856487"/>
                </a:lnTo>
                <a:lnTo>
                  <a:pt x="67055" y="853439"/>
                </a:lnTo>
                <a:lnTo>
                  <a:pt x="48767" y="844295"/>
                </a:lnTo>
                <a:lnTo>
                  <a:pt x="39623" y="841247"/>
                </a:lnTo>
                <a:lnTo>
                  <a:pt x="27431" y="835151"/>
                </a:lnTo>
                <a:lnTo>
                  <a:pt x="18287" y="832103"/>
                </a:lnTo>
                <a:lnTo>
                  <a:pt x="6095" y="826007"/>
                </a:lnTo>
                <a:close/>
              </a:path>
              <a:path w="502920" h="1079500">
                <a:moveTo>
                  <a:pt x="441959" y="0"/>
                </a:moveTo>
                <a:lnTo>
                  <a:pt x="432815" y="0"/>
                </a:lnTo>
                <a:lnTo>
                  <a:pt x="426719" y="12191"/>
                </a:lnTo>
                <a:lnTo>
                  <a:pt x="423671" y="21335"/>
                </a:lnTo>
                <a:lnTo>
                  <a:pt x="417575" y="33527"/>
                </a:lnTo>
                <a:lnTo>
                  <a:pt x="414527" y="42671"/>
                </a:lnTo>
                <a:lnTo>
                  <a:pt x="408431" y="54863"/>
                </a:lnTo>
                <a:lnTo>
                  <a:pt x="405383" y="64007"/>
                </a:lnTo>
                <a:lnTo>
                  <a:pt x="399287" y="76199"/>
                </a:lnTo>
                <a:lnTo>
                  <a:pt x="396239" y="85343"/>
                </a:lnTo>
                <a:lnTo>
                  <a:pt x="390143" y="97535"/>
                </a:lnTo>
                <a:lnTo>
                  <a:pt x="387095" y="106679"/>
                </a:lnTo>
                <a:lnTo>
                  <a:pt x="380999" y="118871"/>
                </a:lnTo>
                <a:lnTo>
                  <a:pt x="377951" y="128015"/>
                </a:lnTo>
                <a:lnTo>
                  <a:pt x="371855" y="140207"/>
                </a:lnTo>
                <a:lnTo>
                  <a:pt x="368807" y="149351"/>
                </a:lnTo>
                <a:lnTo>
                  <a:pt x="362711" y="161543"/>
                </a:lnTo>
                <a:lnTo>
                  <a:pt x="359663" y="170687"/>
                </a:lnTo>
                <a:lnTo>
                  <a:pt x="353567" y="182879"/>
                </a:lnTo>
                <a:lnTo>
                  <a:pt x="350519" y="192023"/>
                </a:lnTo>
                <a:lnTo>
                  <a:pt x="344423" y="204215"/>
                </a:lnTo>
                <a:lnTo>
                  <a:pt x="341375" y="213359"/>
                </a:lnTo>
                <a:lnTo>
                  <a:pt x="338327" y="219455"/>
                </a:lnTo>
                <a:lnTo>
                  <a:pt x="335279" y="228599"/>
                </a:lnTo>
                <a:lnTo>
                  <a:pt x="329183" y="240791"/>
                </a:lnTo>
                <a:lnTo>
                  <a:pt x="326135" y="249935"/>
                </a:lnTo>
                <a:lnTo>
                  <a:pt x="320039" y="262127"/>
                </a:lnTo>
                <a:lnTo>
                  <a:pt x="316991" y="271271"/>
                </a:lnTo>
                <a:lnTo>
                  <a:pt x="310895" y="283463"/>
                </a:lnTo>
                <a:lnTo>
                  <a:pt x="307847" y="292607"/>
                </a:lnTo>
                <a:lnTo>
                  <a:pt x="301751" y="304799"/>
                </a:lnTo>
                <a:lnTo>
                  <a:pt x="298703" y="313943"/>
                </a:lnTo>
                <a:lnTo>
                  <a:pt x="292607" y="326135"/>
                </a:lnTo>
                <a:lnTo>
                  <a:pt x="289559" y="335279"/>
                </a:lnTo>
                <a:lnTo>
                  <a:pt x="283463" y="347471"/>
                </a:lnTo>
                <a:lnTo>
                  <a:pt x="280415" y="356615"/>
                </a:lnTo>
                <a:lnTo>
                  <a:pt x="274319" y="368807"/>
                </a:lnTo>
                <a:lnTo>
                  <a:pt x="271271" y="377951"/>
                </a:lnTo>
                <a:lnTo>
                  <a:pt x="265175" y="390143"/>
                </a:lnTo>
                <a:lnTo>
                  <a:pt x="262127" y="399287"/>
                </a:lnTo>
                <a:lnTo>
                  <a:pt x="256031" y="411479"/>
                </a:lnTo>
                <a:lnTo>
                  <a:pt x="252983" y="420623"/>
                </a:lnTo>
                <a:lnTo>
                  <a:pt x="246887" y="432815"/>
                </a:lnTo>
                <a:lnTo>
                  <a:pt x="243839" y="441959"/>
                </a:lnTo>
                <a:lnTo>
                  <a:pt x="240791" y="448055"/>
                </a:lnTo>
                <a:lnTo>
                  <a:pt x="237743" y="457199"/>
                </a:lnTo>
                <a:lnTo>
                  <a:pt x="231647" y="469391"/>
                </a:lnTo>
                <a:lnTo>
                  <a:pt x="228599" y="478535"/>
                </a:lnTo>
                <a:lnTo>
                  <a:pt x="222503" y="490727"/>
                </a:lnTo>
                <a:lnTo>
                  <a:pt x="219455" y="499871"/>
                </a:lnTo>
                <a:lnTo>
                  <a:pt x="213359" y="512063"/>
                </a:lnTo>
                <a:lnTo>
                  <a:pt x="210311" y="521207"/>
                </a:lnTo>
                <a:lnTo>
                  <a:pt x="204215" y="533399"/>
                </a:lnTo>
                <a:lnTo>
                  <a:pt x="201167" y="542543"/>
                </a:lnTo>
                <a:lnTo>
                  <a:pt x="195071" y="554735"/>
                </a:lnTo>
                <a:lnTo>
                  <a:pt x="192023" y="563879"/>
                </a:lnTo>
                <a:lnTo>
                  <a:pt x="185927" y="576071"/>
                </a:lnTo>
                <a:lnTo>
                  <a:pt x="182879" y="585215"/>
                </a:lnTo>
                <a:lnTo>
                  <a:pt x="176783" y="597407"/>
                </a:lnTo>
                <a:lnTo>
                  <a:pt x="173735" y="606551"/>
                </a:lnTo>
                <a:lnTo>
                  <a:pt x="167639" y="618743"/>
                </a:lnTo>
                <a:lnTo>
                  <a:pt x="164591" y="627887"/>
                </a:lnTo>
                <a:lnTo>
                  <a:pt x="158495" y="640079"/>
                </a:lnTo>
                <a:lnTo>
                  <a:pt x="155447" y="649223"/>
                </a:lnTo>
                <a:lnTo>
                  <a:pt x="149351" y="661415"/>
                </a:lnTo>
                <a:lnTo>
                  <a:pt x="146303" y="670559"/>
                </a:lnTo>
                <a:lnTo>
                  <a:pt x="143255" y="676655"/>
                </a:lnTo>
                <a:lnTo>
                  <a:pt x="140207" y="685799"/>
                </a:lnTo>
                <a:lnTo>
                  <a:pt x="134111" y="697991"/>
                </a:lnTo>
                <a:lnTo>
                  <a:pt x="131063" y="707135"/>
                </a:lnTo>
                <a:lnTo>
                  <a:pt x="124967" y="719327"/>
                </a:lnTo>
                <a:lnTo>
                  <a:pt x="121919" y="728471"/>
                </a:lnTo>
                <a:lnTo>
                  <a:pt x="115823" y="740663"/>
                </a:lnTo>
                <a:lnTo>
                  <a:pt x="112775" y="749807"/>
                </a:lnTo>
                <a:lnTo>
                  <a:pt x="106679" y="761999"/>
                </a:lnTo>
                <a:lnTo>
                  <a:pt x="103631" y="771143"/>
                </a:lnTo>
                <a:lnTo>
                  <a:pt x="97535" y="783335"/>
                </a:lnTo>
                <a:lnTo>
                  <a:pt x="94487" y="792479"/>
                </a:lnTo>
                <a:lnTo>
                  <a:pt x="88391" y="804671"/>
                </a:lnTo>
                <a:lnTo>
                  <a:pt x="85343" y="813815"/>
                </a:lnTo>
                <a:lnTo>
                  <a:pt x="79247" y="826007"/>
                </a:lnTo>
                <a:lnTo>
                  <a:pt x="76199" y="835151"/>
                </a:lnTo>
                <a:lnTo>
                  <a:pt x="70103" y="847343"/>
                </a:lnTo>
                <a:lnTo>
                  <a:pt x="67055" y="856487"/>
                </a:lnTo>
                <a:lnTo>
                  <a:pt x="148335" y="856487"/>
                </a:lnTo>
                <a:lnTo>
                  <a:pt x="149351" y="853439"/>
                </a:lnTo>
                <a:lnTo>
                  <a:pt x="155447" y="841247"/>
                </a:lnTo>
                <a:lnTo>
                  <a:pt x="158495" y="832103"/>
                </a:lnTo>
                <a:lnTo>
                  <a:pt x="164591" y="819911"/>
                </a:lnTo>
                <a:lnTo>
                  <a:pt x="167639" y="810767"/>
                </a:lnTo>
                <a:lnTo>
                  <a:pt x="173735" y="798575"/>
                </a:lnTo>
                <a:lnTo>
                  <a:pt x="176783" y="789431"/>
                </a:lnTo>
                <a:lnTo>
                  <a:pt x="182879" y="777239"/>
                </a:lnTo>
                <a:lnTo>
                  <a:pt x="185927" y="768095"/>
                </a:lnTo>
                <a:lnTo>
                  <a:pt x="192023" y="755903"/>
                </a:lnTo>
                <a:lnTo>
                  <a:pt x="195071" y="746759"/>
                </a:lnTo>
                <a:lnTo>
                  <a:pt x="201167" y="734567"/>
                </a:lnTo>
                <a:lnTo>
                  <a:pt x="204215" y="725423"/>
                </a:lnTo>
                <a:lnTo>
                  <a:pt x="210311" y="713231"/>
                </a:lnTo>
                <a:lnTo>
                  <a:pt x="213359" y="704087"/>
                </a:lnTo>
                <a:lnTo>
                  <a:pt x="219455" y="691895"/>
                </a:lnTo>
                <a:lnTo>
                  <a:pt x="222503" y="682751"/>
                </a:lnTo>
                <a:lnTo>
                  <a:pt x="228599" y="670559"/>
                </a:lnTo>
                <a:lnTo>
                  <a:pt x="231647" y="661415"/>
                </a:lnTo>
                <a:lnTo>
                  <a:pt x="237743" y="649223"/>
                </a:lnTo>
                <a:lnTo>
                  <a:pt x="240791" y="640079"/>
                </a:lnTo>
                <a:lnTo>
                  <a:pt x="246887" y="627887"/>
                </a:lnTo>
                <a:lnTo>
                  <a:pt x="249935" y="618743"/>
                </a:lnTo>
                <a:lnTo>
                  <a:pt x="256031" y="606551"/>
                </a:lnTo>
                <a:lnTo>
                  <a:pt x="259079" y="597407"/>
                </a:lnTo>
                <a:lnTo>
                  <a:pt x="265175" y="585215"/>
                </a:lnTo>
                <a:lnTo>
                  <a:pt x="268223" y="576071"/>
                </a:lnTo>
                <a:lnTo>
                  <a:pt x="274319" y="563879"/>
                </a:lnTo>
                <a:lnTo>
                  <a:pt x="277367" y="554735"/>
                </a:lnTo>
                <a:lnTo>
                  <a:pt x="283463" y="542543"/>
                </a:lnTo>
                <a:lnTo>
                  <a:pt x="286511" y="533399"/>
                </a:lnTo>
                <a:lnTo>
                  <a:pt x="292607" y="521207"/>
                </a:lnTo>
                <a:lnTo>
                  <a:pt x="295655" y="512063"/>
                </a:lnTo>
                <a:lnTo>
                  <a:pt x="301751" y="499871"/>
                </a:lnTo>
                <a:lnTo>
                  <a:pt x="304799" y="490727"/>
                </a:lnTo>
                <a:lnTo>
                  <a:pt x="310895" y="478535"/>
                </a:lnTo>
                <a:lnTo>
                  <a:pt x="313943" y="469391"/>
                </a:lnTo>
                <a:lnTo>
                  <a:pt x="320039" y="457199"/>
                </a:lnTo>
                <a:lnTo>
                  <a:pt x="323087" y="448055"/>
                </a:lnTo>
                <a:lnTo>
                  <a:pt x="329183" y="435863"/>
                </a:lnTo>
                <a:lnTo>
                  <a:pt x="332231" y="426719"/>
                </a:lnTo>
                <a:lnTo>
                  <a:pt x="338327" y="414527"/>
                </a:lnTo>
                <a:lnTo>
                  <a:pt x="341375" y="405383"/>
                </a:lnTo>
                <a:lnTo>
                  <a:pt x="347471" y="393191"/>
                </a:lnTo>
                <a:lnTo>
                  <a:pt x="350519" y="384047"/>
                </a:lnTo>
                <a:lnTo>
                  <a:pt x="356615" y="371855"/>
                </a:lnTo>
                <a:lnTo>
                  <a:pt x="359663" y="362711"/>
                </a:lnTo>
                <a:lnTo>
                  <a:pt x="365759" y="350519"/>
                </a:lnTo>
                <a:lnTo>
                  <a:pt x="368807" y="341375"/>
                </a:lnTo>
                <a:lnTo>
                  <a:pt x="374903" y="329183"/>
                </a:lnTo>
                <a:lnTo>
                  <a:pt x="377951" y="320039"/>
                </a:lnTo>
                <a:lnTo>
                  <a:pt x="384047" y="307847"/>
                </a:lnTo>
                <a:lnTo>
                  <a:pt x="387095" y="298703"/>
                </a:lnTo>
                <a:lnTo>
                  <a:pt x="393191" y="286511"/>
                </a:lnTo>
                <a:lnTo>
                  <a:pt x="396239" y="277367"/>
                </a:lnTo>
                <a:lnTo>
                  <a:pt x="402335" y="265175"/>
                </a:lnTo>
                <a:lnTo>
                  <a:pt x="405383" y="256031"/>
                </a:lnTo>
                <a:lnTo>
                  <a:pt x="411479" y="243839"/>
                </a:lnTo>
                <a:lnTo>
                  <a:pt x="414527" y="234695"/>
                </a:lnTo>
                <a:lnTo>
                  <a:pt x="420623" y="222503"/>
                </a:lnTo>
                <a:lnTo>
                  <a:pt x="423671" y="213359"/>
                </a:lnTo>
                <a:lnTo>
                  <a:pt x="429767" y="201167"/>
                </a:lnTo>
                <a:lnTo>
                  <a:pt x="432815" y="192023"/>
                </a:lnTo>
                <a:lnTo>
                  <a:pt x="438911" y="179831"/>
                </a:lnTo>
                <a:lnTo>
                  <a:pt x="441959" y="170687"/>
                </a:lnTo>
                <a:lnTo>
                  <a:pt x="448055" y="158495"/>
                </a:lnTo>
                <a:lnTo>
                  <a:pt x="451103" y="149351"/>
                </a:lnTo>
                <a:lnTo>
                  <a:pt x="457199" y="137159"/>
                </a:lnTo>
                <a:lnTo>
                  <a:pt x="460247" y="128015"/>
                </a:lnTo>
                <a:lnTo>
                  <a:pt x="466343" y="115823"/>
                </a:lnTo>
                <a:lnTo>
                  <a:pt x="469391" y="106679"/>
                </a:lnTo>
                <a:lnTo>
                  <a:pt x="475487" y="94487"/>
                </a:lnTo>
                <a:lnTo>
                  <a:pt x="478535" y="85343"/>
                </a:lnTo>
                <a:lnTo>
                  <a:pt x="484631" y="73151"/>
                </a:lnTo>
                <a:lnTo>
                  <a:pt x="487679" y="64007"/>
                </a:lnTo>
                <a:lnTo>
                  <a:pt x="493775" y="51815"/>
                </a:lnTo>
                <a:lnTo>
                  <a:pt x="496823" y="42671"/>
                </a:lnTo>
                <a:lnTo>
                  <a:pt x="499871" y="36575"/>
                </a:lnTo>
                <a:lnTo>
                  <a:pt x="502919" y="27431"/>
                </a:lnTo>
                <a:lnTo>
                  <a:pt x="484631" y="18287"/>
                </a:lnTo>
                <a:lnTo>
                  <a:pt x="475487" y="15239"/>
                </a:lnTo>
                <a:lnTo>
                  <a:pt x="463295" y="9143"/>
                </a:lnTo>
                <a:lnTo>
                  <a:pt x="454151" y="6095"/>
                </a:lnTo>
                <a:lnTo>
                  <a:pt x="441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285232" y="2791207"/>
            <a:ext cx="342900" cy="921544"/>
          </a:xfrm>
          <a:custGeom>
            <a:avLst/>
            <a:gdLst/>
            <a:ahLst/>
            <a:cxnLst/>
            <a:rect l="l" t="t" r="r" b="b"/>
            <a:pathLst>
              <a:path w="457200" h="1228725">
                <a:moveTo>
                  <a:pt x="457199" y="978407"/>
                </a:moveTo>
                <a:lnTo>
                  <a:pt x="448055" y="978407"/>
                </a:lnTo>
                <a:lnTo>
                  <a:pt x="384047" y="999743"/>
                </a:lnTo>
                <a:lnTo>
                  <a:pt x="307847" y="999743"/>
                </a:lnTo>
                <a:lnTo>
                  <a:pt x="307847" y="1008887"/>
                </a:lnTo>
                <a:lnTo>
                  <a:pt x="310895" y="1008887"/>
                </a:lnTo>
                <a:lnTo>
                  <a:pt x="310895" y="1021079"/>
                </a:lnTo>
                <a:lnTo>
                  <a:pt x="313943" y="1021079"/>
                </a:lnTo>
                <a:lnTo>
                  <a:pt x="307847" y="1024127"/>
                </a:lnTo>
                <a:lnTo>
                  <a:pt x="252983" y="1042415"/>
                </a:lnTo>
                <a:lnTo>
                  <a:pt x="240791" y="1045463"/>
                </a:lnTo>
                <a:lnTo>
                  <a:pt x="329183" y="1133855"/>
                </a:lnTo>
                <a:lnTo>
                  <a:pt x="329183" y="1139951"/>
                </a:lnTo>
                <a:lnTo>
                  <a:pt x="332231" y="1139951"/>
                </a:lnTo>
                <a:lnTo>
                  <a:pt x="420623" y="1228343"/>
                </a:lnTo>
                <a:lnTo>
                  <a:pt x="420623" y="1210055"/>
                </a:lnTo>
                <a:lnTo>
                  <a:pt x="423671" y="1191767"/>
                </a:lnTo>
                <a:lnTo>
                  <a:pt x="426719" y="1170431"/>
                </a:lnTo>
                <a:lnTo>
                  <a:pt x="432815" y="1133855"/>
                </a:lnTo>
                <a:lnTo>
                  <a:pt x="435863" y="1112519"/>
                </a:lnTo>
                <a:lnTo>
                  <a:pt x="438911" y="1094231"/>
                </a:lnTo>
                <a:lnTo>
                  <a:pt x="441959" y="1072895"/>
                </a:lnTo>
                <a:lnTo>
                  <a:pt x="448055" y="1036319"/>
                </a:lnTo>
                <a:lnTo>
                  <a:pt x="451103" y="1014983"/>
                </a:lnTo>
                <a:lnTo>
                  <a:pt x="457199" y="978407"/>
                </a:lnTo>
                <a:close/>
              </a:path>
              <a:path w="457200" h="1228725">
                <a:moveTo>
                  <a:pt x="374903" y="960119"/>
                </a:moveTo>
                <a:lnTo>
                  <a:pt x="295655" y="960119"/>
                </a:lnTo>
                <a:lnTo>
                  <a:pt x="295655" y="972311"/>
                </a:lnTo>
                <a:lnTo>
                  <a:pt x="298703" y="972311"/>
                </a:lnTo>
                <a:lnTo>
                  <a:pt x="298703" y="981455"/>
                </a:lnTo>
                <a:lnTo>
                  <a:pt x="301751" y="981455"/>
                </a:lnTo>
                <a:lnTo>
                  <a:pt x="301751" y="990599"/>
                </a:lnTo>
                <a:lnTo>
                  <a:pt x="304799" y="990599"/>
                </a:lnTo>
                <a:lnTo>
                  <a:pt x="304799" y="999743"/>
                </a:lnTo>
                <a:lnTo>
                  <a:pt x="384047" y="999743"/>
                </a:lnTo>
                <a:lnTo>
                  <a:pt x="384047" y="987551"/>
                </a:lnTo>
                <a:lnTo>
                  <a:pt x="380999" y="987551"/>
                </a:lnTo>
                <a:lnTo>
                  <a:pt x="380999" y="978407"/>
                </a:lnTo>
                <a:lnTo>
                  <a:pt x="377951" y="978407"/>
                </a:lnTo>
                <a:lnTo>
                  <a:pt x="377951" y="969263"/>
                </a:lnTo>
                <a:lnTo>
                  <a:pt x="374903" y="969263"/>
                </a:lnTo>
                <a:lnTo>
                  <a:pt x="374903" y="960119"/>
                </a:lnTo>
                <a:close/>
              </a:path>
              <a:path w="457200" h="1228725">
                <a:moveTo>
                  <a:pt x="371855" y="950975"/>
                </a:moveTo>
                <a:lnTo>
                  <a:pt x="292607" y="950975"/>
                </a:lnTo>
                <a:lnTo>
                  <a:pt x="292607" y="960119"/>
                </a:lnTo>
                <a:lnTo>
                  <a:pt x="371855" y="960119"/>
                </a:lnTo>
                <a:lnTo>
                  <a:pt x="371855" y="950975"/>
                </a:lnTo>
                <a:close/>
              </a:path>
              <a:path w="457200" h="1228725">
                <a:moveTo>
                  <a:pt x="359663" y="911351"/>
                </a:moveTo>
                <a:lnTo>
                  <a:pt x="280415" y="911351"/>
                </a:lnTo>
                <a:lnTo>
                  <a:pt x="280415" y="923543"/>
                </a:lnTo>
                <a:lnTo>
                  <a:pt x="283463" y="923543"/>
                </a:lnTo>
                <a:lnTo>
                  <a:pt x="283463" y="932687"/>
                </a:lnTo>
                <a:lnTo>
                  <a:pt x="286511" y="932687"/>
                </a:lnTo>
                <a:lnTo>
                  <a:pt x="286511" y="941831"/>
                </a:lnTo>
                <a:lnTo>
                  <a:pt x="289559" y="941831"/>
                </a:lnTo>
                <a:lnTo>
                  <a:pt x="289559" y="950975"/>
                </a:lnTo>
                <a:lnTo>
                  <a:pt x="368807" y="950975"/>
                </a:lnTo>
                <a:lnTo>
                  <a:pt x="368807" y="938783"/>
                </a:lnTo>
                <a:lnTo>
                  <a:pt x="365759" y="938783"/>
                </a:lnTo>
                <a:lnTo>
                  <a:pt x="365759" y="929639"/>
                </a:lnTo>
                <a:lnTo>
                  <a:pt x="362711" y="929639"/>
                </a:lnTo>
                <a:lnTo>
                  <a:pt x="362711" y="920495"/>
                </a:lnTo>
                <a:lnTo>
                  <a:pt x="359663" y="920495"/>
                </a:lnTo>
                <a:lnTo>
                  <a:pt x="359663" y="911351"/>
                </a:lnTo>
                <a:close/>
              </a:path>
              <a:path w="457200" h="1228725">
                <a:moveTo>
                  <a:pt x="344423" y="862583"/>
                </a:moveTo>
                <a:lnTo>
                  <a:pt x="265175" y="862583"/>
                </a:lnTo>
                <a:lnTo>
                  <a:pt x="265175" y="874775"/>
                </a:lnTo>
                <a:lnTo>
                  <a:pt x="268223" y="874775"/>
                </a:lnTo>
                <a:lnTo>
                  <a:pt x="268223" y="883919"/>
                </a:lnTo>
                <a:lnTo>
                  <a:pt x="271271" y="883919"/>
                </a:lnTo>
                <a:lnTo>
                  <a:pt x="271271" y="893063"/>
                </a:lnTo>
                <a:lnTo>
                  <a:pt x="274319" y="893063"/>
                </a:lnTo>
                <a:lnTo>
                  <a:pt x="274319" y="902207"/>
                </a:lnTo>
                <a:lnTo>
                  <a:pt x="277367" y="902207"/>
                </a:lnTo>
                <a:lnTo>
                  <a:pt x="277367" y="911351"/>
                </a:lnTo>
                <a:lnTo>
                  <a:pt x="356615" y="911351"/>
                </a:lnTo>
                <a:lnTo>
                  <a:pt x="356615" y="899159"/>
                </a:lnTo>
                <a:lnTo>
                  <a:pt x="353567" y="899159"/>
                </a:lnTo>
                <a:lnTo>
                  <a:pt x="353567" y="890015"/>
                </a:lnTo>
                <a:lnTo>
                  <a:pt x="350519" y="890015"/>
                </a:lnTo>
                <a:lnTo>
                  <a:pt x="350519" y="880871"/>
                </a:lnTo>
                <a:lnTo>
                  <a:pt x="347471" y="880871"/>
                </a:lnTo>
                <a:lnTo>
                  <a:pt x="347471" y="871727"/>
                </a:lnTo>
                <a:lnTo>
                  <a:pt x="344423" y="871727"/>
                </a:lnTo>
                <a:lnTo>
                  <a:pt x="344423" y="862583"/>
                </a:lnTo>
                <a:close/>
              </a:path>
              <a:path w="457200" h="1228725">
                <a:moveTo>
                  <a:pt x="329183" y="813815"/>
                </a:moveTo>
                <a:lnTo>
                  <a:pt x="249935" y="813815"/>
                </a:lnTo>
                <a:lnTo>
                  <a:pt x="249935" y="826007"/>
                </a:lnTo>
                <a:lnTo>
                  <a:pt x="252983" y="826007"/>
                </a:lnTo>
                <a:lnTo>
                  <a:pt x="252983" y="835151"/>
                </a:lnTo>
                <a:lnTo>
                  <a:pt x="256031" y="835151"/>
                </a:lnTo>
                <a:lnTo>
                  <a:pt x="256031" y="844295"/>
                </a:lnTo>
                <a:lnTo>
                  <a:pt x="259079" y="844295"/>
                </a:lnTo>
                <a:lnTo>
                  <a:pt x="259079" y="853439"/>
                </a:lnTo>
                <a:lnTo>
                  <a:pt x="262127" y="853439"/>
                </a:lnTo>
                <a:lnTo>
                  <a:pt x="262127" y="862583"/>
                </a:lnTo>
                <a:lnTo>
                  <a:pt x="341375" y="862583"/>
                </a:lnTo>
                <a:lnTo>
                  <a:pt x="341375" y="850391"/>
                </a:lnTo>
                <a:lnTo>
                  <a:pt x="338327" y="850391"/>
                </a:lnTo>
                <a:lnTo>
                  <a:pt x="338327" y="841247"/>
                </a:lnTo>
                <a:lnTo>
                  <a:pt x="335279" y="841247"/>
                </a:lnTo>
                <a:lnTo>
                  <a:pt x="335279" y="832103"/>
                </a:lnTo>
                <a:lnTo>
                  <a:pt x="332231" y="832103"/>
                </a:lnTo>
                <a:lnTo>
                  <a:pt x="332231" y="822959"/>
                </a:lnTo>
                <a:lnTo>
                  <a:pt x="329183" y="822959"/>
                </a:lnTo>
                <a:lnTo>
                  <a:pt x="329183" y="813815"/>
                </a:lnTo>
                <a:close/>
              </a:path>
              <a:path w="457200" h="1228725">
                <a:moveTo>
                  <a:pt x="316991" y="774191"/>
                </a:moveTo>
                <a:lnTo>
                  <a:pt x="237743" y="774191"/>
                </a:lnTo>
                <a:lnTo>
                  <a:pt x="237743" y="786383"/>
                </a:lnTo>
                <a:lnTo>
                  <a:pt x="240791" y="786383"/>
                </a:lnTo>
                <a:lnTo>
                  <a:pt x="240791" y="795527"/>
                </a:lnTo>
                <a:lnTo>
                  <a:pt x="243839" y="795527"/>
                </a:lnTo>
                <a:lnTo>
                  <a:pt x="243839" y="804671"/>
                </a:lnTo>
                <a:lnTo>
                  <a:pt x="246887" y="804671"/>
                </a:lnTo>
                <a:lnTo>
                  <a:pt x="246887" y="813815"/>
                </a:lnTo>
                <a:lnTo>
                  <a:pt x="326135" y="813815"/>
                </a:lnTo>
                <a:lnTo>
                  <a:pt x="326135" y="801623"/>
                </a:lnTo>
                <a:lnTo>
                  <a:pt x="323087" y="801623"/>
                </a:lnTo>
                <a:lnTo>
                  <a:pt x="323087" y="792479"/>
                </a:lnTo>
                <a:lnTo>
                  <a:pt x="320039" y="792479"/>
                </a:lnTo>
                <a:lnTo>
                  <a:pt x="320039" y="783335"/>
                </a:lnTo>
                <a:lnTo>
                  <a:pt x="316991" y="783335"/>
                </a:lnTo>
                <a:lnTo>
                  <a:pt x="316991" y="774191"/>
                </a:lnTo>
                <a:close/>
              </a:path>
              <a:path w="457200" h="1228725">
                <a:moveTo>
                  <a:pt x="301751" y="725423"/>
                </a:moveTo>
                <a:lnTo>
                  <a:pt x="222503" y="725423"/>
                </a:lnTo>
                <a:lnTo>
                  <a:pt x="222503" y="737615"/>
                </a:lnTo>
                <a:lnTo>
                  <a:pt x="225551" y="737615"/>
                </a:lnTo>
                <a:lnTo>
                  <a:pt x="225551" y="746759"/>
                </a:lnTo>
                <a:lnTo>
                  <a:pt x="228599" y="746759"/>
                </a:lnTo>
                <a:lnTo>
                  <a:pt x="228599" y="755903"/>
                </a:lnTo>
                <a:lnTo>
                  <a:pt x="231647" y="755903"/>
                </a:lnTo>
                <a:lnTo>
                  <a:pt x="231647" y="765047"/>
                </a:lnTo>
                <a:lnTo>
                  <a:pt x="234695" y="765047"/>
                </a:lnTo>
                <a:lnTo>
                  <a:pt x="234695" y="774191"/>
                </a:lnTo>
                <a:lnTo>
                  <a:pt x="313943" y="774191"/>
                </a:lnTo>
                <a:lnTo>
                  <a:pt x="313943" y="761999"/>
                </a:lnTo>
                <a:lnTo>
                  <a:pt x="310895" y="761999"/>
                </a:lnTo>
                <a:lnTo>
                  <a:pt x="310895" y="752855"/>
                </a:lnTo>
                <a:lnTo>
                  <a:pt x="307847" y="752855"/>
                </a:lnTo>
                <a:lnTo>
                  <a:pt x="307847" y="743711"/>
                </a:lnTo>
                <a:lnTo>
                  <a:pt x="304799" y="743711"/>
                </a:lnTo>
                <a:lnTo>
                  <a:pt x="304799" y="734567"/>
                </a:lnTo>
                <a:lnTo>
                  <a:pt x="301751" y="734567"/>
                </a:lnTo>
                <a:lnTo>
                  <a:pt x="301751" y="725423"/>
                </a:lnTo>
                <a:close/>
              </a:path>
              <a:path w="457200" h="1228725">
                <a:moveTo>
                  <a:pt x="76199" y="0"/>
                </a:moveTo>
                <a:lnTo>
                  <a:pt x="64007" y="0"/>
                </a:lnTo>
                <a:lnTo>
                  <a:pt x="0" y="21335"/>
                </a:lnTo>
                <a:lnTo>
                  <a:pt x="3047" y="24383"/>
                </a:lnTo>
                <a:lnTo>
                  <a:pt x="3047" y="33527"/>
                </a:lnTo>
                <a:lnTo>
                  <a:pt x="6095" y="33527"/>
                </a:lnTo>
                <a:lnTo>
                  <a:pt x="6095" y="42671"/>
                </a:lnTo>
                <a:lnTo>
                  <a:pt x="9143" y="42671"/>
                </a:lnTo>
                <a:lnTo>
                  <a:pt x="9143" y="51815"/>
                </a:lnTo>
                <a:lnTo>
                  <a:pt x="12191" y="51815"/>
                </a:lnTo>
                <a:lnTo>
                  <a:pt x="12191" y="60959"/>
                </a:lnTo>
                <a:lnTo>
                  <a:pt x="15239" y="60959"/>
                </a:lnTo>
                <a:lnTo>
                  <a:pt x="15239" y="73151"/>
                </a:lnTo>
                <a:lnTo>
                  <a:pt x="18287" y="73151"/>
                </a:lnTo>
                <a:lnTo>
                  <a:pt x="18287" y="82295"/>
                </a:lnTo>
                <a:lnTo>
                  <a:pt x="21335" y="82295"/>
                </a:lnTo>
                <a:lnTo>
                  <a:pt x="21335" y="91439"/>
                </a:lnTo>
                <a:lnTo>
                  <a:pt x="24383" y="91439"/>
                </a:lnTo>
                <a:lnTo>
                  <a:pt x="24383" y="100583"/>
                </a:lnTo>
                <a:lnTo>
                  <a:pt x="27431" y="100583"/>
                </a:lnTo>
                <a:lnTo>
                  <a:pt x="27431" y="109727"/>
                </a:lnTo>
                <a:lnTo>
                  <a:pt x="30479" y="109727"/>
                </a:lnTo>
                <a:lnTo>
                  <a:pt x="30479" y="121919"/>
                </a:lnTo>
                <a:lnTo>
                  <a:pt x="33527" y="121919"/>
                </a:lnTo>
                <a:lnTo>
                  <a:pt x="33527" y="131063"/>
                </a:lnTo>
                <a:lnTo>
                  <a:pt x="36575" y="131063"/>
                </a:lnTo>
                <a:lnTo>
                  <a:pt x="36575" y="140207"/>
                </a:lnTo>
                <a:lnTo>
                  <a:pt x="39623" y="140207"/>
                </a:lnTo>
                <a:lnTo>
                  <a:pt x="39623" y="149351"/>
                </a:lnTo>
                <a:lnTo>
                  <a:pt x="42671" y="149351"/>
                </a:lnTo>
                <a:lnTo>
                  <a:pt x="42671" y="158495"/>
                </a:lnTo>
                <a:lnTo>
                  <a:pt x="45719" y="158495"/>
                </a:lnTo>
                <a:lnTo>
                  <a:pt x="45719" y="170687"/>
                </a:lnTo>
                <a:lnTo>
                  <a:pt x="48767" y="170687"/>
                </a:lnTo>
                <a:lnTo>
                  <a:pt x="48767" y="179831"/>
                </a:lnTo>
                <a:lnTo>
                  <a:pt x="51815" y="179831"/>
                </a:lnTo>
                <a:lnTo>
                  <a:pt x="51815" y="188975"/>
                </a:lnTo>
                <a:lnTo>
                  <a:pt x="54863" y="188975"/>
                </a:lnTo>
                <a:lnTo>
                  <a:pt x="54863" y="198119"/>
                </a:lnTo>
                <a:lnTo>
                  <a:pt x="57911" y="198119"/>
                </a:lnTo>
                <a:lnTo>
                  <a:pt x="57911" y="207263"/>
                </a:lnTo>
                <a:lnTo>
                  <a:pt x="60959" y="207263"/>
                </a:lnTo>
                <a:lnTo>
                  <a:pt x="60959" y="219455"/>
                </a:lnTo>
                <a:lnTo>
                  <a:pt x="64007" y="219455"/>
                </a:lnTo>
                <a:lnTo>
                  <a:pt x="64007" y="228599"/>
                </a:lnTo>
                <a:lnTo>
                  <a:pt x="67055" y="228599"/>
                </a:lnTo>
                <a:lnTo>
                  <a:pt x="67055" y="237743"/>
                </a:lnTo>
                <a:lnTo>
                  <a:pt x="70103" y="237743"/>
                </a:lnTo>
                <a:lnTo>
                  <a:pt x="70103" y="246887"/>
                </a:lnTo>
                <a:lnTo>
                  <a:pt x="73151" y="246887"/>
                </a:lnTo>
                <a:lnTo>
                  <a:pt x="73151" y="256031"/>
                </a:lnTo>
                <a:lnTo>
                  <a:pt x="76199" y="256031"/>
                </a:lnTo>
                <a:lnTo>
                  <a:pt x="76199" y="268223"/>
                </a:lnTo>
                <a:lnTo>
                  <a:pt x="79247" y="268223"/>
                </a:lnTo>
                <a:lnTo>
                  <a:pt x="79247" y="277367"/>
                </a:lnTo>
                <a:lnTo>
                  <a:pt x="82295" y="277367"/>
                </a:lnTo>
                <a:lnTo>
                  <a:pt x="82295" y="286511"/>
                </a:lnTo>
                <a:lnTo>
                  <a:pt x="85343" y="286511"/>
                </a:lnTo>
                <a:lnTo>
                  <a:pt x="85343" y="295655"/>
                </a:lnTo>
                <a:lnTo>
                  <a:pt x="88391" y="295655"/>
                </a:lnTo>
                <a:lnTo>
                  <a:pt x="88391" y="307847"/>
                </a:lnTo>
                <a:lnTo>
                  <a:pt x="91439" y="307847"/>
                </a:lnTo>
                <a:lnTo>
                  <a:pt x="91439" y="316991"/>
                </a:lnTo>
                <a:lnTo>
                  <a:pt x="94487" y="316991"/>
                </a:lnTo>
                <a:lnTo>
                  <a:pt x="94487" y="326135"/>
                </a:lnTo>
                <a:lnTo>
                  <a:pt x="97535" y="326135"/>
                </a:lnTo>
                <a:lnTo>
                  <a:pt x="97535" y="335279"/>
                </a:lnTo>
                <a:lnTo>
                  <a:pt x="100583" y="335279"/>
                </a:lnTo>
                <a:lnTo>
                  <a:pt x="100583" y="344423"/>
                </a:lnTo>
                <a:lnTo>
                  <a:pt x="103631" y="344423"/>
                </a:lnTo>
                <a:lnTo>
                  <a:pt x="103631" y="356615"/>
                </a:lnTo>
                <a:lnTo>
                  <a:pt x="106679" y="356615"/>
                </a:lnTo>
                <a:lnTo>
                  <a:pt x="106679" y="365759"/>
                </a:lnTo>
                <a:lnTo>
                  <a:pt x="109727" y="365759"/>
                </a:lnTo>
                <a:lnTo>
                  <a:pt x="109727" y="374903"/>
                </a:lnTo>
                <a:lnTo>
                  <a:pt x="112775" y="374903"/>
                </a:lnTo>
                <a:lnTo>
                  <a:pt x="112775" y="384047"/>
                </a:lnTo>
                <a:lnTo>
                  <a:pt x="115823" y="384047"/>
                </a:lnTo>
                <a:lnTo>
                  <a:pt x="115823" y="393191"/>
                </a:lnTo>
                <a:lnTo>
                  <a:pt x="118871" y="393191"/>
                </a:lnTo>
                <a:lnTo>
                  <a:pt x="118871" y="405383"/>
                </a:lnTo>
                <a:lnTo>
                  <a:pt x="121919" y="405383"/>
                </a:lnTo>
                <a:lnTo>
                  <a:pt x="121919" y="414527"/>
                </a:lnTo>
                <a:lnTo>
                  <a:pt x="124967" y="414527"/>
                </a:lnTo>
                <a:lnTo>
                  <a:pt x="124967" y="423671"/>
                </a:lnTo>
                <a:lnTo>
                  <a:pt x="128015" y="423671"/>
                </a:lnTo>
                <a:lnTo>
                  <a:pt x="128015" y="432815"/>
                </a:lnTo>
                <a:lnTo>
                  <a:pt x="131063" y="432815"/>
                </a:lnTo>
                <a:lnTo>
                  <a:pt x="131063" y="441959"/>
                </a:lnTo>
                <a:lnTo>
                  <a:pt x="134111" y="441959"/>
                </a:lnTo>
                <a:lnTo>
                  <a:pt x="134111" y="454151"/>
                </a:lnTo>
                <a:lnTo>
                  <a:pt x="137159" y="454151"/>
                </a:lnTo>
                <a:lnTo>
                  <a:pt x="137159" y="463295"/>
                </a:lnTo>
                <a:lnTo>
                  <a:pt x="140207" y="463295"/>
                </a:lnTo>
                <a:lnTo>
                  <a:pt x="140207" y="472439"/>
                </a:lnTo>
                <a:lnTo>
                  <a:pt x="143255" y="472439"/>
                </a:lnTo>
                <a:lnTo>
                  <a:pt x="143255" y="481583"/>
                </a:lnTo>
                <a:lnTo>
                  <a:pt x="146303" y="481583"/>
                </a:lnTo>
                <a:lnTo>
                  <a:pt x="146303" y="490727"/>
                </a:lnTo>
                <a:lnTo>
                  <a:pt x="149351" y="490727"/>
                </a:lnTo>
                <a:lnTo>
                  <a:pt x="149351" y="502919"/>
                </a:lnTo>
                <a:lnTo>
                  <a:pt x="152399" y="502919"/>
                </a:lnTo>
                <a:lnTo>
                  <a:pt x="152399" y="512063"/>
                </a:lnTo>
                <a:lnTo>
                  <a:pt x="155447" y="512063"/>
                </a:lnTo>
                <a:lnTo>
                  <a:pt x="155447" y="521207"/>
                </a:lnTo>
                <a:lnTo>
                  <a:pt x="158495" y="521207"/>
                </a:lnTo>
                <a:lnTo>
                  <a:pt x="158495" y="530351"/>
                </a:lnTo>
                <a:lnTo>
                  <a:pt x="161543" y="530351"/>
                </a:lnTo>
                <a:lnTo>
                  <a:pt x="161543" y="542543"/>
                </a:lnTo>
                <a:lnTo>
                  <a:pt x="164591" y="542543"/>
                </a:lnTo>
                <a:lnTo>
                  <a:pt x="164591" y="551687"/>
                </a:lnTo>
                <a:lnTo>
                  <a:pt x="167639" y="551687"/>
                </a:lnTo>
                <a:lnTo>
                  <a:pt x="167639" y="560831"/>
                </a:lnTo>
                <a:lnTo>
                  <a:pt x="170687" y="560831"/>
                </a:lnTo>
                <a:lnTo>
                  <a:pt x="170687" y="569975"/>
                </a:lnTo>
                <a:lnTo>
                  <a:pt x="173735" y="569975"/>
                </a:lnTo>
                <a:lnTo>
                  <a:pt x="173735" y="579119"/>
                </a:lnTo>
                <a:lnTo>
                  <a:pt x="176783" y="579119"/>
                </a:lnTo>
                <a:lnTo>
                  <a:pt x="176783" y="591311"/>
                </a:lnTo>
                <a:lnTo>
                  <a:pt x="179831" y="591311"/>
                </a:lnTo>
                <a:lnTo>
                  <a:pt x="179831" y="600455"/>
                </a:lnTo>
                <a:lnTo>
                  <a:pt x="182879" y="600455"/>
                </a:lnTo>
                <a:lnTo>
                  <a:pt x="182879" y="609599"/>
                </a:lnTo>
                <a:lnTo>
                  <a:pt x="185927" y="609599"/>
                </a:lnTo>
                <a:lnTo>
                  <a:pt x="185927" y="618743"/>
                </a:lnTo>
                <a:lnTo>
                  <a:pt x="188975" y="618743"/>
                </a:lnTo>
                <a:lnTo>
                  <a:pt x="188975" y="627887"/>
                </a:lnTo>
                <a:lnTo>
                  <a:pt x="192023" y="627887"/>
                </a:lnTo>
                <a:lnTo>
                  <a:pt x="192023" y="640079"/>
                </a:lnTo>
                <a:lnTo>
                  <a:pt x="195071" y="640079"/>
                </a:lnTo>
                <a:lnTo>
                  <a:pt x="195071" y="649223"/>
                </a:lnTo>
                <a:lnTo>
                  <a:pt x="198119" y="649223"/>
                </a:lnTo>
                <a:lnTo>
                  <a:pt x="198119" y="658367"/>
                </a:lnTo>
                <a:lnTo>
                  <a:pt x="201167" y="658367"/>
                </a:lnTo>
                <a:lnTo>
                  <a:pt x="201167" y="667511"/>
                </a:lnTo>
                <a:lnTo>
                  <a:pt x="204215" y="667511"/>
                </a:lnTo>
                <a:lnTo>
                  <a:pt x="204215" y="676655"/>
                </a:lnTo>
                <a:lnTo>
                  <a:pt x="207263" y="676655"/>
                </a:lnTo>
                <a:lnTo>
                  <a:pt x="207263" y="688847"/>
                </a:lnTo>
                <a:lnTo>
                  <a:pt x="210311" y="688847"/>
                </a:lnTo>
                <a:lnTo>
                  <a:pt x="210311" y="697991"/>
                </a:lnTo>
                <a:lnTo>
                  <a:pt x="213359" y="697991"/>
                </a:lnTo>
                <a:lnTo>
                  <a:pt x="213359" y="707135"/>
                </a:lnTo>
                <a:lnTo>
                  <a:pt x="216407" y="707135"/>
                </a:lnTo>
                <a:lnTo>
                  <a:pt x="216407" y="716279"/>
                </a:lnTo>
                <a:lnTo>
                  <a:pt x="219455" y="716279"/>
                </a:lnTo>
                <a:lnTo>
                  <a:pt x="219455" y="725423"/>
                </a:lnTo>
                <a:lnTo>
                  <a:pt x="298703" y="725423"/>
                </a:lnTo>
                <a:lnTo>
                  <a:pt x="298703" y="713231"/>
                </a:lnTo>
                <a:lnTo>
                  <a:pt x="295655" y="713231"/>
                </a:lnTo>
                <a:lnTo>
                  <a:pt x="295655" y="704087"/>
                </a:lnTo>
                <a:lnTo>
                  <a:pt x="292607" y="704087"/>
                </a:lnTo>
                <a:lnTo>
                  <a:pt x="292607" y="694943"/>
                </a:lnTo>
                <a:lnTo>
                  <a:pt x="289559" y="694943"/>
                </a:lnTo>
                <a:lnTo>
                  <a:pt x="289559" y="685799"/>
                </a:lnTo>
                <a:lnTo>
                  <a:pt x="286511" y="685799"/>
                </a:lnTo>
                <a:lnTo>
                  <a:pt x="286511" y="673607"/>
                </a:lnTo>
                <a:lnTo>
                  <a:pt x="283463" y="673607"/>
                </a:lnTo>
                <a:lnTo>
                  <a:pt x="283463" y="664463"/>
                </a:lnTo>
                <a:lnTo>
                  <a:pt x="280415" y="664463"/>
                </a:lnTo>
                <a:lnTo>
                  <a:pt x="280415" y="655319"/>
                </a:lnTo>
                <a:lnTo>
                  <a:pt x="277367" y="655319"/>
                </a:lnTo>
                <a:lnTo>
                  <a:pt x="277367" y="646175"/>
                </a:lnTo>
                <a:lnTo>
                  <a:pt x="274319" y="646175"/>
                </a:lnTo>
                <a:lnTo>
                  <a:pt x="274319" y="637031"/>
                </a:lnTo>
                <a:lnTo>
                  <a:pt x="271271" y="637031"/>
                </a:lnTo>
                <a:lnTo>
                  <a:pt x="271271" y="624839"/>
                </a:lnTo>
                <a:lnTo>
                  <a:pt x="268223" y="624839"/>
                </a:lnTo>
                <a:lnTo>
                  <a:pt x="268223" y="615695"/>
                </a:lnTo>
                <a:lnTo>
                  <a:pt x="265175" y="615695"/>
                </a:lnTo>
                <a:lnTo>
                  <a:pt x="265175" y="606551"/>
                </a:lnTo>
                <a:lnTo>
                  <a:pt x="262127" y="606551"/>
                </a:lnTo>
                <a:lnTo>
                  <a:pt x="262127" y="597407"/>
                </a:lnTo>
                <a:lnTo>
                  <a:pt x="259079" y="597407"/>
                </a:lnTo>
                <a:lnTo>
                  <a:pt x="259079" y="588263"/>
                </a:lnTo>
                <a:lnTo>
                  <a:pt x="256031" y="588263"/>
                </a:lnTo>
                <a:lnTo>
                  <a:pt x="256031" y="576071"/>
                </a:lnTo>
                <a:lnTo>
                  <a:pt x="252983" y="576071"/>
                </a:lnTo>
                <a:lnTo>
                  <a:pt x="252983" y="566927"/>
                </a:lnTo>
                <a:lnTo>
                  <a:pt x="249935" y="566927"/>
                </a:lnTo>
                <a:lnTo>
                  <a:pt x="249935" y="557783"/>
                </a:lnTo>
                <a:lnTo>
                  <a:pt x="246887" y="557783"/>
                </a:lnTo>
                <a:lnTo>
                  <a:pt x="246887" y="548639"/>
                </a:lnTo>
                <a:lnTo>
                  <a:pt x="243839" y="548639"/>
                </a:lnTo>
                <a:lnTo>
                  <a:pt x="243839" y="536447"/>
                </a:lnTo>
                <a:lnTo>
                  <a:pt x="240791" y="536447"/>
                </a:lnTo>
                <a:lnTo>
                  <a:pt x="240791" y="527303"/>
                </a:lnTo>
                <a:lnTo>
                  <a:pt x="237743" y="527303"/>
                </a:lnTo>
                <a:lnTo>
                  <a:pt x="237743" y="518159"/>
                </a:lnTo>
                <a:lnTo>
                  <a:pt x="234695" y="518159"/>
                </a:lnTo>
                <a:lnTo>
                  <a:pt x="234695" y="509015"/>
                </a:lnTo>
                <a:lnTo>
                  <a:pt x="231647" y="509015"/>
                </a:lnTo>
                <a:lnTo>
                  <a:pt x="231647" y="499871"/>
                </a:lnTo>
                <a:lnTo>
                  <a:pt x="228599" y="499871"/>
                </a:lnTo>
                <a:lnTo>
                  <a:pt x="228599" y="487679"/>
                </a:lnTo>
                <a:lnTo>
                  <a:pt x="225551" y="487679"/>
                </a:lnTo>
                <a:lnTo>
                  <a:pt x="225551" y="478535"/>
                </a:lnTo>
                <a:lnTo>
                  <a:pt x="222503" y="478535"/>
                </a:lnTo>
                <a:lnTo>
                  <a:pt x="222503" y="469391"/>
                </a:lnTo>
                <a:lnTo>
                  <a:pt x="219455" y="469391"/>
                </a:lnTo>
                <a:lnTo>
                  <a:pt x="219455" y="460247"/>
                </a:lnTo>
                <a:lnTo>
                  <a:pt x="216407" y="460247"/>
                </a:lnTo>
                <a:lnTo>
                  <a:pt x="216407" y="448055"/>
                </a:lnTo>
                <a:lnTo>
                  <a:pt x="213359" y="448055"/>
                </a:lnTo>
                <a:lnTo>
                  <a:pt x="213359" y="438911"/>
                </a:lnTo>
                <a:lnTo>
                  <a:pt x="210311" y="438911"/>
                </a:lnTo>
                <a:lnTo>
                  <a:pt x="210311" y="429767"/>
                </a:lnTo>
                <a:lnTo>
                  <a:pt x="207263" y="429767"/>
                </a:lnTo>
                <a:lnTo>
                  <a:pt x="207263" y="420623"/>
                </a:lnTo>
                <a:lnTo>
                  <a:pt x="204215" y="420623"/>
                </a:lnTo>
                <a:lnTo>
                  <a:pt x="204215" y="411479"/>
                </a:lnTo>
                <a:lnTo>
                  <a:pt x="201167" y="411479"/>
                </a:lnTo>
                <a:lnTo>
                  <a:pt x="201167" y="399287"/>
                </a:lnTo>
                <a:lnTo>
                  <a:pt x="198119" y="399287"/>
                </a:lnTo>
                <a:lnTo>
                  <a:pt x="198119" y="390143"/>
                </a:lnTo>
                <a:lnTo>
                  <a:pt x="195071" y="390143"/>
                </a:lnTo>
                <a:lnTo>
                  <a:pt x="195071" y="380999"/>
                </a:lnTo>
                <a:lnTo>
                  <a:pt x="192023" y="380999"/>
                </a:lnTo>
                <a:lnTo>
                  <a:pt x="192023" y="371855"/>
                </a:lnTo>
                <a:lnTo>
                  <a:pt x="188975" y="371855"/>
                </a:lnTo>
                <a:lnTo>
                  <a:pt x="188975" y="362711"/>
                </a:lnTo>
                <a:lnTo>
                  <a:pt x="185927" y="362711"/>
                </a:lnTo>
                <a:lnTo>
                  <a:pt x="185927" y="350519"/>
                </a:lnTo>
                <a:lnTo>
                  <a:pt x="182879" y="350519"/>
                </a:lnTo>
                <a:lnTo>
                  <a:pt x="182879" y="341375"/>
                </a:lnTo>
                <a:lnTo>
                  <a:pt x="179831" y="341375"/>
                </a:lnTo>
                <a:lnTo>
                  <a:pt x="179831" y="332231"/>
                </a:lnTo>
                <a:lnTo>
                  <a:pt x="176783" y="332231"/>
                </a:lnTo>
                <a:lnTo>
                  <a:pt x="176783" y="323087"/>
                </a:lnTo>
                <a:lnTo>
                  <a:pt x="173735" y="323087"/>
                </a:lnTo>
                <a:lnTo>
                  <a:pt x="173735" y="310895"/>
                </a:lnTo>
                <a:lnTo>
                  <a:pt x="170687" y="310895"/>
                </a:lnTo>
                <a:lnTo>
                  <a:pt x="170687" y="301751"/>
                </a:lnTo>
                <a:lnTo>
                  <a:pt x="167639" y="301751"/>
                </a:lnTo>
                <a:lnTo>
                  <a:pt x="167639" y="292607"/>
                </a:lnTo>
                <a:lnTo>
                  <a:pt x="164591" y="292607"/>
                </a:lnTo>
                <a:lnTo>
                  <a:pt x="164591" y="283463"/>
                </a:lnTo>
                <a:lnTo>
                  <a:pt x="161543" y="283463"/>
                </a:lnTo>
                <a:lnTo>
                  <a:pt x="161543" y="274319"/>
                </a:lnTo>
                <a:lnTo>
                  <a:pt x="158495" y="274319"/>
                </a:lnTo>
                <a:lnTo>
                  <a:pt x="158495" y="262127"/>
                </a:lnTo>
                <a:lnTo>
                  <a:pt x="155447" y="262127"/>
                </a:lnTo>
                <a:lnTo>
                  <a:pt x="155447" y="252983"/>
                </a:lnTo>
                <a:lnTo>
                  <a:pt x="152399" y="252983"/>
                </a:lnTo>
                <a:lnTo>
                  <a:pt x="152399" y="243839"/>
                </a:lnTo>
                <a:lnTo>
                  <a:pt x="149351" y="243839"/>
                </a:lnTo>
                <a:lnTo>
                  <a:pt x="149351" y="234695"/>
                </a:lnTo>
                <a:lnTo>
                  <a:pt x="146303" y="234695"/>
                </a:lnTo>
                <a:lnTo>
                  <a:pt x="146303" y="222503"/>
                </a:lnTo>
                <a:lnTo>
                  <a:pt x="143255" y="222503"/>
                </a:lnTo>
                <a:lnTo>
                  <a:pt x="143255" y="213359"/>
                </a:lnTo>
                <a:lnTo>
                  <a:pt x="140207" y="213359"/>
                </a:lnTo>
                <a:lnTo>
                  <a:pt x="140207" y="204215"/>
                </a:lnTo>
                <a:lnTo>
                  <a:pt x="137159" y="204215"/>
                </a:lnTo>
                <a:lnTo>
                  <a:pt x="137159" y="195071"/>
                </a:lnTo>
                <a:lnTo>
                  <a:pt x="134111" y="195071"/>
                </a:lnTo>
                <a:lnTo>
                  <a:pt x="134111" y="185927"/>
                </a:lnTo>
                <a:lnTo>
                  <a:pt x="131063" y="185927"/>
                </a:lnTo>
                <a:lnTo>
                  <a:pt x="131063" y="173735"/>
                </a:lnTo>
                <a:lnTo>
                  <a:pt x="128015" y="173735"/>
                </a:lnTo>
                <a:lnTo>
                  <a:pt x="128015" y="164591"/>
                </a:lnTo>
                <a:lnTo>
                  <a:pt x="124967" y="164591"/>
                </a:lnTo>
                <a:lnTo>
                  <a:pt x="124967" y="155447"/>
                </a:lnTo>
                <a:lnTo>
                  <a:pt x="121919" y="155447"/>
                </a:lnTo>
                <a:lnTo>
                  <a:pt x="121919" y="146303"/>
                </a:lnTo>
                <a:lnTo>
                  <a:pt x="118871" y="146303"/>
                </a:lnTo>
                <a:lnTo>
                  <a:pt x="118871" y="137159"/>
                </a:lnTo>
                <a:lnTo>
                  <a:pt x="115823" y="137159"/>
                </a:lnTo>
                <a:lnTo>
                  <a:pt x="115823" y="124967"/>
                </a:lnTo>
                <a:lnTo>
                  <a:pt x="112775" y="124967"/>
                </a:lnTo>
                <a:lnTo>
                  <a:pt x="112775" y="115823"/>
                </a:lnTo>
                <a:lnTo>
                  <a:pt x="109727" y="115823"/>
                </a:lnTo>
                <a:lnTo>
                  <a:pt x="109727" y="106679"/>
                </a:lnTo>
                <a:lnTo>
                  <a:pt x="106679" y="106679"/>
                </a:lnTo>
                <a:lnTo>
                  <a:pt x="106679" y="97535"/>
                </a:lnTo>
                <a:lnTo>
                  <a:pt x="103631" y="97535"/>
                </a:lnTo>
                <a:lnTo>
                  <a:pt x="103631" y="85343"/>
                </a:lnTo>
                <a:lnTo>
                  <a:pt x="100583" y="85343"/>
                </a:lnTo>
                <a:lnTo>
                  <a:pt x="100583" y="76199"/>
                </a:lnTo>
                <a:lnTo>
                  <a:pt x="97535" y="76199"/>
                </a:lnTo>
                <a:lnTo>
                  <a:pt x="97535" y="67055"/>
                </a:lnTo>
                <a:lnTo>
                  <a:pt x="94487" y="67055"/>
                </a:lnTo>
                <a:lnTo>
                  <a:pt x="94487" y="57911"/>
                </a:lnTo>
                <a:lnTo>
                  <a:pt x="91439" y="57911"/>
                </a:lnTo>
                <a:lnTo>
                  <a:pt x="91439" y="48767"/>
                </a:lnTo>
                <a:lnTo>
                  <a:pt x="88391" y="48767"/>
                </a:lnTo>
                <a:lnTo>
                  <a:pt x="88391" y="36575"/>
                </a:lnTo>
                <a:lnTo>
                  <a:pt x="85343" y="36575"/>
                </a:lnTo>
                <a:lnTo>
                  <a:pt x="85343" y="27431"/>
                </a:lnTo>
                <a:lnTo>
                  <a:pt x="82295" y="27431"/>
                </a:lnTo>
                <a:lnTo>
                  <a:pt x="82295" y="18287"/>
                </a:lnTo>
                <a:lnTo>
                  <a:pt x="79247" y="18287"/>
                </a:lnTo>
                <a:lnTo>
                  <a:pt x="79247" y="9143"/>
                </a:lnTo>
                <a:lnTo>
                  <a:pt x="76199" y="9143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3200019" y="3647958"/>
            <a:ext cx="305276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050" b="1" dirty="0">
                <a:latin typeface="Times New Roman"/>
                <a:cs typeface="Times New Roman"/>
              </a:rPr>
              <a:t>S</a:t>
            </a:r>
            <a:endParaRPr sz="4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0268" y="3705108"/>
            <a:ext cx="590550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050" b="1" spc="-4" dirty="0">
                <a:latin typeface="Times New Roman"/>
                <a:cs typeface="Times New Roman"/>
              </a:rPr>
              <a:t>O</a:t>
            </a:r>
            <a:r>
              <a:rPr sz="4050" b="1" baseline="-21604" dirty="0">
                <a:latin typeface="Times New Roman"/>
                <a:cs typeface="Times New Roman"/>
              </a:rPr>
              <a:t>3</a:t>
            </a:r>
            <a:endParaRPr sz="4050" baseline="-21604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9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6484" y="1053489"/>
            <a:ext cx="6179344" cy="4793933"/>
          </a:xfrm>
          <a:custGeom>
            <a:avLst/>
            <a:gdLst/>
            <a:ahLst/>
            <a:cxnLst/>
            <a:rect l="l" t="t" r="r" b="b"/>
            <a:pathLst>
              <a:path w="8239125" h="6391909">
                <a:moveTo>
                  <a:pt x="0" y="0"/>
                </a:moveTo>
                <a:lnTo>
                  <a:pt x="0" y="6391655"/>
                </a:lnTo>
                <a:lnTo>
                  <a:pt x="8238743" y="6391655"/>
                </a:lnTo>
                <a:lnTo>
                  <a:pt x="8238743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7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2724532" y="1467381"/>
            <a:ext cx="4376261" cy="1728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1973" marR="3810" indent="-532924">
              <a:lnSpc>
                <a:spcPct val="156200"/>
              </a:lnSpc>
              <a:tabLst>
                <a:tab pos="1902143" algn="l"/>
                <a:tab pos="2130266" algn="l"/>
              </a:tabLst>
            </a:pPr>
            <a:r>
              <a:rPr sz="3600" b="1" dirty="0">
                <a:latin typeface="Times New Roman"/>
                <a:cs typeface="Times New Roman"/>
              </a:rPr>
              <a:t>Mo</a:t>
            </a:r>
            <a:r>
              <a:rPr sz="3600" b="1" spc="8" dirty="0">
                <a:latin typeface="Times New Roman"/>
                <a:cs typeface="Times New Roman"/>
              </a:rPr>
              <a:t>l</a:t>
            </a:r>
            <a:r>
              <a:rPr sz="3600" b="1" spc="-15" dirty="0">
                <a:latin typeface="Times New Roman"/>
                <a:cs typeface="Times New Roman"/>
              </a:rPr>
              <a:t>e</a:t>
            </a:r>
            <a:r>
              <a:rPr sz="3600" b="1" dirty="0">
                <a:latin typeface="Times New Roman"/>
                <a:cs typeface="Times New Roman"/>
              </a:rPr>
              <a:t>cu</a:t>
            </a:r>
            <a:r>
              <a:rPr sz="3600" b="1" spc="4" dirty="0">
                <a:latin typeface="Times New Roman"/>
                <a:cs typeface="Times New Roman"/>
              </a:rPr>
              <a:t>l</a:t>
            </a:r>
            <a:r>
              <a:rPr sz="3600" b="1" dirty="0">
                <a:latin typeface="Times New Roman"/>
                <a:cs typeface="Times New Roman"/>
              </a:rPr>
              <a:t>ar	</a:t>
            </a:r>
            <a:r>
              <a:rPr sz="3600" b="1" spc="-11" dirty="0">
                <a:latin typeface="Times New Roman"/>
                <a:cs typeface="Times New Roman"/>
              </a:rPr>
              <a:t>c</a:t>
            </a:r>
            <a:r>
              <a:rPr sz="3600" b="1" dirty="0">
                <a:latin typeface="Times New Roman"/>
                <a:cs typeface="Times New Roman"/>
              </a:rPr>
              <a:t>o</a:t>
            </a:r>
            <a:r>
              <a:rPr sz="3600" b="1" spc="4" dirty="0">
                <a:latin typeface="Times New Roman"/>
                <a:cs typeface="Times New Roman"/>
              </a:rPr>
              <a:t>m</a:t>
            </a:r>
            <a:r>
              <a:rPr sz="3600" b="1" dirty="0">
                <a:latin typeface="Times New Roman"/>
                <a:cs typeface="Times New Roman"/>
              </a:rPr>
              <a:t>po</a:t>
            </a:r>
            <a:r>
              <a:rPr sz="3600" b="1" spc="-8" dirty="0">
                <a:latin typeface="Times New Roman"/>
                <a:cs typeface="Times New Roman"/>
              </a:rPr>
              <a:t>u</a:t>
            </a:r>
            <a:r>
              <a:rPr sz="3600" b="1" spc="11" dirty="0">
                <a:latin typeface="Times New Roman"/>
                <a:cs typeface="Times New Roman"/>
              </a:rPr>
              <a:t>n</a:t>
            </a:r>
            <a:r>
              <a:rPr sz="3600" b="1" dirty="0">
                <a:latin typeface="Times New Roman"/>
                <a:cs typeface="Times New Roman"/>
              </a:rPr>
              <a:t>ds S</a:t>
            </a:r>
            <a:r>
              <a:rPr sz="3600" b="1" spc="-8" dirty="0">
                <a:latin typeface="Times New Roman"/>
                <a:cs typeface="Times New Roman"/>
              </a:rPr>
              <a:t>u</a:t>
            </a:r>
            <a:r>
              <a:rPr sz="3600" b="1" spc="4" dirty="0">
                <a:latin typeface="Times New Roman"/>
                <a:cs typeface="Times New Roman"/>
              </a:rPr>
              <a:t>lf</a:t>
            </a:r>
            <a:r>
              <a:rPr sz="3600" b="1" dirty="0">
                <a:latin typeface="Times New Roman"/>
                <a:cs typeface="Times New Roman"/>
              </a:rPr>
              <a:t>ur	</a:t>
            </a:r>
            <a:r>
              <a:rPr sz="3600" b="1" spc="4" dirty="0">
                <a:latin typeface="Times New Roman"/>
                <a:cs typeface="Times New Roman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r</a:t>
            </a:r>
            <a:r>
              <a:rPr sz="3600" b="1" spc="8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o</a:t>
            </a:r>
            <a:r>
              <a:rPr sz="3600" b="1" spc="-19" dirty="0">
                <a:latin typeface="Times New Roman"/>
                <a:cs typeface="Times New Roman"/>
              </a:rPr>
              <a:t>x</a:t>
            </a:r>
            <a:r>
              <a:rPr sz="3600" b="1" spc="4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de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2679" y="2996208"/>
            <a:ext cx="377190" cy="809625"/>
          </a:xfrm>
          <a:custGeom>
            <a:avLst/>
            <a:gdLst/>
            <a:ahLst/>
            <a:cxnLst/>
            <a:rect l="l" t="t" r="r" b="b"/>
            <a:pathLst>
              <a:path w="502920" h="1079500">
                <a:moveTo>
                  <a:pt x="6095" y="826007"/>
                </a:moveTo>
                <a:lnTo>
                  <a:pt x="0" y="826007"/>
                </a:lnTo>
                <a:lnTo>
                  <a:pt x="0" y="874775"/>
                </a:lnTo>
                <a:lnTo>
                  <a:pt x="3047" y="874775"/>
                </a:lnTo>
                <a:lnTo>
                  <a:pt x="3047" y="926591"/>
                </a:lnTo>
                <a:lnTo>
                  <a:pt x="6095" y="926591"/>
                </a:lnTo>
                <a:lnTo>
                  <a:pt x="6095" y="978407"/>
                </a:lnTo>
                <a:lnTo>
                  <a:pt x="9143" y="978407"/>
                </a:lnTo>
                <a:lnTo>
                  <a:pt x="9143" y="1030223"/>
                </a:lnTo>
                <a:lnTo>
                  <a:pt x="12191" y="1030223"/>
                </a:lnTo>
                <a:lnTo>
                  <a:pt x="12191" y="1078991"/>
                </a:lnTo>
                <a:lnTo>
                  <a:pt x="18287" y="1075943"/>
                </a:lnTo>
                <a:lnTo>
                  <a:pt x="30479" y="1063751"/>
                </a:lnTo>
                <a:lnTo>
                  <a:pt x="36575" y="1060703"/>
                </a:lnTo>
                <a:lnTo>
                  <a:pt x="48767" y="1048511"/>
                </a:lnTo>
                <a:lnTo>
                  <a:pt x="54863" y="1045463"/>
                </a:lnTo>
                <a:lnTo>
                  <a:pt x="70103" y="1030223"/>
                </a:lnTo>
                <a:lnTo>
                  <a:pt x="76199" y="1027175"/>
                </a:lnTo>
                <a:lnTo>
                  <a:pt x="88391" y="1014983"/>
                </a:lnTo>
                <a:lnTo>
                  <a:pt x="94487" y="1011935"/>
                </a:lnTo>
                <a:lnTo>
                  <a:pt x="109727" y="996695"/>
                </a:lnTo>
                <a:lnTo>
                  <a:pt x="115823" y="993647"/>
                </a:lnTo>
                <a:lnTo>
                  <a:pt x="128015" y="981455"/>
                </a:lnTo>
                <a:lnTo>
                  <a:pt x="134111" y="978407"/>
                </a:lnTo>
                <a:lnTo>
                  <a:pt x="146303" y="966215"/>
                </a:lnTo>
                <a:lnTo>
                  <a:pt x="152399" y="963167"/>
                </a:lnTo>
                <a:lnTo>
                  <a:pt x="167639" y="947927"/>
                </a:lnTo>
                <a:lnTo>
                  <a:pt x="173735" y="944879"/>
                </a:lnTo>
                <a:lnTo>
                  <a:pt x="185927" y="932687"/>
                </a:lnTo>
                <a:lnTo>
                  <a:pt x="192023" y="929639"/>
                </a:lnTo>
                <a:lnTo>
                  <a:pt x="207263" y="914399"/>
                </a:lnTo>
                <a:lnTo>
                  <a:pt x="188975" y="905255"/>
                </a:lnTo>
                <a:lnTo>
                  <a:pt x="179831" y="902207"/>
                </a:lnTo>
                <a:lnTo>
                  <a:pt x="167639" y="896111"/>
                </a:lnTo>
                <a:lnTo>
                  <a:pt x="158495" y="893063"/>
                </a:lnTo>
                <a:lnTo>
                  <a:pt x="146303" y="886967"/>
                </a:lnTo>
                <a:lnTo>
                  <a:pt x="137159" y="883919"/>
                </a:lnTo>
                <a:lnTo>
                  <a:pt x="140207" y="874775"/>
                </a:lnTo>
                <a:lnTo>
                  <a:pt x="146303" y="862583"/>
                </a:lnTo>
                <a:lnTo>
                  <a:pt x="148335" y="856487"/>
                </a:lnTo>
                <a:lnTo>
                  <a:pt x="67055" y="856487"/>
                </a:lnTo>
                <a:lnTo>
                  <a:pt x="67055" y="853439"/>
                </a:lnTo>
                <a:lnTo>
                  <a:pt x="48767" y="844295"/>
                </a:lnTo>
                <a:lnTo>
                  <a:pt x="39623" y="841247"/>
                </a:lnTo>
                <a:lnTo>
                  <a:pt x="27431" y="835151"/>
                </a:lnTo>
                <a:lnTo>
                  <a:pt x="18287" y="832103"/>
                </a:lnTo>
                <a:lnTo>
                  <a:pt x="6095" y="826007"/>
                </a:lnTo>
                <a:close/>
              </a:path>
              <a:path w="502920" h="1079500">
                <a:moveTo>
                  <a:pt x="441959" y="0"/>
                </a:moveTo>
                <a:lnTo>
                  <a:pt x="432815" y="0"/>
                </a:lnTo>
                <a:lnTo>
                  <a:pt x="426719" y="12191"/>
                </a:lnTo>
                <a:lnTo>
                  <a:pt x="423671" y="21335"/>
                </a:lnTo>
                <a:lnTo>
                  <a:pt x="417575" y="33527"/>
                </a:lnTo>
                <a:lnTo>
                  <a:pt x="414527" y="42671"/>
                </a:lnTo>
                <a:lnTo>
                  <a:pt x="408431" y="54863"/>
                </a:lnTo>
                <a:lnTo>
                  <a:pt x="405383" y="64007"/>
                </a:lnTo>
                <a:lnTo>
                  <a:pt x="399287" y="76199"/>
                </a:lnTo>
                <a:lnTo>
                  <a:pt x="396239" y="85343"/>
                </a:lnTo>
                <a:lnTo>
                  <a:pt x="390143" y="97535"/>
                </a:lnTo>
                <a:lnTo>
                  <a:pt x="387095" y="106679"/>
                </a:lnTo>
                <a:lnTo>
                  <a:pt x="380999" y="118871"/>
                </a:lnTo>
                <a:lnTo>
                  <a:pt x="377951" y="128015"/>
                </a:lnTo>
                <a:lnTo>
                  <a:pt x="371855" y="140207"/>
                </a:lnTo>
                <a:lnTo>
                  <a:pt x="368807" y="149351"/>
                </a:lnTo>
                <a:lnTo>
                  <a:pt x="362711" y="161543"/>
                </a:lnTo>
                <a:lnTo>
                  <a:pt x="359663" y="170687"/>
                </a:lnTo>
                <a:lnTo>
                  <a:pt x="353567" y="182879"/>
                </a:lnTo>
                <a:lnTo>
                  <a:pt x="350519" y="192023"/>
                </a:lnTo>
                <a:lnTo>
                  <a:pt x="344423" y="204215"/>
                </a:lnTo>
                <a:lnTo>
                  <a:pt x="341375" y="213359"/>
                </a:lnTo>
                <a:lnTo>
                  <a:pt x="338327" y="219455"/>
                </a:lnTo>
                <a:lnTo>
                  <a:pt x="335279" y="228599"/>
                </a:lnTo>
                <a:lnTo>
                  <a:pt x="329183" y="240791"/>
                </a:lnTo>
                <a:lnTo>
                  <a:pt x="326135" y="249935"/>
                </a:lnTo>
                <a:lnTo>
                  <a:pt x="320039" y="262127"/>
                </a:lnTo>
                <a:lnTo>
                  <a:pt x="316991" y="271271"/>
                </a:lnTo>
                <a:lnTo>
                  <a:pt x="310895" y="283463"/>
                </a:lnTo>
                <a:lnTo>
                  <a:pt x="307847" y="292607"/>
                </a:lnTo>
                <a:lnTo>
                  <a:pt x="301751" y="304799"/>
                </a:lnTo>
                <a:lnTo>
                  <a:pt x="298703" y="313943"/>
                </a:lnTo>
                <a:lnTo>
                  <a:pt x="292607" y="326135"/>
                </a:lnTo>
                <a:lnTo>
                  <a:pt x="289559" y="335279"/>
                </a:lnTo>
                <a:lnTo>
                  <a:pt x="283463" y="347471"/>
                </a:lnTo>
                <a:lnTo>
                  <a:pt x="280415" y="356615"/>
                </a:lnTo>
                <a:lnTo>
                  <a:pt x="274319" y="368807"/>
                </a:lnTo>
                <a:lnTo>
                  <a:pt x="271271" y="377951"/>
                </a:lnTo>
                <a:lnTo>
                  <a:pt x="265175" y="390143"/>
                </a:lnTo>
                <a:lnTo>
                  <a:pt x="262127" y="399287"/>
                </a:lnTo>
                <a:lnTo>
                  <a:pt x="256031" y="411479"/>
                </a:lnTo>
                <a:lnTo>
                  <a:pt x="252983" y="420623"/>
                </a:lnTo>
                <a:lnTo>
                  <a:pt x="246887" y="432815"/>
                </a:lnTo>
                <a:lnTo>
                  <a:pt x="243839" y="441959"/>
                </a:lnTo>
                <a:lnTo>
                  <a:pt x="240791" y="448055"/>
                </a:lnTo>
                <a:lnTo>
                  <a:pt x="237743" y="457199"/>
                </a:lnTo>
                <a:lnTo>
                  <a:pt x="231647" y="469391"/>
                </a:lnTo>
                <a:lnTo>
                  <a:pt x="228599" y="478535"/>
                </a:lnTo>
                <a:lnTo>
                  <a:pt x="222503" y="490727"/>
                </a:lnTo>
                <a:lnTo>
                  <a:pt x="219455" y="499871"/>
                </a:lnTo>
                <a:lnTo>
                  <a:pt x="213359" y="512063"/>
                </a:lnTo>
                <a:lnTo>
                  <a:pt x="210311" y="521207"/>
                </a:lnTo>
                <a:lnTo>
                  <a:pt x="204215" y="533399"/>
                </a:lnTo>
                <a:lnTo>
                  <a:pt x="201167" y="542543"/>
                </a:lnTo>
                <a:lnTo>
                  <a:pt x="195071" y="554735"/>
                </a:lnTo>
                <a:lnTo>
                  <a:pt x="192023" y="563879"/>
                </a:lnTo>
                <a:lnTo>
                  <a:pt x="185927" y="576071"/>
                </a:lnTo>
                <a:lnTo>
                  <a:pt x="182879" y="585215"/>
                </a:lnTo>
                <a:lnTo>
                  <a:pt x="176783" y="597407"/>
                </a:lnTo>
                <a:lnTo>
                  <a:pt x="173735" y="606551"/>
                </a:lnTo>
                <a:lnTo>
                  <a:pt x="167639" y="618743"/>
                </a:lnTo>
                <a:lnTo>
                  <a:pt x="164591" y="627887"/>
                </a:lnTo>
                <a:lnTo>
                  <a:pt x="158495" y="640079"/>
                </a:lnTo>
                <a:lnTo>
                  <a:pt x="155447" y="649223"/>
                </a:lnTo>
                <a:lnTo>
                  <a:pt x="149351" y="661415"/>
                </a:lnTo>
                <a:lnTo>
                  <a:pt x="146303" y="670559"/>
                </a:lnTo>
                <a:lnTo>
                  <a:pt x="143255" y="676655"/>
                </a:lnTo>
                <a:lnTo>
                  <a:pt x="140207" y="685799"/>
                </a:lnTo>
                <a:lnTo>
                  <a:pt x="134111" y="697991"/>
                </a:lnTo>
                <a:lnTo>
                  <a:pt x="131063" y="707135"/>
                </a:lnTo>
                <a:lnTo>
                  <a:pt x="124967" y="719327"/>
                </a:lnTo>
                <a:lnTo>
                  <a:pt x="121919" y="728471"/>
                </a:lnTo>
                <a:lnTo>
                  <a:pt x="115823" y="740663"/>
                </a:lnTo>
                <a:lnTo>
                  <a:pt x="112775" y="749807"/>
                </a:lnTo>
                <a:lnTo>
                  <a:pt x="106679" y="761999"/>
                </a:lnTo>
                <a:lnTo>
                  <a:pt x="103631" y="771143"/>
                </a:lnTo>
                <a:lnTo>
                  <a:pt x="97535" y="783335"/>
                </a:lnTo>
                <a:lnTo>
                  <a:pt x="94487" y="792479"/>
                </a:lnTo>
                <a:lnTo>
                  <a:pt x="88391" y="804671"/>
                </a:lnTo>
                <a:lnTo>
                  <a:pt x="85343" y="813815"/>
                </a:lnTo>
                <a:lnTo>
                  <a:pt x="79247" y="826007"/>
                </a:lnTo>
                <a:lnTo>
                  <a:pt x="76199" y="835151"/>
                </a:lnTo>
                <a:lnTo>
                  <a:pt x="70103" y="847343"/>
                </a:lnTo>
                <a:lnTo>
                  <a:pt x="67055" y="856487"/>
                </a:lnTo>
                <a:lnTo>
                  <a:pt x="148335" y="856487"/>
                </a:lnTo>
                <a:lnTo>
                  <a:pt x="149351" y="853439"/>
                </a:lnTo>
                <a:lnTo>
                  <a:pt x="155447" y="841247"/>
                </a:lnTo>
                <a:lnTo>
                  <a:pt x="158495" y="832103"/>
                </a:lnTo>
                <a:lnTo>
                  <a:pt x="164591" y="819911"/>
                </a:lnTo>
                <a:lnTo>
                  <a:pt x="167639" y="810767"/>
                </a:lnTo>
                <a:lnTo>
                  <a:pt x="173735" y="798575"/>
                </a:lnTo>
                <a:lnTo>
                  <a:pt x="176783" y="789431"/>
                </a:lnTo>
                <a:lnTo>
                  <a:pt x="182879" y="777239"/>
                </a:lnTo>
                <a:lnTo>
                  <a:pt x="185927" y="768095"/>
                </a:lnTo>
                <a:lnTo>
                  <a:pt x="192023" y="755903"/>
                </a:lnTo>
                <a:lnTo>
                  <a:pt x="195071" y="746759"/>
                </a:lnTo>
                <a:lnTo>
                  <a:pt x="201167" y="734567"/>
                </a:lnTo>
                <a:lnTo>
                  <a:pt x="204215" y="725423"/>
                </a:lnTo>
                <a:lnTo>
                  <a:pt x="210311" y="713231"/>
                </a:lnTo>
                <a:lnTo>
                  <a:pt x="213359" y="704087"/>
                </a:lnTo>
                <a:lnTo>
                  <a:pt x="219455" y="691895"/>
                </a:lnTo>
                <a:lnTo>
                  <a:pt x="222503" y="682751"/>
                </a:lnTo>
                <a:lnTo>
                  <a:pt x="228599" y="670559"/>
                </a:lnTo>
                <a:lnTo>
                  <a:pt x="231647" y="661415"/>
                </a:lnTo>
                <a:lnTo>
                  <a:pt x="237743" y="649223"/>
                </a:lnTo>
                <a:lnTo>
                  <a:pt x="240791" y="640079"/>
                </a:lnTo>
                <a:lnTo>
                  <a:pt x="246887" y="627887"/>
                </a:lnTo>
                <a:lnTo>
                  <a:pt x="249935" y="618743"/>
                </a:lnTo>
                <a:lnTo>
                  <a:pt x="256031" y="606551"/>
                </a:lnTo>
                <a:lnTo>
                  <a:pt x="259079" y="597407"/>
                </a:lnTo>
                <a:lnTo>
                  <a:pt x="265175" y="585215"/>
                </a:lnTo>
                <a:lnTo>
                  <a:pt x="268223" y="576071"/>
                </a:lnTo>
                <a:lnTo>
                  <a:pt x="274319" y="563879"/>
                </a:lnTo>
                <a:lnTo>
                  <a:pt x="277367" y="554735"/>
                </a:lnTo>
                <a:lnTo>
                  <a:pt x="283463" y="542543"/>
                </a:lnTo>
                <a:lnTo>
                  <a:pt x="286511" y="533399"/>
                </a:lnTo>
                <a:lnTo>
                  <a:pt x="292607" y="521207"/>
                </a:lnTo>
                <a:lnTo>
                  <a:pt x="295655" y="512063"/>
                </a:lnTo>
                <a:lnTo>
                  <a:pt x="301751" y="499871"/>
                </a:lnTo>
                <a:lnTo>
                  <a:pt x="304799" y="490727"/>
                </a:lnTo>
                <a:lnTo>
                  <a:pt x="310895" y="478535"/>
                </a:lnTo>
                <a:lnTo>
                  <a:pt x="313943" y="469391"/>
                </a:lnTo>
                <a:lnTo>
                  <a:pt x="320039" y="457199"/>
                </a:lnTo>
                <a:lnTo>
                  <a:pt x="323087" y="448055"/>
                </a:lnTo>
                <a:lnTo>
                  <a:pt x="329183" y="435863"/>
                </a:lnTo>
                <a:lnTo>
                  <a:pt x="332231" y="426719"/>
                </a:lnTo>
                <a:lnTo>
                  <a:pt x="338327" y="414527"/>
                </a:lnTo>
                <a:lnTo>
                  <a:pt x="341375" y="405383"/>
                </a:lnTo>
                <a:lnTo>
                  <a:pt x="347471" y="393191"/>
                </a:lnTo>
                <a:lnTo>
                  <a:pt x="350519" y="384047"/>
                </a:lnTo>
                <a:lnTo>
                  <a:pt x="356615" y="371855"/>
                </a:lnTo>
                <a:lnTo>
                  <a:pt x="359663" y="362711"/>
                </a:lnTo>
                <a:lnTo>
                  <a:pt x="365759" y="350519"/>
                </a:lnTo>
                <a:lnTo>
                  <a:pt x="368807" y="341375"/>
                </a:lnTo>
                <a:lnTo>
                  <a:pt x="374903" y="329183"/>
                </a:lnTo>
                <a:lnTo>
                  <a:pt x="377951" y="320039"/>
                </a:lnTo>
                <a:lnTo>
                  <a:pt x="384047" y="307847"/>
                </a:lnTo>
                <a:lnTo>
                  <a:pt x="387095" y="298703"/>
                </a:lnTo>
                <a:lnTo>
                  <a:pt x="393191" y="286511"/>
                </a:lnTo>
                <a:lnTo>
                  <a:pt x="396239" y="277367"/>
                </a:lnTo>
                <a:lnTo>
                  <a:pt x="402335" y="265175"/>
                </a:lnTo>
                <a:lnTo>
                  <a:pt x="405383" y="256031"/>
                </a:lnTo>
                <a:lnTo>
                  <a:pt x="411479" y="243839"/>
                </a:lnTo>
                <a:lnTo>
                  <a:pt x="414527" y="234695"/>
                </a:lnTo>
                <a:lnTo>
                  <a:pt x="420623" y="222503"/>
                </a:lnTo>
                <a:lnTo>
                  <a:pt x="423671" y="213359"/>
                </a:lnTo>
                <a:lnTo>
                  <a:pt x="429767" y="201167"/>
                </a:lnTo>
                <a:lnTo>
                  <a:pt x="432815" y="192023"/>
                </a:lnTo>
                <a:lnTo>
                  <a:pt x="438911" y="179831"/>
                </a:lnTo>
                <a:lnTo>
                  <a:pt x="441959" y="170687"/>
                </a:lnTo>
                <a:lnTo>
                  <a:pt x="448055" y="158495"/>
                </a:lnTo>
                <a:lnTo>
                  <a:pt x="451103" y="149351"/>
                </a:lnTo>
                <a:lnTo>
                  <a:pt x="457199" y="137159"/>
                </a:lnTo>
                <a:lnTo>
                  <a:pt x="460247" y="128015"/>
                </a:lnTo>
                <a:lnTo>
                  <a:pt x="466343" y="115823"/>
                </a:lnTo>
                <a:lnTo>
                  <a:pt x="469391" y="106679"/>
                </a:lnTo>
                <a:lnTo>
                  <a:pt x="475487" y="94487"/>
                </a:lnTo>
                <a:lnTo>
                  <a:pt x="478535" y="85343"/>
                </a:lnTo>
                <a:lnTo>
                  <a:pt x="484631" y="73151"/>
                </a:lnTo>
                <a:lnTo>
                  <a:pt x="487679" y="64007"/>
                </a:lnTo>
                <a:lnTo>
                  <a:pt x="493775" y="51815"/>
                </a:lnTo>
                <a:lnTo>
                  <a:pt x="496823" y="42671"/>
                </a:lnTo>
                <a:lnTo>
                  <a:pt x="499871" y="36575"/>
                </a:lnTo>
                <a:lnTo>
                  <a:pt x="502919" y="27431"/>
                </a:lnTo>
                <a:lnTo>
                  <a:pt x="484631" y="18287"/>
                </a:lnTo>
                <a:lnTo>
                  <a:pt x="475487" y="15239"/>
                </a:lnTo>
                <a:lnTo>
                  <a:pt x="463295" y="9143"/>
                </a:lnTo>
                <a:lnTo>
                  <a:pt x="454151" y="6095"/>
                </a:lnTo>
                <a:lnTo>
                  <a:pt x="441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905694" y="2989684"/>
            <a:ext cx="342900" cy="921544"/>
          </a:xfrm>
          <a:custGeom>
            <a:avLst/>
            <a:gdLst/>
            <a:ahLst/>
            <a:cxnLst/>
            <a:rect l="l" t="t" r="r" b="b"/>
            <a:pathLst>
              <a:path w="457200" h="1228725">
                <a:moveTo>
                  <a:pt x="457199" y="978407"/>
                </a:moveTo>
                <a:lnTo>
                  <a:pt x="448055" y="978407"/>
                </a:lnTo>
                <a:lnTo>
                  <a:pt x="384047" y="999743"/>
                </a:lnTo>
                <a:lnTo>
                  <a:pt x="307847" y="999743"/>
                </a:lnTo>
                <a:lnTo>
                  <a:pt x="307847" y="1008887"/>
                </a:lnTo>
                <a:lnTo>
                  <a:pt x="310895" y="1008887"/>
                </a:lnTo>
                <a:lnTo>
                  <a:pt x="310895" y="1021079"/>
                </a:lnTo>
                <a:lnTo>
                  <a:pt x="313943" y="1021079"/>
                </a:lnTo>
                <a:lnTo>
                  <a:pt x="307847" y="1024127"/>
                </a:lnTo>
                <a:lnTo>
                  <a:pt x="252983" y="1042415"/>
                </a:lnTo>
                <a:lnTo>
                  <a:pt x="240791" y="1045463"/>
                </a:lnTo>
                <a:lnTo>
                  <a:pt x="329183" y="1133855"/>
                </a:lnTo>
                <a:lnTo>
                  <a:pt x="329183" y="1139951"/>
                </a:lnTo>
                <a:lnTo>
                  <a:pt x="332231" y="1139951"/>
                </a:lnTo>
                <a:lnTo>
                  <a:pt x="420623" y="1228343"/>
                </a:lnTo>
                <a:lnTo>
                  <a:pt x="420623" y="1210055"/>
                </a:lnTo>
                <a:lnTo>
                  <a:pt x="423671" y="1191767"/>
                </a:lnTo>
                <a:lnTo>
                  <a:pt x="426719" y="1170431"/>
                </a:lnTo>
                <a:lnTo>
                  <a:pt x="432815" y="1133855"/>
                </a:lnTo>
                <a:lnTo>
                  <a:pt x="435863" y="1112519"/>
                </a:lnTo>
                <a:lnTo>
                  <a:pt x="438911" y="1094231"/>
                </a:lnTo>
                <a:lnTo>
                  <a:pt x="441959" y="1072895"/>
                </a:lnTo>
                <a:lnTo>
                  <a:pt x="448055" y="1036319"/>
                </a:lnTo>
                <a:lnTo>
                  <a:pt x="451103" y="1014983"/>
                </a:lnTo>
                <a:lnTo>
                  <a:pt x="457199" y="978407"/>
                </a:lnTo>
                <a:close/>
              </a:path>
              <a:path w="457200" h="1228725">
                <a:moveTo>
                  <a:pt x="374903" y="960119"/>
                </a:moveTo>
                <a:lnTo>
                  <a:pt x="295655" y="960119"/>
                </a:lnTo>
                <a:lnTo>
                  <a:pt x="295655" y="972311"/>
                </a:lnTo>
                <a:lnTo>
                  <a:pt x="298703" y="972311"/>
                </a:lnTo>
                <a:lnTo>
                  <a:pt x="298703" y="981455"/>
                </a:lnTo>
                <a:lnTo>
                  <a:pt x="301751" y="981455"/>
                </a:lnTo>
                <a:lnTo>
                  <a:pt x="301751" y="990599"/>
                </a:lnTo>
                <a:lnTo>
                  <a:pt x="304799" y="990599"/>
                </a:lnTo>
                <a:lnTo>
                  <a:pt x="304799" y="999743"/>
                </a:lnTo>
                <a:lnTo>
                  <a:pt x="384047" y="999743"/>
                </a:lnTo>
                <a:lnTo>
                  <a:pt x="384047" y="987551"/>
                </a:lnTo>
                <a:lnTo>
                  <a:pt x="380999" y="987551"/>
                </a:lnTo>
                <a:lnTo>
                  <a:pt x="380999" y="978407"/>
                </a:lnTo>
                <a:lnTo>
                  <a:pt x="377951" y="978407"/>
                </a:lnTo>
                <a:lnTo>
                  <a:pt x="377951" y="969263"/>
                </a:lnTo>
                <a:lnTo>
                  <a:pt x="374903" y="969263"/>
                </a:lnTo>
                <a:lnTo>
                  <a:pt x="374903" y="960119"/>
                </a:lnTo>
                <a:close/>
              </a:path>
              <a:path w="457200" h="1228725">
                <a:moveTo>
                  <a:pt x="371855" y="950975"/>
                </a:moveTo>
                <a:lnTo>
                  <a:pt x="292607" y="950975"/>
                </a:lnTo>
                <a:lnTo>
                  <a:pt x="292607" y="960119"/>
                </a:lnTo>
                <a:lnTo>
                  <a:pt x="371855" y="960119"/>
                </a:lnTo>
                <a:lnTo>
                  <a:pt x="371855" y="950975"/>
                </a:lnTo>
                <a:close/>
              </a:path>
              <a:path w="457200" h="1228725">
                <a:moveTo>
                  <a:pt x="359663" y="911351"/>
                </a:moveTo>
                <a:lnTo>
                  <a:pt x="280415" y="911351"/>
                </a:lnTo>
                <a:lnTo>
                  <a:pt x="280415" y="923543"/>
                </a:lnTo>
                <a:lnTo>
                  <a:pt x="283463" y="923543"/>
                </a:lnTo>
                <a:lnTo>
                  <a:pt x="283463" y="932687"/>
                </a:lnTo>
                <a:lnTo>
                  <a:pt x="286511" y="932687"/>
                </a:lnTo>
                <a:lnTo>
                  <a:pt x="286511" y="941831"/>
                </a:lnTo>
                <a:lnTo>
                  <a:pt x="289559" y="941831"/>
                </a:lnTo>
                <a:lnTo>
                  <a:pt x="289559" y="950975"/>
                </a:lnTo>
                <a:lnTo>
                  <a:pt x="368807" y="950975"/>
                </a:lnTo>
                <a:lnTo>
                  <a:pt x="368807" y="938783"/>
                </a:lnTo>
                <a:lnTo>
                  <a:pt x="365759" y="938783"/>
                </a:lnTo>
                <a:lnTo>
                  <a:pt x="365759" y="929639"/>
                </a:lnTo>
                <a:lnTo>
                  <a:pt x="362711" y="929639"/>
                </a:lnTo>
                <a:lnTo>
                  <a:pt x="362711" y="920495"/>
                </a:lnTo>
                <a:lnTo>
                  <a:pt x="359663" y="920495"/>
                </a:lnTo>
                <a:lnTo>
                  <a:pt x="359663" y="911351"/>
                </a:lnTo>
                <a:close/>
              </a:path>
              <a:path w="457200" h="1228725">
                <a:moveTo>
                  <a:pt x="344423" y="862583"/>
                </a:moveTo>
                <a:lnTo>
                  <a:pt x="265175" y="862583"/>
                </a:lnTo>
                <a:lnTo>
                  <a:pt x="265175" y="874775"/>
                </a:lnTo>
                <a:lnTo>
                  <a:pt x="268223" y="874775"/>
                </a:lnTo>
                <a:lnTo>
                  <a:pt x="268223" y="883919"/>
                </a:lnTo>
                <a:lnTo>
                  <a:pt x="271271" y="883919"/>
                </a:lnTo>
                <a:lnTo>
                  <a:pt x="271271" y="893063"/>
                </a:lnTo>
                <a:lnTo>
                  <a:pt x="274319" y="893063"/>
                </a:lnTo>
                <a:lnTo>
                  <a:pt x="274319" y="902207"/>
                </a:lnTo>
                <a:lnTo>
                  <a:pt x="277367" y="902207"/>
                </a:lnTo>
                <a:lnTo>
                  <a:pt x="277367" y="911351"/>
                </a:lnTo>
                <a:lnTo>
                  <a:pt x="356615" y="911351"/>
                </a:lnTo>
                <a:lnTo>
                  <a:pt x="356615" y="899159"/>
                </a:lnTo>
                <a:lnTo>
                  <a:pt x="353567" y="899159"/>
                </a:lnTo>
                <a:lnTo>
                  <a:pt x="353567" y="890015"/>
                </a:lnTo>
                <a:lnTo>
                  <a:pt x="350519" y="890015"/>
                </a:lnTo>
                <a:lnTo>
                  <a:pt x="350519" y="880871"/>
                </a:lnTo>
                <a:lnTo>
                  <a:pt x="347471" y="880871"/>
                </a:lnTo>
                <a:lnTo>
                  <a:pt x="347471" y="871727"/>
                </a:lnTo>
                <a:lnTo>
                  <a:pt x="344423" y="871727"/>
                </a:lnTo>
                <a:lnTo>
                  <a:pt x="344423" y="862583"/>
                </a:lnTo>
                <a:close/>
              </a:path>
              <a:path w="457200" h="1228725">
                <a:moveTo>
                  <a:pt x="329183" y="813815"/>
                </a:moveTo>
                <a:lnTo>
                  <a:pt x="249935" y="813815"/>
                </a:lnTo>
                <a:lnTo>
                  <a:pt x="249935" y="826007"/>
                </a:lnTo>
                <a:lnTo>
                  <a:pt x="252983" y="826007"/>
                </a:lnTo>
                <a:lnTo>
                  <a:pt x="252983" y="835151"/>
                </a:lnTo>
                <a:lnTo>
                  <a:pt x="256031" y="835151"/>
                </a:lnTo>
                <a:lnTo>
                  <a:pt x="256031" y="844295"/>
                </a:lnTo>
                <a:lnTo>
                  <a:pt x="259079" y="844295"/>
                </a:lnTo>
                <a:lnTo>
                  <a:pt x="259079" y="853439"/>
                </a:lnTo>
                <a:lnTo>
                  <a:pt x="262127" y="853439"/>
                </a:lnTo>
                <a:lnTo>
                  <a:pt x="262127" y="862583"/>
                </a:lnTo>
                <a:lnTo>
                  <a:pt x="341375" y="862583"/>
                </a:lnTo>
                <a:lnTo>
                  <a:pt x="341375" y="850391"/>
                </a:lnTo>
                <a:lnTo>
                  <a:pt x="338327" y="850391"/>
                </a:lnTo>
                <a:lnTo>
                  <a:pt x="338327" y="841247"/>
                </a:lnTo>
                <a:lnTo>
                  <a:pt x="335279" y="841247"/>
                </a:lnTo>
                <a:lnTo>
                  <a:pt x="335279" y="832103"/>
                </a:lnTo>
                <a:lnTo>
                  <a:pt x="332231" y="832103"/>
                </a:lnTo>
                <a:lnTo>
                  <a:pt x="332231" y="822959"/>
                </a:lnTo>
                <a:lnTo>
                  <a:pt x="329183" y="822959"/>
                </a:lnTo>
                <a:lnTo>
                  <a:pt x="329183" y="813815"/>
                </a:lnTo>
                <a:close/>
              </a:path>
              <a:path w="457200" h="1228725">
                <a:moveTo>
                  <a:pt x="316991" y="774191"/>
                </a:moveTo>
                <a:lnTo>
                  <a:pt x="237743" y="774191"/>
                </a:lnTo>
                <a:lnTo>
                  <a:pt x="237743" y="786383"/>
                </a:lnTo>
                <a:lnTo>
                  <a:pt x="240791" y="786383"/>
                </a:lnTo>
                <a:lnTo>
                  <a:pt x="240791" y="795527"/>
                </a:lnTo>
                <a:lnTo>
                  <a:pt x="243839" y="795527"/>
                </a:lnTo>
                <a:lnTo>
                  <a:pt x="243839" y="804671"/>
                </a:lnTo>
                <a:lnTo>
                  <a:pt x="246887" y="804671"/>
                </a:lnTo>
                <a:lnTo>
                  <a:pt x="246887" y="813815"/>
                </a:lnTo>
                <a:lnTo>
                  <a:pt x="326135" y="813815"/>
                </a:lnTo>
                <a:lnTo>
                  <a:pt x="326135" y="801623"/>
                </a:lnTo>
                <a:lnTo>
                  <a:pt x="323087" y="801623"/>
                </a:lnTo>
                <a:lnTo>
                  <a:pt x="323087" y="792479"/>
                </a:lnTo>
                <a:lnTo>
                  <a:pt x="320039" y="792479"/>
                </a:lnTo>
                <a:lnTo>
                  <a:pt x="320039" y="783335"/>
                </a:lnTo>
                <a:lnTo>
                  <a:pt x="316991" y="783335"/>
                </a:lnTo>
                <a:lnTo>
                  <a:pt x="316991" y="774191"/>
                </a:lnTo>
                <a:close/>
              </a:path>
              <a:path w="457200" h="1228725">
                <a:moveTo>
                  <a:pt x="301751" y="725423"/>
                </a:moveTo>
                <a:lnTo>
                  <a:pt x="222503" y="725423"/>
                </a:lnTo>
                <a:lnTo>
                  <a:pt x="222503" y="737615"/>
                </a:lnTo>
                <a:lnTo>
                  <a:pt x="225551" y="737615"/>
                </a:lnTo>
                <a:lnTo>
                  <a:pt x="225551" y="746759"/>
                </a:lnTo>
                <a:lnTo>
                  <a:pt x="228599" y="746759"/>
                </a:lnTo>
                <a:lnTo>
                  <a:pt x="228599" y="755903"/>
                </a:lnTo>
                <a:lnTo>
                  <a:pt x="231647" y="755903"/>
                </a:lnTo>
                <a:lnTo>
                  <a:pt x="231647" y="765047"/>
                </a:lnTo>
                <a:lnTo>
                  <a:pt x="234695" y="765047"/>
                </a:lnTo>
                <a:lnTo>
                  <a:pt x="234695" y="774191"/>
                </a:lnTo>
                <a:lnTo>
                  <a:pt x="313943" y="774191"/>
                </a:lnTo>
                <a:lnTo>
                  <a:pt x="313943" y="761999"/>
                </a:lnTo>
                <a:lnTo>
                  <a:pt x="310895" y="761999"/>
                </a:lnTo>
                <a:lnTo>
                  <a:pt x="310895" y="752855"/>
                </a:lnTo>
                <a:lnTo>
                  <a:pt x="307847" y="752855"/>
                </a:lnTo>
                <a:lnTo>
                  <a:pt x="307847" y="743711"/>
                </a:lnTo>
                <a:lnTo>
                  <a:pt x="304799" y="743711"/>
                </a:lnTo>
                <a:lnTo>
                  <a:pt x="304799" y="734567"/>
                </a:lnTo>
                <a:lnTo>
                  <a:pt x="301751" y="734567"/>
                </a:lnTo>
                <a:lnTo>
                  <a:pt x="301751" y="725423"/>
                </a:lnTo>
                <a:close/>
              </a:path>
              <a:path w="457200" h="1228725">
                <a:moveTo>
                  <a:pt x="76199" y="0"/>
                </a:moveTo>
                <a:lnTo>
                  <a:pt x="64007" y="0"/>
                </a:lnTo>
                <a:lnTo>
                  <a:pt x="0" y="21335"/>
                </a:lnTo>
                <a:lnTo>
                  <a:pt x="3047" y="24383"/>
                </a:lnTo>
                <a:lnTo>
                  <a:pt x="3047" y="33527"/>
                </a:lnTo>
                <a:lnTo>
                  <a:pt x="6095" y="33527"/>
                </a:lnTo>
                <a:lnTo>
                  <a:pt x="6095" y="42671"/>
                </a:lnTo>
                <a:lnTo>
                  <a:pt x="9143" y="42671"/>
                </a:lnTo>
                <a:lnTo>
                  <a:pt x="9143" y="51815"/>
                </a:lnTo>
                <a:lnTo>
                  <a:pt x="12191" y="51815"/>
                </a:lnTo>
                <a:lnTo>
                  <a:pt x="12191" y="60959"/>
                </a:lnTo>
                <a:lnTo>
                  <a:pt x="15239" y="60959"/>
                </a:lnTo>
                <a:lnTo>
                  <a:pt x="15239" y="73151"/>
                </a:lnTo>
                <a:lnTo>
                  <a:pt x="18287" y="73151"/>
                </a:lnTo>
                <a:lnTo>
                  <a:pt x="18287" y="82295"/>
                </a:lnTo>
                <a:lnTo>
                  <a:pt x="21335" y="82295"/>
                </a:lnTo>
                <a:lnTo>
                  <a:pt x="21335" y="91439"/>
                </a:lnTo>
                <a:lnTo>
                  <a:pt x="24383" y="91439"/>
                </a:lnTo>
                <a:lnTo>
                  <a:pt x="24383" y="100583"/>
                </a:lnTo>
                <a:lnTo>
                  <a:pt x="27431" y="100583"/>
                </a:lnTo>
                <a:lnTo>
                  <a:pt x="27431" y="109727"/>
                </a:lnTo>
                <a:lnTo>
                  <a:pt x="30479" y="109727"/>
                </a:lnTo>
                <a:lnTo>
                  <a:pt x="30479" y="121919"/>
                </a:lnTo>
                <a:lnTo>
                  <a:pt x="33527" y="121919"/>
                </a:lnTo>
                <a:lnTo>
                  <a:pt x="33527" y="131063"/>
                </a:lnTo>
                <a:lnTo>
                  <a:pt x="36575" y="131063"/>
                </a:lnTo>
                <a:lnTo>
                  <a:pt x="36575" y="140207"/>
                </a:lnTo>
                <a:lnTo>
                  <a:pt x="39623" y="140207"/>
                </a:lnTo>
                <a:lnTo>
                  <a:pt x="39623" y="149351"/>
                </a:lnTo>
                <a:lnTo>
                  <a:pt x="42671" y="149351"/>
                </a:lnTo>
                <a:lnTo>
                  <a:pt x="42671" y="158495"/>
                </a:lnTo>
                <a:lnTo>
                  <a:pt x="45719" y="158495"/>
                </a:lnTo>
                <a:lnTo>
                  <a:pt x="45719" y="170687"/>
                </a:lnTo>
                <a:lnTo>
                  <a:pt x="48767" y="170687"/>
                </a:lnTo>
                <a:lnTo>
                  <a:pt x="48767" y="179831"/>
                </a:lnTo>
                <a:lnTo>
                  <a:pt x="51815" y="179831"/>
                </a:lnTo>
                <a:lnTo>
                  <a:pt x="51815" y="188975"/>
                </a:lnTo>
                <a:lnTo>
                  <a:pt x="54863" y="188975"/>
                </a:lnTo>
                <a:lnTo>
                  <a:pt x="54863" y="198119"/>
                </a:lnTo>
                <a:lnTo>
                  <a:pt x="57911" y="198119"/>
                </a:lnTo>
                <a:lnTo>
                  <a:pt x="57911" y="207263"/>
                </a:lnTo>
                <a:lnTo>
                  <a:pt x="60959" y="207263"/>
                </a:lnTo>
                <a:lnTo>
                  <a:pt x="60959" y="219455"/>
                </a:lnTo>
                <a:lnTo>
                  <a:pt x="64007" y="219455"/>
                </a:lnTo>
                <a:lnTo>
                  <a:pt x="64007" y="228599"/>
                </a:lnTo>
                <a:lnTo>
                  <a:pt x="67055" y="228599"/>
                </a:lnTo>
                <a:lnTo>
                  <a:pt x="67055" y="237743"/>
                </a:lnTo>
                <a:lnTo>
                  <a:pt x="70103" y="237743"/>
                </a:lnTo>
                <a:lnTo>
                  <a:pt x="70103" y="246887"/>
                </a:lnTo>
                <a:lnTo>
                  <a:pt x="73151" y="246887"/>
                </a:lnTo>
                <a:lnTo>
                  <a:pt x="73151" y="256031"/>
                </a:lnTo>
                <a:lnTo>
                  <a:pt x="76199" y="256031"/>
                </a:lnTo>
                <a:lnTo>
                  <a:pt x="76199" y="268223"/>
                </a:lnTo>
                <a:lnTo>
                  <a:pt x="79247" y="268223"/>
                </a:lnTo>
                <a:lnTo>
                  <a:pt x="79247" y="277367"/>
                </a:lnTo>
                <a:lnTo>
                  <a:pt x="82295" y="277367"/>
                </a:lnTo>
                <a:lnTo>
                  <a:pt x="82295" y="286511"/>
                </a:lnTo>
                <a:lnTo>
                  <a:pt x="85343" y="286511"/>
                </a:lnTo>
                <a:lnTo>
                  <a:pt x="85343" y="295655"/>
                </a:lnTo>
                <a:lnTo>
                  <a:pt x="88391" y="295655"/>
                </a:lnTo>
                <a:lnTo>
                  <a:pt x="88391" y="307847"/>
                </a:lnTo>
                <a:lnTo>
                  <a:pt x="91439" y="307847"/>
                </a:lnTo>
                <a:lnTo>
                  <a:pt x="91439" y="316991"/>
                </a:lnTo>
                <a:lnTo>
                  <a:pt x="94487" y="316991"/>
                </a:lnTo>
                <a:lnTo>
                  <a:pt x="94487" y="326135"/>
                </a:lnTo>
                <a:lnTo>
                  <a:pt x="97535" y="326135"/>
                </a:lnTo>
                <a:lnTo>
                  <a:pt x="97535" y="335279"/>
                </a:lnTo>
                <a:lnTo>
                  <a:pt x="100583" y="335279"/>
                </a:lnTo>
                <a:lnTo>
                  <a:pt x="100583" y="344423"/>
                </a:lnTo>
                <a:lnTo>
                  <a:pt x="103631" y="344423"/>
                </a:lnTo>
                <a:lnTo>
                  <a:pt x="103631" y="356615"/>
                </a:lnTo>
                <a:lnTo>
                  <a:pt x="106679" y="356615"/>
                </a:lnTo>
                <a:lnTo>
                  <a:pt x="106679" y="365759"/>
                </a:lnTo>
                <a:lnTo>
                  <a:pt x="109727" y="365759"/>
                </a:lnTo>
                <a:lnTo>
                  <a:pt x="109727" y="374903"/>
                </a:lnTo>
                <a:lnTo>
                  <a:pt x="112775" y="374903"/>
                </a:lnTo>
                <a:lnTo>
                  <a:pt x="112775" y="384047"/>
                </a:lnTo>
                <a:lnTo>
                  <a:pt x="115823" y="384047"/>
                </a:lnTo>
                <a:lnTo>
                  <a:pt x="115823" y="393191"/>
                </a:lnTo>
                <a:lnTo>
                  <a:pt x="118871" y="393191"/>
                </a:lnTo>
                <a:lnTo>
                  <a:pt x="118871" y="405383"/>
                </a:lnTo>
                <a:lnTo>
                  <a:pt x="121919" y="405383"/>
                </a:lnTo>
                <a:lnTo>
                  <a:pt x="121919" y="414527"/>
                </a:lnTo>
                <a:lnTo>
                  <a:pt x="124967" y="414527"/>
                </a:lnTo>
                <a:lnTo>
                  <a:pt x="124967" y="423671"/>
                </a:lnTo>
                <a:lnTo>
                  <a:pt x="128015" y="423671"/>
                </a:lnTo>
                <a:lnTo>
                  <a:pt x="128015" y="432815"/>
                </a:lnTo>
                <a:lnTo>
                  <a:pt x="131063" y="432815"/>
                </a:lnTo>
                <a:lnTo>
                  <a:pt x="131063" y="441959"/>
                </a:lnTo>
                <a:lnTo>
                  <a:pt x="134111" y="441959"/>
                </a:lnTo>
                <a:lnTo>
                  <a:pt x="134111" y="454151"/>
                </a:lnTo>
                <a:lnTo>
                  <a:pt x="137159" y="454151"/>
                </a:lnTo>
                <a:lnTo>
                  <a:pt x="137159" y="463295"/>
                </a:lnTo>
                <a:lnTo>
                  <a:pt x="140207" y="463295"/>
                </a:lnTo>
                <a:lnTo>
                  <a:pt x="140207" y="472439"/>
                </a:lnTo>
                <a:lnTo>
                  <a:pt x="143255" y="472439"/>
                </a:lnTo>
                <a:lnTo>
                  <a:pt x="143255" y="481583"/>
                </a:lnTo>
                <a:lnTo>
                  <a:pt x="146303" y="481583"/>
                </a:lnTo>
                <a:lnTo>
                  <a:pt x="146303" y="490727"/>
                </a:lnTo>
                <a:lnTo>
                  <a:pt x="149351" y="490727"/>
                </a:lnTo>
                <a:lnTo>
                  <a:pt x="149351" y="502919"/>
                </a:lnTo>
                <a:lnTo>
                  <a:pt x="152399" y="502919"/>
                </a:lnTo>
                <a:lnTo>
                  <a:pt x="152399" y="512063"/>
                </a:lnTo>
                <a:lnTo>
                  <a:pt x="155447" y="512063"/>
                </a:lnTo>
                <a:lnTo>
                  <a:pt x="155447" y="521207"/>
                </a:lnTo>
                <a:lnTo>
                  <a:pt x="158495" y="521207"/>
                </a:lnTo>
                <a:lnTo>
                  <a:pt x="158495" y="530351"/>
                </a:lnTo>
                <a:lnTo>
                  <a:pt x="161543" y="530351"/>
                </a:lnTo>
                <a:lnTo>
                  <a:pt x="161543" y="542543"/>
                </a:lnTo>
                <a:lnTo>
                  <a:pt x="164591" y="542543"/>
                </a:lnTo>
                <a:lnTo>
                  <a:pt x="164591" y="551687"/>
                </a:lnTo>
                <a:lnTo>
                  <a:pt x="167639" y="551687"/>
                </a:lnTo>
                <a:lnTo>
                  <a:pt x="167639" y="560831"/>
                </a:lnTo>
                <a:lnTo>
                  <a:pt x="170687" y="560831"/>
                </a:lnTo>
                <a:lnTo>
                  <a:pt x="170687" y="569975"/>
                </a:lnTo>
                <a:lnTo>
                  <a:pt x="173735" y="569975"/>
                </a:lnTo>
                <a:lnTo>
                  <a:pt x="173735" y="579119"/>
                </a:lnTo>
                <a:lnTo>
                  <a:pt x="176783" y="579119"/>
                </a:lnTo>
                <a:lnTo>
                  <a:pt x="176783" y="591311"/>
                </a:lnTo>
                <a:lnTo>
                  <a:pt x="179831" y="591311"/>
                </a:lnTo>
                <a:lnTo>
                  <a:pt x="179831" y="600455"/>
                </a:lnTo>
                <a:lnTo>
                  <a:pt x="182879" y="600455"/>
                </a:lnTo>
                <a:lnTo>
                  <a:pt x="182879" y="609599"/>
                </a:lnTo>
                <a:lnTo>
                  <a:pt x="185927" y="609599"/>
                </a:lnTo>
                <a:lnTo>
                  <a:pt x="185927" y="618743"/>
                </a:lnTo>
                <a:lnTo>
                  <a:pt x="188975" y="618743"/>
                </a:lnTo>
                <a:lnTo>
                  <a:pt x="188975" y="627887"/>
                </a:lnTo>
                <a:lnTo>
                  <a:pt x="192023" y="627887"/>
                </a:lnTo>
                <a:lnTo>
                  <a:pt x="192023" y="640079"/>
                </a:lnTo>
                <a:lnTo>
                  <a:pt x="195071" y="640079"/>
                </a:lnTo>
                <a:lnTo>
                  <a:pt x="195071" y="649223"/>
                </a:lnTo>
                <a:lnTo>
                  <a:pt x="198119" y="649223"/>
                </a:lnTo>
                <a:lnTo>
                  <a:pt x="198119" y="658367"/>
                </a:lnTo>
                <a:lnTo>
                  <a:pt x="201167" y="658367"/>
                </a:lnTo>
                <a:lnTo>
                  <a:pt x="201167" y="667511"/>
                </a:lnTo>
                <a:lnTo>
                  <a:pt x="204215" y="667511"/>
                </a:lnTo>
                <a:lnTo>
                  <a:pt x="204215" y="676655"/>
                </a:lnTo>
                <a:lnTo>
                  <a:pt x="207263" y="676655"/>
                </a:lnTo>
                <a:lnTo>
                  <a:pt x="207263" y="688847"/>
                </a:lnTo>
                <a:lnTo>
                  <a:pt x="210311" y="688847"/>
                </a:lnTo>
                <a:lnTo>
                  <a:pt x="210311" y="697991"/>
                </a:lnTo>
                <a:lnTo>
                  <a:pt x="213359" y="697991"/>
                </a:lnTo>
                <a:lnTo>
                  <a:pt x="213359" y="707135"/>
                </a:lnTo>
                <a:lnTo>
                  <a:pt x="216407" y="707135"/>
                </a:lnTo>
                <a:lnTo>
                  <a:pt x="216407" y="716279"/>
                </a:lnTo>
                <a:lnTo>
                  <a:pt x="219455" y="716279"/>
                </a:lnTo>
                <a:lnTo>
                  <a:pt x="219455" y="725423"/>
                </a:lnTo>
                <a:lnTo>
                  <a:pt x="298703" y="725423"/>
                </a:lnTo>
                <a:lnTo>
                  <a:pt x="298703" y="713231"/>
                </a:lnTo>
                <a:lnTo>
                  <a:pt x="295655" y="713231"/>
                </a:lnTo>
                <a:lnTo>
                  <a:pt x="295655" y="704087"/>
                </a:lnTo>
                <a:lnTo>
                  <a:pt x="292607" y="704087"/>
                </a:lnTo>
                <a:lnTo>
                  <a:pt x="292607" y="694943"/>
                </a:lnTo>
                <a:lnTo>
                  <a:pt x="289559" y="694943"/>
                </a:lnTo>
                <a:lnTo>
                  <a:pt x="289559" y="685799"/>
                </a:lnTo>
                <a:lnTo>
                  <a:pt x="286511" y="685799"/>
                </a:lnTo>
                <a:lnTo>
                  <a:pt x="286511" y="673607"/>
                </a:lnTo>
                <a:lnTo>
                  <a:pt x="283463" y="673607"/>
                </a:lnTo>
                <a:lnTo>
                  <a:pt x="283463" y="664463"/>
                </a:lnTo>
                <a:lnTo>
                  <a:pt x="280415" y="664463"/>
                </a:lnTo>
                <a:lnTo>
                  <a:pt x="280415" y="655319"/>
                </a:lnTo>
                <a:lnTo>
                  <a:pt x="277367" y="655319"/>
                </a:lnTo>
                <a:lnTo>
                  <a:pt x="277367" y="646175"/>
                </a:lnTo>
                <a:lnTo>
                  <a:pt x="274319" y="646175"/>
                </a:lnTo>
                <a:lnTo>
                  <a:pt x="274319" y="637031"/>
                </a:lnTo>
                <a:lnTo>
                  <a:pt x="271271" y="637031"/>
                </a:lnTo>
                <a:lnTo>
                  <a:pt x="271271" y="624839"/>
                </a:lnTo>
                <a:lnTo>
                  <a:pt x="268223" y="624839"/>
                </a:lnTo>
                <a:lnTo>
                  <a:pt x="268223" y="615695"/>
                </a:lnTo>
                <a:lnTo>
                  <a:pt x="265175" y="615695"/>
                </a:lnTo>
                <a:lnTo>
                  <a:pt x="265175" y="606551"/>
                </a:lnTo>
                <a:lnTo>
                  <a:pt x="262127" y="606551"/>
                </a:lnTo>
                <a:lnTo>
                  <a:pt x="262127" y="597407"/>
                </a:lnTo>
                <a:lnTo>
                  <a:pt x="259079" y="597407"/>
                </a:lnTo>
                <a:lnTo>
                  <a:pt x="259079" y="588263"/>
                </a:lnTo>
                <a:lnTo>
                  <a:pt x="256031" y="588263"/>
                </a:lnTo>
                <a:lnTo>
                  <a:pt x="256031" y="576071"/>
                </a:lnTo>
                <a:lnTo>
                  <a:pt x="252983" y="576071"/>
                </a:lnTo>
                <a:lnTo>
                  <a:pt x="252983" y="566927"/>
                </a:lnTo>
                <a:lnTo>
                  <a:pt x="249935" y="566927"/>
                </a:lnTo>
                <a:lnTo>
                  <a:pt x="249935" y="557783"/>
                </a:lnTo>
                <a:lnTo>
                  <a:pt x="246887" y="557783"/>
                </a:lnTo>
                <a:lnTo>
                  <a:pt x="246887" y="548639"/>
                </a:lnTo>
                <a:lnTo>
                  <a:pt x="243839" y="548639"/>
                </a:lnTo>
                <a:lnTo>
                  <a:pt x="243839" y="536447"/>
                </a:lnTo>
                <a:lnTo>
                  <a:pt x="240791" y="536447"/>
                </a:lnTo>
                <a:lnTo>
                  <a:pt x="240791" y="527303"/>
                </a:lnTo>
                <a:lnTo>
                  <a:pt x="237743" y="527303"/>
                </a:lnTo>
                <a:lnTo>
                  <a:pt x="237743" y="518159"/>
                </a:lnTo>
                <a:lnTo>
                  <a:pt x="234695" y="518159"/>
                </a:lnTo>
                <a:lnTo>
                  <a:pt x="234695" y="509015"/>
                </a:lnTo>
                <a:lnTo>
                  <a:pt x="231647" y="509015"/>
                </a:lnTo>
                <a:lnTo>
                  <a:pt x="231647" y="499871"/>
                </a:lnTo>
                <a:lnTo>
                  <a:pt x="228599" y="499871"/>
                </a:lnTo>
                <a:lnTo>
                  <a:pt x="228599" y="487679"/>
                </a:lnTo>
                <a:lnTo>
                  <a:pt x="225551" y="487679"/>
                </a:lnTo>
                <a:lnTo>
                  <a:pt x="225551" y="478535"/>
                </a:lnTo>
                <a:lnTo>
                  <a:pt x="222503" y="478535"/>
                </a:lnTo>
                <a:lnTo>
                  <a:pt x="222503" y="469391"/>
                </a:lnTo>
                <a:lnTo>
                  <a:pt x="219455" y="469391"/>
                </a:lnTo>
                <a:lnTo>
                  <a:pt x="219455" y="460247"/>
                </a:lnTo>
                <a:lnTo>
                  <a:pt x="216407" y="460247"/>
                </a:lnTo>
                <a:lnTo>
                  <a:pt x="216407" y="448055"/>
                </a:lnTo>
                <a:lnTo>
                  <a:pt x="213359" y="448055"/>
                </a:lnTo>
                <a:lnTo>
                  <a:pt x="213359" y="438911"/>
                </a:lnTo>
                <a:lnTo>
                  <a:pt x="210311" y="438911"/>
                </a:lnTo>
                <a:lnTo>
                  <a:pt x="210311" y="429767"/>
                </a:lnTo>
                <a:lnTo>
                  <a:pt x="207263" y="429767"/>
                </a:lnTo>
                <a:lnTo>
                  <a:pt x="207263" y="420623"/>
                </a:lnTo>
                <a:lnTo>
                  <a:pt x="204215" y="420623"/>
                </a:lnTo>
                <a:lnTo>
                  <a:pt x="204215" y="411479"/>
                </a:lnTo>
                <a:lnTo>
                  <a:pt x="201167" y="411479"/>
                </a:lnTo>
                <a:lnTo>
                  <a:pt x="201167" y="399287"/>
                </a:lnTo>
                <a:lnTo>
                  <a:pt x="198119" y="399287"/>
                </a:lnTo>
                <a:lnTo>
                  <a:pt x="198119" y="390143"/>
                </a:lnTo>
                <a:lnTo>
                  <a:pt x="195071" y="390143"/>
                </a:lnTo>
                <a:lnTo>
                  <a:pt x="195071" y="380999"/>
                </a:lnTo>
                <a:lnTo>
                  <a:pt x="192023" y="380999"/>
                </a:lnTo>
                <a:lnTo>
                  <a:pt x="192023" y="371855"/>
                </a:lnTo>
                <a:lnTo>
                  <a:pt x="188975" y="371855"/>
                </a:lnTo>
                <a:lnTo>
                  <a:pt x="188975" y="362711"/>
                </a:lnTo>
                <a:lnTo>
                  <a:pt x="185927" y="362711"/>
                </a:lnTo>
                <a:lnTo>
                  <a:pt x="185927" y="350519"/>
                </a:lnTo>
                <a:lnTo>
                  <a:pt x="182879" y="350519"/>
                </a:lnTo>
                <a:lnTo>
                  <a:pt x="182879" y="341375"/>
                </a:lnTo>
                <a:lnTo>
                  <a:pt x="179831" y="341375"/>
                </a:lnTo>
                <a:lnTo>
                  <a:pt x="179831" y="332231"/>
                </a:lnTo>
                <a:lnTo>
                  <a:pt x="176783" y="332231"/>
                </a:lnTo>
                <a:lnTo>
                  <a:pt x="176783" y="323087"/>
                </a:lnTo>
                <a:lnTo>
                  <a:pt x="173735" y="323087"/>
                </a:lnTo>
                <a:lnTo>
                  <a:pt x="173735" y="310895"/>
                </a:lnTo>
                <a:lnTo>
                  <a:pt x="170687" y="310895"/>
                </a:lnTo>
                <a:lnTo>
                  <a:pt x="170687" y="301751"/>
                </a:lnTo>
                <a:lnTo>
                  <a:pt x="167639" y="301751"/>
                </a:lnTo>
                <a:lnTo>
                  <a:pt x="167639" y="292607"/>
                </a:lnTo>
                <a:lnTo>
                  <a:pt x="164591" y="292607"/>
                </a:lnTo>
                <a:lnTo>
                  <a:pt x="164591" y="283463"/>
                </a:lnTo>
                <a:lnTo>
                  <a:pt x="161543" y="283463"/>
                </a:lnTo>
                <a:lnTo>
                  <a:pt x="161543" y="274319"/>
                </a:lnTo>
                <a:lnTo>
                  <a:pt x="158495" y="274319"/>
                </a:lnTo>
                <a:lnTo>
                  <a:pt x="158495" y="262127"/>
                </a:lnTo>
                <a:lnTo>
                  <a:pt x="155447" y="262127"/>
                </a:lnTo>
                <a:lnTo>
                  <a:pt x="155447" y="252983"/>
                </a:lnTo>
                <a:lnTo>
                  <a:pt x="152399" y="252983"/>
                </a:lnTo>
                <a:lnTo>
                  <a:pt x="152399" y="243839"/>
                </a:lnTo>
                <a:lnTo>
                  <a:pt x="149351" y="243839"/>
                </a:lnTo>
                <a:lnTo>
                  <a:pt x="149351" y="234695"/>
                </a:lnTo>
                <a:lnTo>
                  <a:pt x="146303" y="234695"/>
                </a:lnTo>
                <a:lnTo>
                  <a:pt x="146303" y="222503"/>
                </a:lnTo>
                <a:lnTo>
                  <a:pt x="143255" y="222503"/>
                </a:lnTo>
                <a:lnTo>
                  <a:pt x="143255" y="213359"/>
                </a:lnTo>
                <a:lnTo>
                  <a:pt x="140207" y="213359"/>
                </a:lnTo>
                <a:lnTo>
                  <a:pt x="140207" y="204215"/>
                </a:lnTo>
                <a:lnTo>
                  <a:pt x="137159" y="204215"/>
                </a:lnTo>
                <a:lnTo>
                  <a:pt x="137159" y="195071"/>
                </a:lnTo>
                <a:lnTo>
                  <a:pt x="134111" y="195071"/>
                </a:lnTo>
                <a:lnTo>
                  <a:pt x="134111" y="185927"/>
                </a:lnTo>
                <a:lnTo>
                  <a:pt x="131063" y="185927"/>
                </a:lnTo>
                <a:lnTo>
                  <a:pt x="131063" y="173735"/>
                </a:lnTo>
                <a:lnTo>
                  <a:pt x="128015" y="173735"/>
                </a:lnTo>
                <a:lnTo>
                  <a:pt x="128015" y="164591"/>
                </a:lnTo>
                <a:lnTo>
                  <a:pt x="124967" y="164591"/>
                </a:lnTo>
                <a:lnTo>
                  <a:pt x="124967" y="155447"/>
                </a:lnTo>
                <a:lnTo>
                  <a:pt x="121919" y="155447"/>
                </a:lnTo>
                <a:lnTo>
                  <a:pt x="121919" y="146303"/>
                </a:lnTo>
                <a:lnTo>
                  <a:pt x="118871" y="146303"/>
                </a:lnTo>
                <a:lnTo>
                  <a:pt x="118871" y="137159"/>
                </a:lnTo>
                <a:lnTo>
                  <a:pt x="115823" y="137159"/>
                </a:lnTo>
                <a:lnTo>
                  <a:pt x="115823" y="124967"/>
                </a:lnTo>
                <a:lnTo>
                  <a:pt x="112775" y="124967"/>
                </a:lnTo>
                <a:lnTo>
                  <a:pt x="112775" y="115823"/>
                </a:lnTo>
                <a:lnTo>
                  <a:pt x="109727" y="115823"/>
                </a:lnTo>
                <a:lnTo>
                  <a:pt x="109727" y="106679"/>
                </a:lnTo>
                <a:lnTo>
                  <a:pt x="106679" y="106679"/>
                </a:lnTo>
                <a:lnTo>
                  <a:pt x="106679" y="97535"/>
                </a:lnTo>
                <a:lnTo>
                  <a:pt x="103631" y="97535"/>
                </a:lnTo>
                <a:lnTo>
                  <a:pt x="103631" y="85343"/>
                </a:lnTo>
                <a:lnTo>
                  <a:pt x="100583" y="85343"/>
                </a:lnTo>
                <a:lnTo>
                  <a:pt x="100583" y="76199"/>
                </a:lnTo>
                <a:lnTo>
                  <a:pt x="97535" y="76199"/>
                </a:lnTo>
                <a:lnTo>
                  <a:pt x="97535" y="67055"/>
                </a:lnTo>
                <a:lnTo>
                  <a:pt x="94487" y="67055"/>
                </a:lnTo>
                <a:lnTo>
                  <a:pt x="94487" y="57911"/>
                </a:lnTo>
                <a:lnTo>
                  <a:pt x="91439" y="57911"/>
                </a:lnTo>
                <a:lnTo>
                  <a:pt x="91439" y="48767"/>
                </a:lnTo>
                <a:lnTo>
                  <a:pt x="88391" y="48767"/>
                </a:lnTo>
                <a:lnTo>
                  <a:pt x="88391" y="36575"/>
                </a:lnTo>
                <a:lnTo>
                  <a:pt x="85343" y="36575"/>
                </a:lnTo>
                <a:lnTo>
                  <a:pt x="85343" y="27431"/>
                </a:lnTo>
                <a:lnTo>
                  <a:pt x="82295" y="27431"/>
                </a:lnTo>
                <a:lnTo>
                  <a:pt x="82295" y="18287"/>
                </a:lnTo>
                <a:lnTo>
                  <a:pt x="79247" y="18287"/>
                </a:lnTo>
                <a:lnTo>
                  <a:pt x="79247" y="9143"/>
                </a:lnTo>
                <a:lnTo>
                  <a:pt x="76199" y="9143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3200019" y="3647958"/>
            <a:ext cx="305276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050" b="1" dirty="0">
                <a:latin typeface="Times New Roman"/>
                <a:cs typeface="Times New Roman"/>
              </a:rPr>
              <a:t>S</a:t>
            </a:r>
            <a:endParaRPr sz="4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0268" y="3705108"/>
            <a:ext cx="590550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050" b="1" spc="-4" dirty="0">
                <a:latin typeface="Times New Roman"/>
                <a:cs typeface="Times New Roman"/>
              </a:rPr>
              <a:t>O</a:t>
            </a:r>
            <a:r>
              <a:rPr sz="4050" b="1" baseline="-21604" dirty="0">
                <a:latin typeface="Times New Roman"/>
                <a:cs typeface="Times New Roman"/>
              </a:rPr>
              <a:t>3</a:t>
            </a:r>
            <a:endParaRPr sz="4050" baseline="-2160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26763" y="4455414"/>
            <a:ext cx="1193483" cy="832485"/>
          </a:xfrm>
          <a:custGeom>
            <a:avLst/>
            <a:gdLst/>
            <a:ahLst/>
            <a:cxnLst/>
            <a:rect l="l" t="t" r="r" b="b"/>
            <a:pathLst>
              <a:path w="1591310" h="1109979">
                <a:moveTo>
                  <a:pt x="0" y="0"/>
                </a:moveTo>
                <a:lnTo>
                  <a:pt x="0" y="1109471"/>
                </a:lnTo>
                <a:lnTo>
                  <a:pt x="1591055" y="1109471"/>
                </a:lnTo>
                <a:lnTo>
                  <a:pt x="1591055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3952970" y="4464923"/>
            <a:ext cx="1067276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950" b="1" dirty="0">
                <a:latin typeface="Times New Roman"/>
                <a:cs typeface="Times New Roman"/>
              </a:rPr>
              <a:t>SO</a:t>
            </a:r>
            <a:r>
              <a:rPr sz="4950" b="1" spc="-5" baseline="-21464" dirty="0">
                <a:latin typeface="Times New Roman"/>
                <a:cs typeface="Times New Roman"/>
              </a:rPr>
              <a:t>3</a:t>
            </a:r>
            <a:endParaRPr sz="4950" baseline="-21464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3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8689" y="2385819"/>
            <a:ext cx="1195388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0" b="1" spc="8" dirty="0">
                <a:latin typeface="Times New Roman"/>
                <a:cs typeface="Times New Roman"/>
              </a:rPr>
              <a:t>CC</a:t>
            </a:r>
            <a:r>
              <a:rPr sz="4500" b="1" spc="-11" dirty="0">
                <a:latin typeface="Times New Roman"/>
                <a:cs typeface="Times New Roman"/>
              </a:rPr>
              <a:t>l</a:t>
            </a:r>
            <a:r>
              <a:rPr sz="4500" b="1" baseline="-20833" dirty="0">
                <a:latin typeface="Times New Roman"/>
                <a:cs typeface="Times New Roman"/>
              </a:rPr>
              <a:t>4</a:t>
            </a:r>
            <a:endParaRPr sz="4500" baseline="-20833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63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5" name="object 5"/>
          <p:cNvSpPr/>
          <p:nvPr/>
        </p:nvSpPr>
        <p:spPr>
          <a:xfrm>
            <a:off x="3657600" y="2898649"/>
            <a:ext cx="478155" cy="699611"/>
          </a:xfrm>
          <a:custGeom>
            <a:avLst/>
            <a:gdLst/>
            <a:ahLst/>
            <a:cxnLst/>
            <a:rect l="l" t="t" r="r" b="b"/>
            <a:pathLst>
              <a:path w="637539" h="932814">
                <a:moveTo>
                  <a:pt x="33527" y="682751"/>
                </a:moveTo>
                <a:lnTo>
                  <a:pt x="27431" y="682751"/>
                </a:lnTo>
                <a:lnTo>
                  <a:pt x="18287" y="755903"/>
                </a:lnTo>
                <a:lnTo>
                  <a:pt x="15239" y="783335"/>
                </a:lnTo>
                <a:lnTo>
                  <a:pt x="9143" y="832103"/>
                </a:lnTo>
                <a:lnTo>
                  <a:pt x="6095" y="859535"/>
                </a:lnTo>
                <a:lnTo>
                  <a:pt x="0" y="908303"/>
                </a:lnTo>
                <a:lnTo>
                  <a:pt x="0" y="932687"/>
                </a:lnTo>
                <a:lnTo>
                  <a:pt x="3047" y="929639"/>
                </a:lnTo>
                <a:lnTo>
                  <a:pt x="15239" y="923543"/>
                </a:lnTo>
                <a:lnTo>
                  <a:pt x="18287" y="920495"/>
                </a:lnTo>
                <a:lnTo>
                  <a:pt x="36575" y="911351"/>
                </a:lnTo>
                <a:lnTo>
                  <a:pt x="39623" y="908303"/>
                </a:lnTo>
                <a:lnTo>
                  <a:pt x="57911" y="899159"/>
                </a:lnTo>
                <a:lnTo>
                  <a:pt x="60959" y="896111"/>
                </a:lnTo>
                <a:lnTo>
                  <a:pt x="79247" y="886967"/>
                </a:lnTo>
                <a:lnTo>
                  <a:pt x="82295" y="883919"/>
                </a:lnTo>
                <a:lnTo>
                  <a:pt x="100583" y="874775"/>
                </a:lnTo>
                <a:lnTo>
                  <a:pt x="103631" y="871727"/>
                </a:lnTo>
                <a:lnTo>
                  <a:pt x="115823" y="865631"/>
                </a:lnTo>
                <a:lnTo>
                  <a:pt x="118871" y="862583"/>
                </a:lnTo>
                <a:lnTo>
                  <a:pt x="137159" y="853439"/>
                </a:lnTo>
                <a:lnTo>
                  <a:pt x="140207" y="850391"/>
                </a:lnTo>
                <a:lnTo>
                  <a:pt x="158495" y="841247"/>
                </a:lnTo>
                <a:lnTo>
                  <a:pt x="161543" y="838199"/>
                </a:lnTo>
                <a:lnTo>
                  <a:pt x="179831" y="829055"/>
                </a:lnTo>
                <a:lnTo>
                  <a:pt x="182879" y="826007"/>
                </a:lnTo>
                <a:lnTo>
                  <a:pt x="201167" y="816863"/>
                </a:lnTo>
                <a:lnTo>
                  <a:pt x="204215" y="813815"/>
                </a:lnTo>
                <a:lnTo>
                  <a:pt x="216407" y="807719"/>
                </a:lnTo>
                <a:lnTo>
                  <a:pt x="219455" y="804671"/>
                </a:lnTo>
                <a:lnTo>
                  <a:pt x="216407" y="801623"/>
                </a:lnTo>
                <a:lnTo>
                  <a:pt x="210311" y="798575"/>
                </a:lnTo>
                <a:lnTo>
                  <a:pt x="207263" y="795527"/>
                </a:lnTo>
                <a:lnTo>
                  <a:pt x="201167" y="792479"/>
                </a:lnTo>
                <a:lnTo>
                  <a:pt x="198119" y="789431"/>
                </a:lnTo>
                <a:lnTo>
                  <a:pt x="192023" y="786383"/>
                </a:lnTo>
                <a:lnTo>
                  <a:pt x="188975" y="783335"/>
                </a:lnTo>
                <a:lnTo>
                  <a:pt x="182879" y="780287"/>
                </a:lnTo>
                <a:lnTo>
                  <a:pt x="179831" y="777239"/>
                </a:lnTo>
                <a:lnTo>
                  <a:pt x="173735" y="774191"/>
                </a:lnTo>
                <a:lnTo>
                  <a:pt x="170687" y="771143"/>
                </a:lnTo>
                <a:lnTo>
                  <a:pt x="164591" y="768095"/>
                </a:lnTo>
                <a:lnTo>
                  <a:pt x="161543" y="765047"/>
                </a:lnTo>
                <a:lnTo>
                  <a:pt x="158495" y="765047"/>
                </a:lnTo>
                <a:lnTo>
                  <a:pt x="158495" y="758951"/>
                </a:lnTo>
                <a:lnTo>
                  <a:pt x="161543" y="755903"/>
                </a:lnTo>
                <a:lnTo>
                  <a:pt x="164591" y="749807"/>
                </a:lnTo>
                <a:lnTo>
                  <a:pt x="167639" y="746759"/>
                </a:lnTo>
                <a:lnTo>
                  <a:pt x="170687" y="740663"/>
                </a:lnTo>
                <a:lnTo>
                  <a:pt x="173735" y="737615"/>
                </a:lnTo>
                <a:lnTo>
                  <a:pt x="176783" y="731519"/>
                </a:lnTo>
                <a:lnTo>
                  <a:pt x="179831" y="728471"/>
                </a:lnTo>
                <a:lnTo>
                  <a:pt x="182879" y="722375"/>
                </a:lnTo>
                <a:lnTo>
                  <a:pt x="88391" y="722375"/>
                </a:lnTo>
                <a:lnTo>
                  <a:pt x="88391" y="719327"/>
                </a:lnTo>
                <a:lnTo>
                  <a:pt x="85343" y="716279"/>
                </a:lnTo>
                <a:lnTo>
                  <a:pt x="79247" y="713231"/>
                </a:lnTo>
                <a:lnTo>
                  <a:pt x="76199" y="710183"/>
                </a:lnTo>
                <a:lnTo>
                  <a:pt x="70103" y="707135"/>
                </a:lnTo>
                <a:lnTo>
                  <a:pt x="67055" y="704087"/>
                </a:lnTo>
                <a:lnTo>
                  <a:pt x="60959" y="701039"/>
                </a:lnTo>
                <a:lnTo>
                  <a:pt x="57911" y="697991"/>
                </a:lnTo>
                <a:lnTo>
                  <a:pt x="51815" y="694943"/>
                </a:lnTo>
                <a:lnTo>
                  <a:pt x="48767" y="691895"/>
                </a:lnTo>
                <a:lnTo>
                  <a:pt x="42671" y="688847"/>
                </a:lnTo>
                <a:lnTo>
                  <a:pt x="39623" y="685799"/>
                </a:lnTo>
                <a:lnTo>
                  <a:pt x="33527" y="682751"/>
                </a:lnTo>
                <a:close/>
              </a:path>
              <a:path w="637539" h="932814">
                <a:moveTo>
                  <a:pt x="582167" y="0"/>
                </a:moveTo>
                <a:lnTo>
                  <a:pt x="576071" y="0"/>
                </a:lnTo>
                <a:lnTo>
                  <a:pt x="569975" y="6095"/>
                </a:lnTo>
                <a:lnTo>
                  <a:pt x="566927" y="12191"/>
                </a:lnTo>
                <a:lnTo>
                  <a:pt x="563879" y="15239"/>
                </a:lnTo>
                <a:lnTo>
                  <a:pt x="560831" y="21335"/>
                </a:lnTo>
                <a:lnTo>
                  <a:pt x="557783" y="24383"/>
                </a:lnTo>
                <a:lnTo>
                  <a:pt x="554735" y="30479"/>
                </a:lnTo>
                <a:lnTo>
                  <a:pt x="551687" y="33527"/>
                </a:lnTo>
                <a:lnTo>
                  <a:pt x="548639" y="39623"/>
                </a:lnTo>
                <a:lnTo>
                  <a:pt x="545591" y="42671"/>
                </a:lnTo>
                <a:lnTo>
                  <a:pt x="542543" y="48767"/>
                </a:lnTo>
                <a:lnTo>
                  <a:pt x="539495" y="51815"/>
                </a:lnTo>
                <a:lnTo>
                  <a:pt x="536447" y="57911"/>
                </a:lnTo>
                <a:lnTo>
                  <a:pt x="533399" y="60959"/>
                </a:lnTo>
                <a:lnTo>
                  <a:pt x="530351" y="67055"/>
                </a:lnTo>
                <a:lnTo>
                  <a:pt x="527303" y="70103"/>
                </a:lnTo>
                <a:lnTo>
                  <a:pt x="524255" y="76199"/>
                </a:lnTo>
                <a:lnTo>
                  <a:pt x="521207" y="79247"/>
                </a:lnTo>
                <a:lnTo>
                  <a:pt x="518159" y="85343"/>
                </a:lnTo>
                <a:lnTo>
                  <a:pt x="515111" y="88391"/>
                </a:lnTo>
                <a:lnTo>
                  <a:pt x="512063" y="94487"/>
                </a:lnTo>
                <a:lnTo>
                  <a:pt x="509015" y="97535"/>
                </a:lnTo>
                <a:lnTo>
                  <a:pt x="505967" y="103631"/>
                </a:lnTo>
                <a:lnTo>
                  <a:pt x="502919" y="106679"/>
                </a:lnTo>
                <a:lnTo>
                  <a:pt x="499871" y="112775"/>
                </a:lnTo>
                <a:lnTo>
                  <a:pt x="496823" y="115823"/>
                </a:lnTo>
                <a:lnTo>
                  <a:pt x="493775" y="121919"/>
                </a:lnTo>
                <a:lnTo>
                  <a:pt x="490727" y="124967"/>
                </a:lnTo>
                <a:lnTo>
                  <a:pt x="487679" y="131063"/>
                </a:lnTo>
                <a:lnTo>
                  <a:pt x="484631" y="134111"/>
                </a:lnTo>
                <a:lnTo>
                  <a:pt x="481583" y="140207"/>
                </a:lnTo>
                <a:lnTo>
                  <a:pt x="478535" y="143255"/>
                </a:lnTo>
                <a:lnTo>
                  <a:pt x="475487" y="149351"/>
                </a:lnTo>
                <a:lnTo>
                  <a:pt x="472439" y="152399"/>
                </a:lnTo>
                <a:lnTo>
                  <a:pt x="469391" y="158495"/>
                </a:lnTo>
                <a:lnTo>
                  <a:pt x="466343" y="161543"/>
                </a:lnTo>
                <a:lnTo>
                  <a:pt x="463295" y="167639"/>
                </a:lnTo>
                <a:lnTo>
                  <a:pt x="460247" y="170687"/>
                </a:lnTo>
                <a:lnTo>
                  <a:pt x="457199" y="176783"/>
                </a:lnTo>
                <a:lnTo>
                  <a:pt x="454151" y="179831"/>
                </a:lnTo>
                <a:lnTo>
                  <a:pt x="451103" y="185927"/>
                </a:lnTo>
                <a:lnTo>
                  <a:pt x="448055" y="188975"/>
                </a:lnTo>
                <a:lnTo>
                  <a:pt x="445007" y="195071"/>
                </a:lnTo>
                <a:lnTo>
                  <a:pt x="441959" y="198119"/>
                </a:lnTo>
                <a:lnTo>
                  <a:pt x="438911" y="204215"/>
                </a:lnTo>
                <a:lnTo>
                  <a:pt x="435863" y="207263"/>
                </a:lnTo>
                <a:lnTo>
                  <a:pt x="432815" y="213359"/>
                </a:lnTo>
                <a:lnTo>
                  <a:pt x="429767" y="216407"/>
                </a:lnTo>
                <a:lnTo>
                  <a:pt x="426719" y="222503"/>
                </a:lnTo>
                <a:lnTo>
                  <a:pt x="423671" y="225551"/>
                </a:lnTo>
                <a:lnTo>
                  <a:pt x="420623" y="231647"/>
                </a:lnTo>
                <a:lnTo>
                  <a:pt x="417575" y="234695"/>
                </a:lnTo>
                <a:lnTo>
                  <a:pt x="414527" y="240791"/>
                </a:lnTo>
                <a:lnTo>
                  <a:pt x="411479" y="243839"/>
                </a:lnTo>
                <a:lnTo>
                  <a:pt x="408431" y="249935"/>
                </a:lnTo>
                <a:lnTo>
                  <a:pt x="405383" y="252983"/>
                </a:lnTo>
                <a:lnTo>
                  <a:pt x="402335" y="259079"/>
                </a:lnTo>
                <a:lnTo>
                  <a:pt x="399287" y="262127"/>
                </a:lnTo>
                <a:lnTo>
                  <a:pt x="396239" y="268223"/>
                </a:lnTo>
                <a:lnTo>
                  <a:pt x="393191" y="271271"/>
                </a:lnTo>
                <a:lnTo>
                  <a:pt x="390143" y="277367"/>
                </a:lnTo>
                <a:lnTo>
                  <a:pt x="387095" y="280415"/>
                </a:lnTo>
                <a:lnTo>
                  <a:pt x="384047" y="286511"/>
                </a:lnTo>
                <a:lnTo>
                  <a:pt x="380999" y="289559"/>
                </a:lnTo>
                <a:lnTo>
                  <a:pt x="377951" y="295655"/>
                </a:lnTo>
                <a:lnTo>
                  <a:pt x="374903" y="298703"/>
                </a:lnTo>
                <a:lnTo>
                  <a:pt x="371855" y="304799"/>
                </a:lnTo>
                <a:lnTo>
                  <a:pt x="368807" y="307847"/>
                </a:lnTo>
                <a:lnTo>
                  <a:pt x="365759" y="313943"/>
                </a:lnTo>
                <a:lnTo>
                  <a:pt x="362711" y="316991"/>
                </a:lnTo>
                <a:lnTo>
                  <a:pt x="359663" y="323087"/>
                </a:lnTo>
                <a:lnTo>
                  <a:pt x="356615" y="326135"/>
                </a:lnTo>
                <a:lnTo>
                  <a:pt x="353567" y="332231"/>
                </a:lnTo>
                <a:lnTo>
                  <a:pt x="350519" y="335279"/>
                </a:lnTo>
                <a:lnTo>
                  <a:pt x="347471" y="341375"/>
                </a:lnTo>
                <a:lnTo>
                  <a:pt x="344423" y="344423"/>
                </a:lnTo>
                <a:lnTo>
                  <a:pt x="341375" y="350519"/>
                </a:lnTo>
                <a:lnTo>
                  <a:pt x="338327" y="353567"/>
                </a:lnTo>
                <a:lnTo>
                  <a:pt x="335279" y="359663"/>
                </a:lnTo>
                <a:lnTo>
                  <a:pt x="332231" y="362711"/>
                </a:lnTo>
                <a:lnTo>
                  <a:pt x="329183" y="368807"/>
                </a:lnTo>
                <a:lnTo>
                  <a:pt x="323087" y="374903"/>
                </a:lnTo>
                <a:lnTo>
                  <a:pt x="320039" y="380999"/>
                </a:lnTo>
                <a:lnTo>
                  <a:pt x="316991" y="384047"/>
                </a:lnTo>
                <a:lnTo>
                  <a:pt x="313943" y="390143"/>
                </a:lnTo>
                <a:lnTo>
                  <a:pt x="310895" y="393191"/>
                </a:lnTo>
                <a:lnTo>
                  <a:pt x="307847" y="399287"/>
                </a:lnTo>
                <a:lnTo>
                  <a:pt x="304799" y="402335"/>
                </a:lnTo>
                <a:lnTo>
                  <a:pt x="301751" y="408431"/>
                </a:lnTo>
                <a:lnTo>
                  <a:pt x="298703" y="411479"/>
                </a:lnTo>
                <a:lnTo>
                  <a:pt x="295655" y="417575"/>
                </a:lnTo>
                <a:lnTo>
                  <a:pt x="292607" y="420623"/>
                </a:lnTo>
                <a:lnTo>
                  <a:pt x="289559" y="426719"/>
                </a:lnTo>
                <a:lnTo>
                  <a:pt x="286511" y="429767"/>
                </a:lnTo>
                <a:lnTo>
                  <a:pt x="283463" y="435863"/>
                </a:lnTo>
                <a:lnTo>
                  <a:pt x="280415" y="438911"/>
                </a:lnTo>
                <a:lnTo>
                  <a:pt x="277367" y="445007"/>
                </a:lnTo>
                <a:lnTo>
                  <a:pt x="274319" y="448055"/>
                </a:lnTo>
                <a:lnTo>
                  <a:pt x="271271" y="454151"/>
                </a:lnTo>
                <a:lnTo>
                  <a:pt x="268223" y="457199"/>
                </a:lnTo>
                <a:lnTo>
                  <a:pt x="265175" y="463295"/>
                </a:lnTo>
                <a:lnTo>
                  <a:pt x="262127" y="466343"/>
                </a:lnTo>
                <a:lnTo>
                  <a:pt x="259079" y="472439"/>
                </a:lnTo>
                <a:lnTo>
                  <a:pt x="256031" y="475487"/>
                </a:lnTo>
                <a:lnTo>
                  <a:pt x="252983" y="481583"/>
                </a:lnTo>
                <a:lnTo>
                  <a:pt x="249935" y="484631"/>
                </a:lnTo>
                <a:lnTo>
                  <a:pt x="246887" y="490727"/>
                </a:lnTo>
                <a:lnTo>
                  <a:pt x="243839" y="493775"/>
                </a:lnTo>
                <a:lnTo>
                  <a:pt x="240791" y="499871"/>
                </a:lnTo>
                <a:lnTo>
                  <a:pt x="237743" y="502919"/>
                </a:lnTo>
                <a:lnTo>
                  <a:pt x="234695" y="509015"/>
                </a:lnTo>
                <a:lnTo>
                  <a:pt x="231647" y="512063"/>
                </a:lnTo>
                <a:lnTo>
                  <a:pt x="228599" y="518159"/>
                </a:lnTo>
                <a:lnTo>
                  <a:pt x="225551" y="521207"/>
                </a:lnTo>
                <a:lnTo>
                  <a:pt x="222503" y="527303"/>
                </a:lnTo>
                <a:lnTo>
                  <a:pt x="219455" y="530351"/>
                </a:lnTo>
                <a:lnTo>
                  <a:pt x="216407" y="536447"/>
                </a:lnTo>
                <a:lnTo>
                  <a:pt x="213359" y="539495"/>
                </a:lnTo>
                <a:lnTo>
                  <a:pt x="210311" y="545591"/>
                </a:lnTo>
                <a:lnTo>
                  <a:pt x="207263" y="548639"/>
                </a:lnTo>
                <a:lnTo>
                  <a:pt x="204215" y="554735"/>
                </a:lnTo>
                <a:lnTo>
                  <a:pt x="201167" y="557783"/>
                </a:lnTo>
                <a:lnTo>
                  <a:pt x="198119" y="563879"/>
                </a:lnTo>
                <a:lnTo>
                  <a:pt x="195071" y="566927"/>
                </a:lnTo>
                <a:lnTo>
                  <a:pt x="192023" y="573023"/>
                </a:lnTo>
                <a:lnTo>
                  <a:pt x="188975" y="576071"/>
                </a:lnTo>
                <a:lnTo>
                  <a:pt x="185927" y="582167"/>
                </a:lnTo>
                <a:lnTo>
                  <a:pt x="182879" y="585215"/>
                </a:lnTo>
                <a:lnTo>
                  <a:pt x="179831" y="591311"/>
                </a:lnTo>
                <a:lnTo>
                  <a:pt x="176783" y="594359"/>
                </a:lnTo>
                <a:lnTo>
                  <a:pt x="173735" y="600455"/>
                </a:lnTo>
                <a:lnTo>
                  <a:pt x="170687" y="603503"/>
                </a:lnTo>
                <a:lnTo>
                  <a:pt x="167639" y="609599"/>
                </a:lnTo>
                <a:lnTo>
                  <a:pt x="164591" y="612647"/>
                </a:lnTo>
                <a:lnTo>
                  <a:pt x="161543" y="618743"/>
                </a:lnTo>
                <a:lnTo>
                  <a:pt x="158495" y="621791"/>
                </a:lnTo>
                <a:lnTo>
                  <a:pt x="155447" y="627887"/>
                </a:lnTo>
                <a:lnTo>
                  <a:pt x="152399" y="630935"/>
                </a:lnTo>
                <a:lnTo>
                  <a:pt x="149351" y="637031"/>
                </a:lnTo>
                <a:lnTo>
                  <a:pt x="146303" y="640079"/>
                </a:lnTo>
                <a:lnTo>
                  <a:pt x="143255" y="646175"/>
                </a:lnTo>
                <a:lnTo>
                  <a:pt x="140207" y="649223"/>
                </a:lnTo>
                <a:lnTo>
                  <a:pt x="137159" y="655319"/>
                </a:lnTo>
                <a:lnTo>
                  <a:pt x="134111" y="658367"/>
                </a:lnTo>
                <a:lnTo>
                  <a:pt x="131063" y="664463"/>
                </a:lnTo>
                <a:lnTo>
                  <a:pt x="128015" y="667511"/>
                </a:lnTo>
                <a:lnTo>
                  <a:pt x="124967" y="673607"/>
                </a:lnTo>
                <a:lnTo>
                  <a:pt x="121919" y="676655"/>
                </a:lnTo>
                <a:lnTo>
                  <a:pt x="118871" y="682751"/>
                </a:lnTo>
                <a:lnTo>
                  <a:pt x="115823" y="685799"/>
                </a:lnTo>
                <a:lnTo>
                  <a:pt x="112775" y="691895"/>
                </a:lnTo>
                <a:lnTo>
                  <a:pt x="109727" y="694943"/>
                </a:lnTo>
                <a:lnTo>
                  <a:pt x="106679" y="701039"/>
                </a:lnTo>
                <a:lnTo>
                  <a:pt x="103631" y="704087"/>
                </a:lnTo>
                <a:lnTo>
                  <a:pt x="100583" y="710183"/>
                </a:lnTo>
                <a:lnTo>
                  <a:pt x="97535" y="713231"/>
                </a:lnTo>
                <a:lnTo>
                  <a:pt x="94487" y="719327"/>
                </a:lnTo>
                <a:lnTo>
                  <a:pt x="88391" y="722375"/>
                </a:lnTo>
                <a:lnTo>
                  <a:pt x="182879" y="722375"/>
                </a:lnTo>
                <a:lnTo>
                  <a:pt x="185927" y="719327"/>
                </a:lnTo>
                <a:lnTo>
                  <a:pt x="188975" y="713231"/>
                </a:lnTo>
                <a:lnTo>
                  <a:pt x="192023" y="710183"/>
                </a:lnTo>
                <a:lnTo>
                  <a:pt x="195071" y="704087"/>
                </a:lnTo>
                <a:lnTo>
                  <a:pt x="198119" y="701039"/>
                </a:lnTo>
                <a:lnTo>
                  <a:pt x="201167" y="694943"/>
                </a:lnTo>
                <a:lnTo>
                  <a:pt x="204215" y="691895"/>
                </a:lnTo>
                <a:lnTo>
                  <a:pt x="207263" y="685799"/>
                </a:lnTo>
                <a:lnTo>
                  <a:pt x="210311" y="682751"/>
                </a:lnTo>
                <a:lnTo>
                  <a:pt x="213359" y="676655"/>
                </a:lnTo>
                <a:lnTo>
                  <a:pt x="216407" y="673607"/>
                </a:lnTo>
                <a:lnTo>
                  <a:pt x="219455" y="667511"/>
                </a:lnTo>
                <a:lnTo>
                  <a:pt x="222503" y="664463"/>
                </a:lnTo>
                <a:lnTo>
                  <a:pt x="225551" y="658367"/>
                </a:lnTo>
                <a:lnTo>
                  <a:pt x="228599" y="655319"/>
                </a:lnTo>
                <a:lnTo>
                  <a:pt x="231647" y="649223"/>
                </a:lnTo>
                <a:lnTo>
                  <a:pt x="234695" y="646175"/>
                </a:lnTo>
                <a:lnTo>
                  <a:pt x="237743" y="640079"/>
                </a:lnTo>
                <a:lnTo>
                  <a:pt x="240791" y="637031"/>
                </a:lnTo>
                <a:lnTo>
                  <a:pt x="243839" y="630935"/>
                </a:lnTo>
                <a:lnTo>
                  <a:pt x="246887" y="627887"/>
                </a:lnTo>
                <a:lnTo>
                  <a:pt x="249935" y="621791"/>
                </a:lnTo>
                <a:lnTo>
                  <a:pt x="252983" y="618743"/>
                </a:lnTo>
                <a:lnTo>
                  <a:pt x="256031" y="612647"/>
                </a:lnTo>
                <a:lnTo>
                  <a:pt x="259079" y="609599"/>
                </a:lnTo>
                <a:lnTo>
                  <a:pt x="262127" y="603503"/>
                </a:lnTo>
                <a:lnTo>
                  <a:pt x="265175" y="600455"/>
                </a:lnTo>
                <a:lnTo>
                  <a:pt x="268223" y="594359"/>
                </a:lnTo>
                <a:lnTo>
                  <a:pt x="271271" y="591311"/>
                </a:lnTo>
                <a:lnTo>
                  <a:pt x="274319" y="585215"/>
                </a:lnTo>
                <a:lnTo>
                  <a:pt x="277367" y="582167"/>
                </a:lnTo>
                <a:lnTo>
                  <a:pt x="280415" y="576071"/>
                </a:lnTo>
                <a:lnTo>
                  <a:pt x="283463" y="573023"/>
                </a:lnTo>
                <a:lnTo>
                  <a:pt x="286511" y="566927"/>
                </a:lnTo>
                <a:lnTo>
                  <a:pt x="289559" y="563879"/>
                </a:lnTo>
                <a:lnTo>
                  <a:pt x="292607" y="557783"/>
                </a:lnTo>
                <a:lnTo>
                  <a:pt x="295655" y="554735"/>
                </a:lnTo>
                <a:lnTo>
                  <a:pt x="298703" y="548639"/>
                </a:lnTo>
                <a:lnTo>
                  <a:pt x="301751" y="545591"/>
                </a:lnTo>
                <a:lnTo>
                  <a:pt x="304799" y="539495"/>
                </a:lnTo>
                <a:lnTo>
                  <a:pt x="307847" y="536447"/>
                </a:lnTo>
                <a:lnTo>
                  <a:pt x="310895" y="530351"/>
                </a:lnTo>
                <a:lnTo>
                  <a:pt x="313943" y="527303"/>
                </a:lnTo>
                <a:lnTo>
                  <a:pt x="316991" y="521207"/>
                </a:lnTo>
                <a:lnTo>
                  <a:pt x="320039" y="518159"/>
                </a:lnTo>
                <a:lnTo>
                  <a:pt x="323087" y="512063"/>
                </a:lnTo>
                <a:lnTo>
                  <a:pt x="326135" y="509015"/>
                </a:lnTo>
                <a:lnTo>
                  <a:pt x="329183" y="502919"/>
                </a:lnTo>
                <a:lnTo>
                  <a:pt x="332231" y="499871"/>
                </a:lnTo>
                <a:lnTo>
                  <a:pt x="335279" y="493775"/>
                </a:lnTo>
                <a:lnTo>
                  <a:pt x="338327" y="490727"/>
                </a:lnTo>
                <a:lnTo>
                  <a:pt x="341375" y="484631"/>
                </a:lnTo>
                <a:lnTo>
                  <a:pt x="344423" y="481583"/>
                </a:lnTo>
                <a:lnTo>
                  <a:pt x="347471" y="475487"/>
                </a:lnTo>
                <a:lnTo>
                  <a:pt x="350519" y="472439"/>
                </a:lnTo>
                <a:lnTo>
                  <a:pt x="353567" y="466343"/>
                </a:lnTo>
                <a:lnTo>
                  <a:pt x="356615" y="463295"/>
                </a:lnTo>
                <a:lnTo>
                  <a:pt x="359663" y="457199"/>
                </a:lnTo>
                <a:lnTo>
                  <a:pt x="362711" y="454151"/>
                </a:lnTo>
                <a:lnTo>
                  <a:pt x="365759" y="448055"/>
                </a:lnTo>
                <a:lnTo>
                  <a:pt x="368807" y="445007"/>
                </a:lnTo>
                <a:lnTo>
                  <a:pt x="371855" y="438911"/>
                </a:lnTo>
                <a:lnTo>
                  <a:pt x="374903" y="435863"/>
                </a:lnTo>
                <a:lnTo>
                  <a:pt x="377951" y="429767"/>
                </a:lnTo>
                <a:lnTo>
                  <a:pt x="380999" y="426719"/>
                </a:lnTo>
                <a:lnTo>
                  <a:pt x="384047" y="420623"/>
                </a:lnTo>
                <a:lnTo>
                  <a:pt x="387095" y="417575"/>
                </a:lnTo>
                <a:lnTo>
                  <a:pt x="390143" y="411479"/>
                </a:lnTo>
                <a:lnTo>
                  <a:pt x="393191" y="408431"/>
                </a:lnTo>
                <a:lnTo>
                  <a:pt x="396239" y="402335"/>
                </a:lnTo>
                <a:lnTo>
                  <a:pt x="399287" y="399287"/>
                </a:lnTo>
                <a:lnTo>
                  <a:pt x="402335" y="393191"/>
                </a:lnTo>
                <a:lnTo>
                  <a:pt x="405383" y="390143"/>
                </a:lnTo>
                <a:lnTo>
                  <a:pt x="408431" y="384047"/>
                </a:lnTo>
                <a:lnTo>
                  <a:pt x="411479" y="380999"/>
                </a:lnTo>
                <a:lnTo>
                  <a:pt x="414527" y="374903"/>
                </a:lnTo>
                <a:lnTo>
                  <a:pt x="417575" y="371855"/>
                </a:lnTo>
                <a:lnTo>
                  <a:pt x="420623" y="365759"/>
                </a:lnTo>
                <a:lnTo>
                  <a:pt x="423671" y="362711"/>
                </a:lnTo>
                <a:lnTo>
                  <a:pt x="426719" y="356615"/>
                </a:lnTo>
                <a:lnTo>
                  <a:pt x="429767" y="353567"/>
                </a:lnTo>
                <a:lnTo>
                  <a:pt x="432815" y="347471"/>
                </a:lnTo>
                <a:lnTo>
                  <a:pt x="435863" y="344423"/>
                </a:lnTo>
                <a:lnTo>
                  <a:pt x="438911" y="338327"/>
                </a:lnTo>
                <a:lnTo>
                  <a:pt x="441959" y="335279"/>
                </a:lnTo>
                <a:lnTo>
                  <a:pt x="445007" y="329183"/>
                </a:lnTo>
                <a:lnTo>
                  <a:pt x="448055" y="326135"/>
                </a:lnTo>
                <a:lnTo>
                  <a:pt x="451103" y="320039"/>
                </a:lnTo>
                <a:lnTo>
                  <a:pt x="454151" y="316991"/>
                </a:lnTo>
                <a:lnTo>
                  <a:pt x="457199" y="310895"/>
                </a:lnTo>
                <a:lnTo>
                  <a:pt x="460247" y="307847"/>
                </a:lnTo>
                <a:lnTo>
                  <a:pt x="463295" y="301751"/>
                </a:lnTo>
                <a:lnTo>
                  <a:pt x="466343" y="298703"/>
                </a:lnTo>
                <a:lnTo>
                  <a:pt x="469391" y="292607"/>
                </a:lnTo>
                <a:lnTo>
                  <a:pt x="472439" y="289559"/>
                </a:lnTo>
                <a:lnTo>
                  <a:pt x="475487" y="283463"/>
                </a:lnTo>
                <a:lnTo>
                  <a:pt x="478535" y="280415"/>
                </a:lnTo>
                <a:lnTo>
                  <a:pt x="481583" y="274319"/>
                </a:lnTo>
                <a:lnTo>
                  <a:pt x="484631" y="271271"/>
                </a:lnTo>
                <a:lnTo>
                  <a:pt x="487679" y="265175"/>
                </a:lnTo>
                <a:lnTo>
                  <a:pt x="490727" y="262127"/>
                </a:lnTo>
                <a:lnTo>
                  <a:pt x="493775" y="256031"/>
                </a:lnTo>
                <a:lnTo>
                  <a:pt x="496823" y="252983"/>
                </a:lnTo>
                <a:lnTo>
                  <a:pt x="499871" y="246887"/>
                </a:lnTo>
                <a:lnTo>
                  <a:pt x="502919" y="243839"/>
                </a:lnTo>
                <a:lnTo>
                  <a:pt x="505967" y="237743"/>
                </a:lnTo>
                <a:lnTo>
                  <a:pt x="509015" y="234695"/>
                </a:lnTo>
                <a:lnTo>
                  <a:pt x="512063" y="228599"/>
                </a:lnTo>
                <a:lnTo>
                  <a:pt x="515111" y="225551"/>
                </a:lnTo>
                <a:lnTo>
                  <a:pt x="518159" y="219455"/>
                </a:lnTo>
                <a:lnTo>
                  <a:pt x="521207" y="216407"/>
                </a:lnTo>
                <a:lnTo>
                  <a:pt x="524255" y="210311"/>
                </a:lnTo>
                <a:lnTo>
                  <a:pt x="527303" y="207263"/>
                </a:lnTo>
                <a:lnTo>
                  <a:pt x="530351" y="201167"/>
                </a:lnTo>
                <a:lnTo>
                  <a:pt x="533399" y="198119"/>
                </a:lnTo>
                <a:lnTo>
                  <a:pt x="536447" y="192023"/>
                </a:lnTo>
                <a:lnTo>
                  <a:pt x="539495" y="188975"/>
                </a:lnTo>
                <a:lnTo>
                  <a:pt x="542543" y="182879"/>
                </a:lnTo>
                <a:lnTo>
                  <a:pt x="545591" y="179831"/>
                </a:lnTo>
                <a:lnTo>
                  <a:pt x="548639" y="173735"/>
                </a:lnTo>
                <a:lnTo>
                  <a:pt x="551687" y="170687"/>
                </a:lnTo>
                <a:lnTo>
                  <a:pt x="554735" y="164591"/>
                </a:lnTo>
                <a:lnTo>
                  <a:pt x="557783" y="161543"/>
                </a:lnTo>
                <a:lnTo>
                  <a:pt x="560831" y="155447"/>
                </a:lnTo>
                <a:lnTo>
                  <a:pt x="563879" y="152399"/>
                </a:lnTo>
                <a:lnTo>
                  <a:pt x="566927" y="146303"/>
                </a:lnTo>
                <a:lnTo>
                  <a:pt x="569975" y="143255"/>
                </a:lnTo>
                <a:lnTo>
                  <a:pt x="573023" y="137159"/>
                </a:lnTo>
                <a:lnTo>
                  <a:pt x="576071" y="134111"/>
                </a:lnTo>
                <a:lnTo>
                  <a:pt x="579119" y="128015"/>
                </a:lnTo>
                <a:lnTo>
                  <a:pt x="582167" y="124967"/>
                </a:lnTo>
                <a:lnTo>
                  <a:pt x="585215" y="118871"/>
                </a:lnTo>
                <a:lnTo>
                  <a:pt x="588263" y="115823"/>
                </a:lnTo>
                <a:lnTo>
                  <a:pt x="591311" y="109727"/>
                </a:lnTo>
                <a:lnTo>
                  <a:pt x="594359" y="106679"/>
                </a:lnTo>
                <a:lnTo>
                  <a:pt x="597407" y="100583"/>
                </a:lnTo>
                <a:lnTo>
                  <a:pt x="600455" y="97535"/>
                </a:lnTo>
                <a:lnTo>
                  <a:pt x="603503" y="91439"/>
                </a:lnTo>
                <a:lnTo>
                  <a:pt x="606551" y="88391"/>
                </a:lnTo>
                <a:lnTo>
                  <a:pt x="609599" y="82295"/>
                </a:lnTo>
                <a:lnTo>
                  <a:pt x="612647" y="79247"/>
                </a:lnTo>
                <a:lnTo>
                  <a:pt x="615695" y="73151"/>
                </a:lnTo>
                <a:lnTo>
                  <a:pt x="618743" y="70103"/>
                </a:lnTo>
                <a:lnTo>
                  <a:pt x="621791" y="64007"/>
                </a:lnTo>
                <a:lnTo>
                  <a:pt x="624839" y="60959"/>
                </a:lnTo>
                <a:lnTo>
                  <a:pt x="627887" y="54863"/>
                </a:lnTo>
                <a:lnTo>
                  <a:pt x="630935" y="51815"/>
                </a:lnTo>
                <a:lnTo>
                  <a:pt x="637031" y="39623"/>
                </a:lnTo>
                <a:lnTo>
                  <a:pt x="630935" y="33527"/>
                </a:lnTo>
                <a:lnTo>
                  <a:pt x="624839" y="30479"/>
                </a:lnTo>
                <a:lnTo>
                  <a:pt x="621791" y="27431"/>
                </a:lnTo>
                <a:lnTo>
                  <a:pt x="615695" y="24383"/>
                </a:lnTo>
                <a:lnTo>
                  <a:pt x="612647" y="21335"/>
                </a:lnTo>
                <a:lnTo>
                  <a:pt x="606551" y="18287"/>
                </a:lnTo>
                <a:lnTo>
                  <a:pt x="600455" y="12191"/>
                </a:lnTo>
                <a:lnTo>
                  <a:pt x="594359" y="9143"/>
                </a:lnTo>
                <a:lnTo>
                  <a:pt x="591311" y="6095"/>
                </a:lnTo>
                <a:lnTo>
                  <a:pt x="585215" y="3047"/>
                </a:lnTo>
                <a:lnTo>
                  <a:pt x="582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2628519" y="2385818"/>
            <a:ext cx="2555558" cy="1788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9219"/>
            <a:r>
              <a:rPr sz="4500" b="1" spc="8" dirty="0">
                <a:latin typeface="Times New Roman"/>
                <a:cs typeface="Times New Roman"/>
              </a:rPr>
              <a:t>CC</a:t>
            </a:r>
            <a:r>
              <a:rPr sz="4500" b="1" spc="-11" dirty="0">
                <a:latin typeface="Times New Roman"/>
                <a:cs typeface="Times New Roman"/>
              </a:rPr>
              <a:t>l</a:t>
            </a:r>
            <a:r>
              <a:rPr sz="4500" b="1" baseline="-20833" dirty="0">
                <a:latin typeface="Times New Roman"/>
                <a:cs typeface="Times New Roman"/>
              </a:rPr>
              <a:t>4</a:t>
            </a:r>
            <a:endParaRPr sz="4500" baseline="-20833">
              <a:latin typeface="Times New Roman"/>
              <a:cs typeface="Times New Roman"/>
            </a:endParaRPr>
          </a:p>
          <a:p>
            <a:pPr>
              <a:spcBef>
                <a:spcPts val="41"/>
              </a:spcBef>
            </a:pPr>
            <a:endParaRPr sz="4425">
              <a:latin typeface="Times New Roman"/>
              <a:cs typeface="Times New Roman"/>
            </a:endParaRPr>
          </a:p>
          <a:p>
            <a:pPr marL="9525"/>
            <a:r>
              <a:rPr sz="2700" b="1" dirty="0">
                <a:latin typeface="Times New Roman"/>
                <a:cs typeface="Times New Roman"/>
              </a:rPr>
              <a:t>mo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o</a:t>
            </a:r>
            <a:r>
              <a:rPr sz="2700" b="1" spc="4" dirty="0">
                <a:latin typeface="Times New Roman"/>
                <a:cs typeface="Times New Roman"/>
              </a:rPr>
              <a:t>c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700" b="1" spc="4" dirty="0">
                <a:latin typeface="Times New Roman"/>
                <a:cs typeface="Times New Roman"/>
              </a:rPr>
              <a:t>r</a:t>
            </a:r>
            <a:r>
              <a:rPr sz="2700" b="1" spc="-8" dirty="0">
                <a:latin typeface="Times New Roman"/>
                <a:cs typeface="Times New Roman"/>
              </a:rPr>
              <a:t>b</a:t>
            </a:r>
            <a:r>
              <a:rPr sz="2700" b="1" dirty="0">
                <a:latin typeface="Times New Roman"/>
                <a:cs typeface="Times New Roman"/>
              </a:rPr>
              <a:t>on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5" name="object 5"/>
          <p:cNvSpPr/>
          <p:nvPr/>
        </p:nvSpPr>
        <p:spPr>
          <a:xfrm>
            <a:off x="3657600" y="2898649"/>
            <a:ext cx="478155" cy="699611"/>
          </a:xfrm>
          <a:custGeom>
            <a:avLst/>
            <a:gdLst/>
            <a:ahLst/>
            <a:cxnLst/>
            <a:rect l="l" t="t" r="r" b="b"/>
            <a:pathLst>
              <a:path w="637539" h="932814">
                <a:moveTo>
                  <a:pt x="33527" y="682751"/>
                </a:moveTo>
                <a:lnTo>
                  <a:pt x="27431" y="682751"/>
                </a:lnTo>
                <a:lnTo>
                  <a:pt x="18287" y="755903"/>
                </a:lnTo>
                <a:lnTo>
                  <a:pt x="15239" y="783335"/>
                </a:lnTo>
                <a:lnTo>
                  <a:pt x="9143" y="832103"/>
                </a:lnTo>
                <a:lnTo>
                  <a:pt x="6095" y="859535"/>
                </a:lnTo>
                <a:lnTo>
                  <a:pt x="0" y="908303"/>
                </a:lnTo>
                <a:lnTo>
                  <a:pt x="0" y="932687"/>
                </a:lnTo>
                <a:lnTo>
                  <a:pt x="3047" y="929639"/>
                </a:lnTo>
                <a:lnTo>
                  <a:pt x="15239" y="923543"/>
                </a:lnTo>
                <a:lnTo>
                  <a:pt x="18287" y="920495"/>
                </a:lnTo>
                <a:lnTo>
                  <a:pt x="36575" y="911351"/>
                </a:lnTo>
                <a:lnTo>
                  <a:pt x="39623" y="908303"/>
                </a:lnTo>
                <a:lnTo>
                  <a:pt x="57911" y="899159"/>
                </a:lnTo>
                <a:lnTo>
                  <a:pt x="60959" y="896111"/>
                </a:lnTo>
                <a:lnTo>
                  <a:pt x="79247" y="886967"/>
                </a:lnTo>
                <a:lnTo>
                  <a:pt x="82295" y="883919"/>
                </a:lnTo>
                <a:lnTo>
                  <a:pt x="100583" y="874775"/>
                </a:lnTo>
                <a:lnTo>
                  <a:pt x="103631" y="871727"/>
                </a:lnTo>
                <a:lnTo>
                  <a:pt x="115823" y="865631"/>
                </a:lnTo>
                <a:lnTo>
                  <a:pt x="118871" y="862583"/>
                </a:lnTo>
                <a:lnTo>
                  <a:pt x="137159" y="853439"/>
                </a:lnTo>
                <a:lnTo>
                  <a:pt x="140207" y="850391"/>
                </a:lnTo>
                <a:lnTo>
                  <a:pt x="158495" y="841247"/>
                </a:lnTo>
                <a:lnTo>
                  <a:pt x="161543" y="838199"/>
                </a:lnTo>
                <a:lnTo>
                  <a:pt x="179831" y="829055"/>
                </a:lnTo>
                <a:lnTo>
                  <a:pt x="182879" y="826007"/>
                </a:lnTo>
                <a:lnTo>
                  <a:pt x="201167" y="816863"/>
                </a:lnTo>
                <a:lnTo>
                  <a:pt x="204215" y="813815"/>
                </a:lnTo>
                <a:lnTo>
                  <a:pt x="216407" y="807719"/>
                </a:lnTo>
                <a:lnTo>
                  <a:pt x="219455" y="804671"/>
                </a:lnTo>
                <a:lnTo>
                  <a:pt x="216407" y="801623"/>
                </a:lnTo>
                <a:lnTo>
                  <a:pt x="210311" y="798575"/>
                </a:lnTo>
                <a:lnTo>
                  <a:pt x="207263" y="795527"/>
                </a:lnTo>
                <a:lnTo>
                  <a:pt x="201167" y="792479"/>
                </a:lnTo>
                <a:lnTo>
                  <a:pt x="198119" y="789431"/>
                </a:lnTo>
                <a:lnTo>
                  <a:pt x="192023" y="786383"/>
                </a:lnTo>
                <a:lnTo>
                  <a:pt x="188975" y="783335"/>
                </a:lnTo>
                <a:lnTo>
                  <a:pt x="182879" y="780287"/>
                </a:lnTo>
                <a:lnTo>
                  <a:pt x="179831" y="777239"/>
                </a:lnTo>
                <a:lnTo>
                  <a:pt x="173735" y="774191"/>
                </a:lnTo>
                <a:lnTo>
                  <a:pt x="170687" y="771143"/>
                </a:lnTo>
                <a:lnTo>
                  <a:pt x="164591" y="768095"/>
                </a:lnTo>
                <a:lnTo>
                  <a:pt x="161543" y="765047"/>
                </a:lnTo>
                <a:lnTo>
                  <a:pt x="158495" y="765047"/>
                </a:lnTo>
                <a:lnTo>
                  <a:pt x="158495" y="758951"/>
                </a:lnTo>
                <a:lnTo>
                  <a:pt x="161543" y="755903"/>
                </a:lnTo>
                <a:lnTo>
                  <a:pt x="164591" y="749807"/>
                </a:lnTo>
                <a:lnTo>
                  <a:pt x="167639" y="746759"/>
                </a:lnTo>
                <a:lnTo>
                  <a:pt x="170687" y="740663"/>
                </a:lnTo>
                <a:lnTo>
                  <a:pt x="173735" y="737615"/>
                </a:lnTo>
                <a:lnTo>
                  <a:pt x="176783" y="731519"/>
                </a:lnTo>
                <a:lnTo>
                  <a:pt x="179831" y="728471"/>
                </a:lnTo>
                <a:lnTo>
                  <a:pt x="182879" y="722375"/>
                </a:lnTo>
                <a:lnTo>
                  <a:pt x="88391" y="722375"/>
                </a:lnTo>
                <a:lnTo>
                  <a:pt x="88391" y="719327"/>
                </a:lnTo>
                <a:lnTo>
                  <a:pt x="85343" y="716279"/>
                </a:lnTo>
                <a:lnTo>
                  <a:pt x="79247" y="713231"/>
                </a:lnTo>
                <a:lnTo>
                  <a:pt x="76199" y="710183"/>
                </a:lnTo>
                <a:lnTo>
                  <a:pt x="70103" y="707135"/>
                </a:lnTo>
                <a:lnTo>
                  <a:pt x="67055" y="704087"/>
                </a:lnTo>
                <a:lnTo>
                  <a:pt x="60959" y="701039"/>
                </a:lnTo>
                <a:lnTo>
                  <a:pt x="57911" y="697991"/>
                </a:lnTo>
                <a:lnTo>
                  <a:pt x="51815" y="694943"/>
                </a:lnTo>
                <a:lnTo>
                  <a:pt x="48767" y="691895"/>
                </a:lnTo>
                <a:lnTo>
                  <a:pt x="42671" y="688847"/>
                </a:lnTo>
                <a:lnTo>
                  <a:pt x="39623" y="685799"/>
                </a:lnTo>
                <a:lnTo>
                  <a:pt x="33527" y="682751"/>
                </a:lnTo>
                <a:close/>
              </a:path>
              <a:path w="637539" h="932814">
                <a:moveTo>
                  <a:pt x="582167" y="0"/>
                </a:moveTo>
                <a:lnTo>
                  <a:pt x="576071" y="0"/>
                </a:lnTo>
                <a:lnTo>
                  <a:pt x="569975" y="6095"/>
                </a:lnTo>
                <a:lnTo>
                  <a:pt x="566927" y="12191"/>
                </a:lnTo>
                <a:lnTo>
                  <a:pt x="563879" y="15239"/>
                </a:lnTo>
                <a:lnTo>
                  <a:pt x="560831" y="21335"/>
                </a:lnTo>
                <a:lnTo>
                  <a:pt x="557783" y="24383"/>
                </a:lnTo>
                <a:lnTo>
                  <a:pt x="554735" y="30479"/>
                </a:lnTo>
                <a:lnTo>
                  <a:pt x="551687" y="33527"/>
                </a:lnTo>
                <a:lnTo>
                  <a:pt x="548639" y="39623"/>
                </a:lnTo>
                <a:lnTo>
                  <a:pt x="545591" y="42671"/>
                </a:lnTo>
                <a:lnTo>
                  <a:pt x="542543" y="48767"/>
                </a:lnTo>
                <a:lnTo>
                  <a:pt x="539495" y="51815"/>
                </a:lnTo>
                <a:lnTo>
                  <a:pt x="536447" y="57911"/>
                </a:lnTo>
                <a:lnTo>
                  <a:pt x="533399" y="60959"/>
                </a:lnTo>
                <a:lnTo>
                  <a:pt x="530351" y="67055"/>
                </a:lnTo>
                <a:lnTo>
                  <a:pt x="527303" y="70103"/>
                </a:lnTo>
                <a:lnTo>
                  <a:pt x="524255" y="76199"/>
                </a:lnTo>
                <a:lnTo>
                  <a:pt x="521207" y="79247"/>
                </a:lnTo>
                <a:lnTo>
                  <a:pt x="518159" y="85343"/>
                </a:lnTo>
                <a:lnTo>
                  <a:pt x="515111" y="88391"/>
                </a:lnTo>
                <a:lnTo>
                  <a:pt x="512063" y="94487"/>
                </a:lnTo>
                <a:lnTo>
                  <a:pt x="509015" y="97535"/>
                </a:lnTo>
                <a:lnTo>
                  <a:pt x="505967" y="103631"/>
                </a:lnTo>
                <a:lnTo>
                  <a:pt x="502919" y="106679"/>
                </a:lnTo>
                <a:lnTo>
                  <a:pt x="499871" y="112775"/>
                </a:lnTo>
                <a:lnTo>
                  <a:pt x="496823" y="115823"/>
                </a:lnTo>
                <a:lnTo>
                  <a:pt x="493775" y="121919"/>
                </a:lnTo>
                <a:lnTo>
                  <a:pt x="490727" y="124967"/>
                </a:lnTo>
                <a:lnTo>
                  <a:pt x="487679" y="131063"/>
                </a:lnTo>
                <a:lnTo>
                  <a:pt x="484631" y="134111"/>
                </a:lnTo>
                <a:lnTo>
                  <a:pt x="481583" y="140207"/>
                </a:lnTo>
                <a:lnTo>
                  <a:pt x="478535" y="143255"/>
                </a:lnTo>
                <a:lnTo>
                  <a:pt x="475487" y="149351"/>
                </a:lnTo>
                <a:lnTo>
                  <a:pt x="472439" y="152399"/>
                </a:lnTo>
                <a:lnTo>
                  <a:pt x="469391" y="158495"/>
                </a:lnTo>
                <a:lnTo>
                  <a:pt x="466343" y="161543"/>
                </a:lnTo>
                <a:lnTo>
                  <a:pt x="463295" y="167639"/>
                </a:lnTo>
                <a:lnTo>
                  <a:pt x="460247" y="170687"/>
                </a:lnTo>
                <a:lnTo>
                  <a:pt x="457199" y="176783"/>
                </a:lnTo>
                <a:lnTo>
                  <a:pt x="454151" y="179831"/>
                </a:lnTo>
                <a:lnTo>
                  <a:pt x="451103" y="185927"/>
                </a:lnTo>
                <a:lnTo>
                  <a:pt x="448055" y="188975"/>
                </a:lnTo>
                <a:lnTo>
                  <a:pt x="445007" y="195071"/>
                </a:lnTo>
                <a:lnTo>
                  <a:pt x="441959" y="198119"/>
                </a:lnTo>
                <a:lnTo>
                  <a:pt x="438911" y="204215"/>
                </a:lnTo>
                <a:lnTo>
                  <a:pt x="435863" y="207263"/>
                </a:lnTo>
                <a:lnTo>
                  <a:pt x="432815" y="213359"/>
                </a:lnTo>
                <a:lnTo>
                  <a:pt x="429767" y="216407"/>
                </a:lnTo>
                <a:lnTo>
                  <a:pt x="426719" y="222503"/>
                </a:lnTo>
                <a:lnTo>
                  <a:pt x="423671" y="225551"/>
                </a:lnTo>
                <a:lnTo>
                  <a:pt x="420623" y="231647"/>
                </a:lnTo>
                <a:lnTo>
                  <a:pt x="417575" y="234695"/>
                </a:lnTo>
                <a:lnTo>
                  <a:pt x="414527" y="240791"/>
                </a:lnTo>
                <a:lnTo>
                  <a:pt x="411479" y="243839"/>
                </a:lnTo>
                <a:lnTo>
                  <a:pt x="408431" y="249935"/>
                </a:lnTo>
                <a:lnTo>
                  <a:pt x="405383" y="252983"/>
                </a:lnTo>
                <a:lnTo>
                  <a:pt x="402335" y="259079"/>
                </a:lnTo>
                <a:lnTo>
                  <a:pt x="399287" y="262127"/>
                </a:lnTo>
                <a:lnTo>
                  <a:pt x="396239" y="268223"/>
                </a:lnTo>
                <a:lnTo>
                  <a:pt x="393191" y="271271"/>
                </a:lnTo>
                <a:lnTo>
                  <a:pt x="390143" y="277367"/>
                </a:lnTo>
                <a:lnTo>
                  <a:pt x="387095" y="280415"/>
                </a:lnTo>
                <a:lnTo>
                  <a:pt x="384047" y="286511"/>
                </a:lnTo>
                <a:lnTo>
                  <a:pt x="380999" y="289559"/>
                </a:lnTo>
                <a:lnTo>
                  <a:pt x="377951" y="295655"/>
                </a:lnTo>
                <a:lnTo>
                  <a:pt x="374903" y="298703"/>
                </a:lnTo>
                <a:lnTo>
                  <a:pt x="371855" y="304799"/>
                </a:lnTo>
                <a:lnTo>
                  <a:pt x="368807" y="307847"/>
                </a:lnTo>
                <a:lnTo>
                  <a:pt x="365759" y="313943"/>
                </a:lnTo>
                <a:lnTo>
                  <a:pt x="362711" y="316991"/>
                </a:lnTo>
                <a:lnTo>
                  <a:pt x="359663" y="323087"/>
                </a:lnTo>
                <a:lnTo>
                  <a:pt x="356615" y="326135"/>
                </a:lnTo>
                <a:lnTo>
                  <a:pt x="353567" y="332231"/>
                </a:lnTo>
                <a:lnTo>
                  <a:pt x="350519" y="335279"/>
                </a:lnTo>
                <a:lnTo>
                  <a:pt x="347471" y="341375"/>
                </a:lnTo>
                <a:lnTo>
                  <a:pt x="344423" y="344423"/>
                </a:lnTo>
                <a:lnTo>
                  <a:pt x="341375" y="350519"/>
                </a:lnTo>
                <a:lnTo>
                  <a:pt x="338327" y="353567"/>
                </a:lnTo>
                <a:lnTo>
                  <a:pt x="335279" y="359663"/>
                </a:lnTo>
                <a:lnTo>
                  <a:pt x="332231" y="362711"/>
                </a:lnTo>
                <a:lnTo>
                  <a:pt x="329183" y="368807"/>
                </a:lnTo>
                <a:lnTo>
                  <a:pt x="323087" y="374903"/>
                </a:lnTo>
                <a:lnTo>
                  <a:pt x="320039" y="380999"/>
                </a:lnTo>
                <a:lnTo>
                  <a:pt x="316991" y="384047"/>
                </a:lnTo>
                <a:lnTo>
                  <a:pt x="313943" y="390143"/>
                </a:lnTo>
                <a:lnTo>
                  <a:pt x="310895" y="393191"/>
                </a:lnTo>
                <a:lnTo>
                  <a:pt x="307847" y="399287"/>
                </a:lnTo>
                <a:lnTo>
                  <a:pt x="304799" y="402335"/>
                </a:lnTo>
                <a:lnTo>
                  <a:pt x="301751" y="408431"/>
                </a:lnTo>
                <a:lnTo>
                  <a:pt x="298703" y="411479"/>
                </a:lnTo>
                <a:lnTo>
                  <a:pt x="295655" y="417575"/>
                </a:lnTo>
                <a:lnTo>
                  <a:pt x="292607" y="420623"/>
                </a:lnTo>
                <a:lnTo>
                  <a:pt x="289559" y="426719"/>
                </a:lnTo>
                <a:lnTo>
                  <a:pt x="286511" y="429767"/>
                </a:lnTo>
                <a:lnTo>
                  <a:pt x="283463" y="435863"/>
                </a:lnTo>
                <a:lnTo>
                  <a:pt x="280415" y="438911"/>
                </a:lnTo>
                <a:lnTo>
                  <a:pt x="277367" y="445007"/>
                </a:lnTo>
                <a:lnTo>
                  <a:pt x="274319" y="448055"/>
                </a:lnTo>
                <a:lnTo>
                  <a:pt x="271271" y="454151"/>
                </a:lnTo>
                <a:lnTo>
                  <a:pt x="268223" y="457199"/>
                </a:lnTo>
                <a:lnTo>
                  <a:pt x="265175" y="463295"/>
                </a:lnTo>
                <a:lnTo>
                  <a:pt x="262127" y="466343"/>
                </a:lnTo>
                <a:lnTo>
                  <a:pt x="259079" y="472439"/>
                </a:lnTo>
                <a:lnTo>
                  <a:pt x="256031" y="475487"/>
                </a:lnTo>
                <a:lnTo>
                  <a:pt x="252983" y="481583"/>
                </a:lnTo>
                <a:lnTo>
                  <a:pt x="249935" y="484631"/>
                </a:lnTo>
                <a:lnTo>
                  <a:pt x="246887" y="490727"/>
                </a:lnTo>
                <a:lnTo>
                  <a:pt x="243839" y="493775"/>
                </a:lnTo>
                <a:lnTo>
                  <a:pt x="240791" y="499871"/>
                </a:lnTo>
                <a:lnTo>
                  <a:pt x="237743" y="502919"/>
                </a:lnTo>
                <a:lnTo>
                  <a:pt x="234695" y="509015"/>
                </a:lnTo>
                <a:lnTo>
                  <a:pt x="231647" y="512063"/>
                </a:lnTo>
                <a:lnTo>
                  <a:pt x="228599" y="518159"/>
                </a:lnTo>
                <a:lnTo>
                  <a:pt x="225551" y="521207"/>
                </a:lnTo>
                <a:lnTo>
                  <a:pt x="222503" y="527303"/>
                </a:lnTo>
                <a:lnTo>
                  <a:pt x="219455" y="530351"/>
                </a:lnTo>
                <a:lnTo>
                  <a:pt x="216407" y="536447"/>
                </a:lnTo>
                <a:lnTo>
                  <a:pt x="213359" y="539495"/>
                </a:lnTo>
                <a:lnTo>
                  <a:pt x="210311" y="545591"/>
                </a:lnTo>
                <a:lnTo>
                  <a:pt x="207263" y="548639"/>
                </a:lnTo>
                <a:lnTo>
                  <a:pt x="204215" y="554735"/>
                </a:lnTo>
                <a:lnTo>
                  <a:pt x="201167" y="557783"/>
                </a:lnTo>
                <a:lnTo>
                  <a:pt x="198119" y="563879"/>
                </a:lnTo>
                <a:lnTo>
                  <a:pt x="195071" y="566927"/>
                </a:lnTo>
                <a:lnTo>
                  <a:pt x="192023" y="573023"/>
                </a:lnTo>
                <a:lnTo>
                  <a:pt x="188975" y="576071"/>
                </a:lnTo>
                <a:lnTo>
                  <a:pt x="185927" y="582167"/>
                </a:lnTo>
                <a:lnTo>
                  <a:pt x="182879" y="585215"/>
                </a:lnTo>
                <a:lnTo>
                  <a:pt x="179831" y="591311"/>
                </a:lnTo>
                <a:lnTo>
                  <a:pt x="176783" y="594359"/>
                </a:lnTo>
                <a:lnTo>
                  <a:pt x="173735" y="600455"/>
                </a:lnTo>
                <a:lnTo>
                  <a:pt x="170687" y="603503"/>
                </a:lnTo>
                <a:lnTo>
                  <a:pt x="167639" y="609599"/>
                </a:lnTo>
                <a:lnTo>
                  <a:pt x="164591" y="612647"/>
                </a:lnTo>
                <a:lnTo>
                  <a:pt x="161543" y="618743"/>
                </a:lnTo>
                <a:lnTo>
                  <a:pt x="158495" y="621791"/>
                </a:lnTo>
                <a:lnTo>
                  <a:pt x="155447" y="627887"/>
                </a:lnTo>
                <a:lnTo>
                  <a:pt x="152399" y="630935"/>
                </a:lnTo>
                <a:lnTo>
                  <a:pt x="149351" y="637031"/>
                </a:lnTo>
                <a:lnTo>
                  <a:pt x="146303" y="640079"/>
                </a:lnTo>
                <a:lnTo>
                  <a:pt x="143255" y="646175"/>
                </a:lnTo>
                <a:lnTo>
                  <a:pt x="140207" y="649223"/>
                </a:lnTo>
                <a:lnTo>
                  <a:pt x="137159" y="655319"/>
                </a:lnTo>
                <a:lnTo>
                  <a:pt x="134111" y="658367"/>
                </a:lnTo>
                <a:lnTo>
                  <a:pt x="131063" y="664463"/>
                </a:lnTo>
                <a:lnTo>
                  <a:pt x="128015" y="667511"/>
                </a:lnTo>
                <a:lnTo>
                  <a:pt x="124967" y="673607"/>
                </a:lnTo>
                <a:lnTo>
                  <a:pt x="121919" y="676655"/>
                </a:lnTo>
                <a:lnTo>
                  <a:pt x="118871" y="682751"/>
                </a:lnTo>
                <a:lnTo>
                  <a:pt x="115823" y="685799"/>
                </a:lnTo>
                <a:lnTo>
                  <a:pt x="112775" y="691895"/>
                </a:lnTo>
                <a:lnTo>
                  <a:pt x="109727" y="694943"/>
                </a:lnTo>
                <a:lnTo>
                  <a:pt x="106679" y="701039"/>
                </a:lnTo>
                <a:lnTo>
                  <a:pt x="103631" y="704087"/>
                </a:lnTo>
                <a:lnTo>
                  <a:pt x="100583" y="710183"/>
                </a:lnTo>
                <a:lnTo>
                  <a:pt x="97535" y="713231"/>
                </a:lnTo>
                <a:lnTo>
                  <a:pt x="94487" y="719327"/>
                </a:lnTo>
                <a:lnTo>
                  <a:pt x="88391" y="722375"/>
                </a:lnTo>
                <a:lnTo>
                  <a:pt x="182879" y="722375"/>
                </a:lnTo>
                <a:lnTo>
                  <a:pt x="185927" y="719327"/>
                </a:lnTo>
                <a:lnTo>
                  <a:pt x="188975" y="713231"/>
                </a:lnTo>
                <a:lnTo>
                  <a:pt x="192023" y="710183"/>
                </a:lnTo>
                <a:lnTo>
                  <a:pt x="195071" y="704087"/>
                </a:lnTo>
                <a:lnTo>
                  <a:pt x="198119" y="701039"/>
                </a:lnTo>
                <a:lnTo>
                  <a:pt x="201167" y="694943"/>
                </a:lnTo>
                <a:lnTo>
                  <a:pt x="204215" y="691895"/>
                </a:lnTo>
                <a:lnTo>
                  <a:pt x="207263" y="685799"/>
                </a:lnTo>
                <a:lnTo>
                  <a:pt x="210311" y="682751"/>
                </a:lnTo>
                <a:lnTo>
                  <a:pt x="213359" y="676655"/>
                </a:lnTo>
                <a:lnTo>
                  <a:pt x="216407" y="673607"/>
                </a:lnTo>
                <a:lnTo>
                  <a:pt x="219455" y="667511"/>
                </a:lnTo>
                <a:lnTo>
                  <a:pt x="222503" y="664463"/>
                </a:lnTo>
                <a:lnTo>
                  <a:pt x="225551" y="658367"/>
                </a:lnTo>
                <a:lnTo>
                  <a:pt x="228599" y="655319"/>
                </a:lnTo>
                <a:lnTo>
                  <a:pt x="231647" y="649223"/>
                </a:lnTo>
                <a:lnTo>
                  <a:pt x="234695" y="646175"/>
                </a:lnTo>
                <a:lnTo>
                  <a:pt x="237743" y="640079"/>
                </a:lnTo>
                <a:lnTo>
                  <a:pt x="240791" y="637031"/>
                </a:lnTo>
                <a:lnTo>
                  <a:pt x="243839" y="630935"/>
                </a:lnTo>
                <a:lnTo>
                  <a:pt x="246887" y="627887"/>
                </a:lnTo>
                <a:lnTo>
                  <a:pt x="249935" y="621791"/>
                </a:lnTo>
                <a:lnTo>
                  <a:pt x="252983" y="618743"/>
                </a:lnTo>
                <a:lnTo>
                  <a:pt x="256031" y="612647"/>
                </a:lnTo>
                <a:lnTo>
                  <a:pt x="259079" y="609599"/>
                </a:lnTo>
                <a:lnTo>
                  <a:pt x="262127" y="603503"/>
                </a:lnTo>
                <a:lnTo>
                  <a:pt x="265175" y="600455"/>
                </a:lnTo>
                <a:lnTo>
                  <a:pt x="268223" y="594359"/>
                </a:lnTo>
                <a:lnTo>
                  <a:pt x="271271" y="591311"/>
                </a:lnTo>
                <a:lnTo>
                  <a:pt x="274319" y="585215"/>
                </a:lnTo>
                <a:lnTo>
                  <a:pt x="277367" y="582167"/>
                </a:lnTo>
                <a:lnTo>
                  <a:pt x="280415" y="576071"/>
                </a:lnTo>
                <a:lnTo>
                  <a:pt x="283463" y="573023"/>
                </a:lnTo>
                <a:lnTo>
                  <a:pt x="286511" y="566927"/>
                </a:lnTo>
                <a:lnTo>
                  <a:pt x="289559" y="563879"/>
                </a:lnTo>
                <a:lnTo>
                  <a:pt x="292607" y="557783"/>
                </a:lnTo>
                <a:lnTo>
                  <a:pt x="295655" y="554735"/>
                </a:lnTo>
                <a:lnTo>
                  <a:pt x="298703" y="548639"/>
                </a:lnTo>
                <a:lnTo>
                  <a:pt x="301751" y="545591"/>
                </a:lnTo>
                <a:lnTo>
                  <a:pt x="304799" y="539495"/>
                </a:lnTo>
                <a:lnTo>
                  <a:pt x="307847" y="536447"/>
                </a:lnTo>
                <a:lnTo>
                  <a:pt x="310895" y="530351"/>
                </a:lnTo>
                <a:lnTo>
                  <a:pt x="313943" y="527303"/>
                </a:lnTo>
                <a:lnTo>
                  <a:pt x="316991" y="521207"/>
                </a:lnTo>
                <a:lnTo>
                  <a:pt x="320039" y="518159"/>
                </a:lnTo>
                <a:lnTo>
                  <a:pt x="323087" y="512063"/>
                </a:lnTo>
                <a:lnTo>
                  <a:pt x="326135" y="509015"/>
                </a:lnTo>
                <a:lnTo>
                  <a:pt x="329183" y="502919"/>
                </a:lnTo>
                <a:lnTo>
                  <a:pt x="332231" y="499871"/>
                </a:lnTo>
                <a:lnTo>
                  <a:pt x="335279" y="493775"/>
                </a:lnTo>
                <a:lnTo>
                  <a:pt x="338327" y="490727"/>
                </a:lnTo>
                <a:lnTo>
                  <a:pt x="341375" y="484631"/>
                </a:lnTo>
                <a:lnTo>
                  <a:pt x="344423" y="481583"/>
                </a:lnTo>
                <a:lnTo>
                  <a:pt x="347471" y="475487"/>
                </a:lnTo>
                <a:lnTo>
                  <a:pt x="350519" y="472439"/>
                </a:lnTo>
                <a:lnTo>
                  <a:pt x="353567" y="466343"/>
                </a:lnTo>
                <a:lnTo>
                  <a:pt x="356615" y="463295"/>
                </a:lnTo>
                <a:lnTo>
                  <a:pt x="359663" y="457199"/>
                </a:lnTo>
                <a:lnTo>
                  <a:pt x="362711" y="454151"/>
                </a:lnTo>
                <a:lnTo>
                  <a:pt x="365759" y="448055"/>
                </a:lnTo>
                <a:lnTo>
                  <a:pt x="368807" y="445007"/>
                </a:lnTo>
                <a:lnTo>
                  <a:pt x="371855" y="438911"/>
                </a:lnTo>
                <a:lnTo>
                  <a:pt x="374903" y="435863"/>
                </a:lnTo>
                <a:lnTo>
                  <a:pt x="377951" y="429767"/>
                </a:lnTo>
                <a:lnTo>
                  <a:pt x="380999" y="426719"/>
                </a:lnTo>
                <a:lnTo>
                  <a:pt x="384047" y="420623"/>
                </a:lnTo>
                <a:lnTo>
                  <a:pt x="387095" y="417575"/>
                </a:lnTo>
                <a:lnTo>
                  <a:pt x="390143" y="411479"/>
                </a:lnTo>
                <a:lnTo>
                  <a:pt x="393191" y="408431"/>
                </a:lnTo>
                <a:lnTo>
                  <a:pt x="396239" y="402335"/>
                </a:lnTo>
                <a:lnTo>
                  <a:pt x="399287" y="399287"/>
                </a:lnTo>
                <a:lnTo>
                  <a:pt x="402335" y="393191"/>
                </a:lnTo>
                <a:lnTo>
                  <a:pt x="405383" y="390143"/>
                </a:lnTo>
                <a:lnTo>
                  <a:pt x="408431" y="384047"/>
                </a:lnTo>
                <a:lnTo>
                  <a:pt x="411479" y="380999"/>
                </a:lnTo>
                <a:lnTo>
                  <a:pt x="414527" y="374903"/>
                </a:lnTo>
                <a:lnTo>
                  <a:pt x="417575" y="371855"/>
                </a:lnTo>
                <a:lnTo>
                  <a:pt x="420623" y="365759"/>
                </a:lnTo>
                <a:lnTo>
                  <a:pt x="423671" y="362711"/>
                </a:lnTo>
                <a:lnTo>
                  <a:pt x="426719" y="356615"/>
                </a:lnTo>
                <a:lnTo>
                  <a:pt x="429767" y="353567"/>
                </a:lnTo>
                <a:lnTo>
                  <a:pt x="432815" y="347471"/>
                </a:lnTo>
                <a:lnTo>
                  <a:pt x="435863" y="344423"/>
                </a:lnTo>
                <a:lnTo>
                  <a:pt x="438911" y="338327"/>
                </a:lnTo>
                <a:lnTo>
                  <a:pt x="441959" y="335279"/>
                </a:lnTo>
                <a:lnTo>
                  <a:pt x="445007" y="329183"/>
                </a:lnTo>
                <a:lnTo>
                  <a:pt x="448055" y="326135"/>
                </a:lnTo>
                <a:lnTo>
                  <a:pt x="451103" y="320039"/>
                </a:lnTo>
                <a:lnTo>
                  <a:pt x="454151" y="316991"/>
                </a:lnTo>
                <a:lnTo>
                  <a:pt x="457199" y="310895"/>
                </a:lnTo>
                <a:lnTo>
                  <a:pt x="460247" y="307847"/>
                </a:lnTo>
                <a:lnTo>
                  <a:pt x="463295" y="301751"/>
                </a:lnTo>
                <a:lnTo>
                  <a:pt x="466343" y="298703"/>
                </a:lnTo>
                <a:lnTo>
                  <a:pt x="469391" y="292607"/>
                </a:lnTo>
                <a:lnTo>
                  <a:pt x="472439" y="289559"/>
                </a:lnTo>
                <a:lnTo>
                  <a:pt x="475487" y="283463"/>
                </a:lnTo>
                <a:lnTo>
                  <a:pt x="478535" y="280415"/>
                </a:lnTo>
                <a:lnTo>
                  <a:pt x="481583" y="274319"/>
                </a:lnTo>
                <a:lnTo>
                  <a:pt x="484631" y="271271"/>
                </a:lnTo>
                <a:lnTo>
                  <a:pt x="487679" y="265175"/>
                </a:lnTo>
                <a:lnTo>
                  <a:pt x="490727" y="262127"/>
                </a:lnTo>
                <a:lnTo>
                  <a:pt x="493775" y="256031"/>
                </a:lnTo>
                <a:lnTo>
                  <a:pt x="496823" y="252983"/>
                </a:lnTo>
                <a:lnTo>
                  <a:pt x="499871" y="246887"/>
                </a:lnTo>
                <a:lnTo>
                  <a:pt x="502919" y="243839"/>
                </a:lnTo>
                <a:lnTo>
                  <a:pt x="505967" y="237743"/>
                </a:lnTo>
                <a:lnTo>
                  <a:pt x="509015" y="234695"/>
                </a:lnTo>
                <a:lnTo>
                  <a:pt x="512063" y="228599"/>
                </a:lnTo>
                <a:lnTo>
                  <a:pt x="515111" y="225551"/>
                </a:lnTo>
                <a:lnTo>
                  <a:pt x="518159" y="219455"/>
                </a:lnTo>
                <a:lnTo>
                  <a:pt x="521207" y="216407"/>
                </a:lnTo>
                <a:lnTo>
                  <a:pt x="524255" y="210311"/>
                </a:lnTo>
                <a:lnTo>
                  <a:pt x="527303" y="207263"/>
                </a:lnTo>
                <a:lnTo>
                  <a:pt x="530351" y="201167"/>
                </a:lnTo>
                <a:lnTo>
                  <a:pt x="533399" y="198119"/>
                </a:lnTo>
                <a:lnTo>
                  <a:pt x="536447" y="192023"/>
                </a:lnTo>
                <a:lnTo>
                  <a:pt x="539495" y="188975"/>
                </a:lnTo>
                <a:lnTo>
                  <a:pt x="542543" y="182879"/>
                </a:lnTo>
                <a:lnTo>
                  <a:pt x="545591" y="179831"/>
                </a:lnTo>
                <a:lnTo>
                  <a:pt x="548639" y="173735"/>
                </a:lnTo>
                <a:lnTo>
                  <a:pt x="551687" y="170687"/>
                </a:lnTo>
                <a:lnTo>
                  <a:pt x="554735" y="164591"/>
                </a:lnTo>
                <a:lnTo>
                  <a:pt x="557783" y="161543"/>
                </a:lnTo>
                <a:lnTo>
                  <a:pt x="560831" y="155447"/>
                </a:lnTo>
                <a:lnTo>
                  <a:pt x="563879" y="152399"/>
                </a:lnTo>
                <a:lnTo>
                  <a:pt x="566927" y="146303"/>
                </a:lnTo>
                <a:lnTo>
                  <a:pt x="569975" y="143255"/>
                </a:lnTo>
                <a:lnTo>
                  <a:pt x="573023" y="137159"/>
                </a:lnTo>
                <a:lnTo>
                  <a:pt x="576071" y="134111"/>
                </a:lnTo>
                <a:lnTo>
                  <a:pt x="579119" y="128015"/>
                </a:lnTo>
                <a:lnTo>
                  <a:pt x="582167" y="124967"/>
                </a:lnTo>
                <a:lnTo>
                  <a:pt x="585215" y="118871"/>
                </a:lnTo>
                <a:lnTo>
                  <a:pt x="588263" y="115823"/>
                </a:lnTo>
                <a:lnTo>
                  <a:pt x="591311" y="109727"/>
                </a:lnTo>
                <a:lnTo>
                  <a:pt x="594359" y="106679"/>
                </a:lnTo>
                <a:lnTo>
                  <a:pt x="597407" y="100583"/>
                </a:lnTo>
                <a:lnTo>
                  <a:pt x="600455" y="97535"/>
                </a:lnTo>
                <a:lnTo>
                  <a:pt x="603503" y="91439"/>
                </a:lnTo>
                <a:lnTo>
                  <a:pt x="606551" y="88391"/>
                </a:lnTo>
                <a:lnTo>
                  <a:pt x="609599" y="82295"/>
                </a:lnTo>
                <a:lnTo>
                  <a:pt x="612647" y="79247"/>
                </a:lnTo>
                <a:lnTo>
                  <a:pt x="615695" y="73151"/>
                </a:lnTo>
                <a:lnTo>
                  <a:pt x="618743" y="70103"/>
                </a:lnTo>
                <a:lnTo>
                  <a:pt x="621791" y="64007"/>
                </a:lnTo>
                <a:lnTo>
                  <a:pt x="624839" y="60959"/>
                </a:lnTo>
                <a:lnTo>
                  <a:pt x="627887" y="54863"/>
                </a:lnTo>
                <a:lnTo>
                  <a:pt x="630935" y="51815"/>
                </a:lnTo>
                <a:lnTo>
                  <a:pt x="637031" y="39623"/>
                </a:lnTo>
                <a:lnTo>
                  <a:pt x="630935" y="33527"/>
                </a:lnTo>
                <a:lnTo>
                  <a:pt x="624839" y="30479"/>
                </a:lnTo>
                <a:lnTo>
                  <a:pt x="621791" y="27431"/>
                </a:lnTo>
                <a:lnTo>
                  <a:pt x="615695" y="24383"/>
                </a:lnTo>
                <a:lnTo>
                  <a:pt x="612647" y="21335"/>
                </a:lnTo>
                <a:lnTo>
                  <a:pt x="606551" y="18287"/>
                </a:lnTo>
                <a:lnTo>
                  <a:pt x="600455" y="12191"/>
                </a:lnTo>
                <a:lnTo>
                  <a:pt x="594359" y="9143"/>
                </a:lnTo>
                <a:lnTo>
                  <a:pt x="591311" y="6095"/>
                </a:lnTo>
                <a:lnTo>
                  <a:pt x="585215" y="3047"/>
                </a:lnTo>
                <a:lnTo>
                  <a:pt x="582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2628519" y="2385818"/>
            <a:ext cx="2555558" cy="1788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9219"/>
            <a:r>
              <a:rPr sz="4500" b="1" spc="8" dirty="0">
                <a:latin typeface="Times New Roman"/>
                <a:cs typeface="Times New Roman"/>
              </a:rPr>
              <a:t>CC</a:t>
            </a:r>
            <a:r>
              <a:rPr sz="4500" b="1" spc="-11" dirty="0">
                <a:latin typeface="Times New Roman"/>
                <a:cs typeface="Times New Roman"/>
              </a:rPr>
              <a:t>l</a:t>
            </a:r>
            <a:r>
              <a:rPr sz="4500" b="1" baseline="-20833" dirty="0">
                <a:latin typeface="Times New Roman"/>
                <a:cs typeface="Times New Roman"/>
              </a:rPr>
              <a:t>4</a:t>
            </a:r>
            <a:endParaRPr sz="4500" baseline="-20833">
              <a:latin typeface="Times New Roman"/>
              <a:cs typeface="Times New Roman"/>
            </a:endParaRPr>
          </a:p>
          <a:p>
            <a:pPr>
              <a:spcBef>
                <a:spcPts val="41"/>
              </a:spcBef>
            </a:pPr>
            <a:endParaRPr sz="4425">
              <a:latin typeface="Times New Roman"/>
              <a:cs typeface="Times New Roman"/>
            </a:endParaRPr>
          </a:p>
          <a:p>
            <a:pPr marL="9525"/>
            <a:r>
              <a:rPr sz="2700" b="1" dirty="0">
                <a:latin typeface="Times New Roman"/>
                <a:cs typeface="Times New Roman"/>
              </a:rPr>
              <a:t>mo</a:t>
            </a:r>
            <a:r>
              <a:rPr sz="2700" b="1" spc="-8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o</a:t>
            </a:r>
            <a:r>
              <a:rPr sz="2700" b="1" spc="4" dirty="0">
                <a:latin typeface="Times New Roman"/>
                <a:cs typeface="Times New Roman"/>
              </a:rPr>
              <a:t>c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700" b="1" spc="4" dirty="0">
                <a:latin typeface="Times New Roman"/>
                <a:cs typeface="Times New Roman"/>
              </a:rPr>
              <a:t>r</a:t>
            </a:r>
            <a:r>
              <a:rPr sz="2700" b="1" spc="-8" dirty="0">
                <a:latin typeface="Times New Roman"/>
                <a:cs typeface="Times New Roman"/>
              </a:rPr>
              <a:t>b</a:t>
            </a:r>
            <a:r>
              <a:rPr sz="2700" b="1" dirty="0">
                <a:latin typeface="Times New Roman"/>
                <a:cs typeface="Times New Roman"/>
              </a:rPr>
              <a:t>on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5213" y="3598164"/>
            <a:ext cx="400050" cy="571500"/>
          </a:xfrm>
          <a:custGeom>
            <a:avLst/>
            <a:gdLst/>
            <a:ahLst/>
            <a:cxnLst/>
            <a:rect l="l" t="t" r="r" b="b"/>
            <a:pathLst>
              <a:path w="533400" h="762000">
                <a:moveTo>
                  <a:pt x="533399" y="0"/>
                </a:moveTo>
                <a:lnTo>
                  <a:pt x="0" y="761999"/>
                </a:lnTo>
              </a:path>
            </a:pathLst>
          </a:custGeom>
          <a:ln w="5791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4905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BC010F"/>
                </a:solidFill>
              </a:rPr>
              <a:t>Metal</a:t>
            </a:r>
            <a:r>
              <a:rPr lang="en-US" altLang="en-US" dirty="0" smtClean="0">
                <a:solidFill>
                  <a:schemeClr val="tx1"/>
                </a:solidFill>
              </a:rPr>
              <a:t>l</a:t>
            </a:r>
            <a:r>
              <a:rPr lang="en-US" altLang="en-US" dirty="0" smtClean="0"/>
              <a:t>ic </a:t>
            </a:r>
            <a:r>
              <a:rPr lang="en-US" altLang="en-US" dirty="0"/>
              <a:t>B</a:t>
            </a:r>
            <a:r>
              <a:rPr lang="en-US" altLang="en-US" dirty="0" smtClean="0"/>
              <a:t>onding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572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Always </a:t>
            </a:r>
            <a:r>
              <a:rPr lang="en-US" altLang="en-US" dirty="0" smtClean="0"/>
              <a:t>formed between 2 metals (pure metals)</a:t>
            </a:r>
          </a:p>
          <a:p>
            <a:pPr lvl="1" eaLnBrk="1" hangingPunct="1"/>
            <a:r>
              <a:rPr lang="en-US" altLang="en-US" dirty="0" smtClean="0"/>
              <a:t>Solid gold, silver, lead,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…</a:t>
            </a:r>
          </a:p>
        </p:txBody>
      </p:sp>
      <p:sp>
        <p:nvSpPr>
          <p:cNvPr id="2" name="AutoShape 2" descr="data:image/jpeg;base64,/9j/4AAQSkZJRgABAQAAAQABAAD/2wCEAAkGBxQPEhQUEhQWFRUXFRgWFhYYGBgZFRoXFhcXGBcXHRwYHCggGB0lHRQUIjEhJSorLi4uFx8zODMsNygtLisBCgoKDg0OGxAQGzAmICUsLCwsNy0vNC0wLDQwLCwsLDQsLCwsLSwsLCwsLCwsLCwsLCwsLCwsLCwsLCwsLCwsLP/AABEIAKABGAMBEQACEQEDEQH/xAAbAAABBQEBAAAAAAAAAAAAAAABAAQFBgcDAv/EADoQAAIBAgQDBgQFAwQCAwAAAAECAwARBAUSIQYxURMiMkFhcQeBkbEUI0Kh0VLB4RYzcvBikiRDov/EABsBAAEFAQEAAAAAAAAAAAAAAAABAwQFBgIH/8QANREAAQQBAgQDBwMEAwEBAAAAAQACAxEEITEFEkFRYXGBEyKRobHB0QYy8BQjQuEVM/FScv/aAAwDAQACEQMRAD8A1unk0lQhKhCVCEaEI0JUaRCVCEaEqNCEaRCNqEI0ISoQjQlSoQlakQlahCVqEJWpUJWoQhahIlahCFCEKEIUqEKEiFCEqEIUIQpUIUJEqEJUISoQlQhChCNCEaEJUJUaRCNCEaEqNCEaRCNCEaEI0JUaRCVCEbUISoQlahCVCEqEIWoQlQhClQhQkQoQhQhChCFKhChIhQhClQlQkQoQhQhGhCVCExxebRRGzOL9Buf2qRHjSyC2hQp+I40B5Xu1+KOEzaKU2Vxfodj+9EmNLGLcEQcRxpzysdr8E+qOpyNIhGhCEjhQSxAA5k8qUAk0Fy57WDmcaCjW4hw4Ntf0BIqUMGci6VaeM4YNc3yKkcLiUlGpGDD0qM+NzDThSsIZ45m80ZsLtXCdRoQjQlXDGY2OEXkYLflfmfYV3HE+Q0wWmJ8mKAXI6kzi4iw7G2u3uCB+9PuwZwLpQmcYw3mg/wCIIUqpuLjcdaiGxurMEEWEaRKlQhG1CFGYrPYIjZn36AE/apUeHM8WAq+bimLC7lc7Xw1+i64HNYp9o3BPTkfoa4lxpItXBOY+fj5BqN1n5p7amVMQoQgaELnPMsY1OQo6mumNc800WU3JKyNvM80FF/6jw97az/6m1S/6GerpV3/M4d1zfIqSgmWQakIYdRUVzHMNOFKwjlZI3mYbHgvVcpxClQgaEia43Hxw+NgPTz+lOxQPk/aFGyMyHH/7HUmsOewObB7H1BH3p5+FM0XSjR8XxJDQf8dFI1FVihQhKhCVCFE8R5gYItjYtsD0AG5qZhQiR9u2CquL5bseGmfudoPus+y7NYsTGZY3ulyCx2sRzvflVzFMyRvM06LIZGLNDJ7OQe98U4E62LBgVAuWBuBbe9x6V3zNIu9E1yPDgKNq88MZl+IiuTcrbfqCLqaosyERvtuxW14RluniLX/uaaKmahq1RFCFnvHHEkccirI+lNfZrz3fzJt06+VXOMI8eMOfu5ZLiTp82d0UQtrP4VHSTKpszKCeQJAJ+tWJcBoSqJrHOFgEp5l2afhpUsd2v3f6lW2r6XFMzxslbyO36KThZEmO/wBqzYVfbX+aLSka4BHIi49jWaIo0vQWkOAIXqkXS54qcRoznkoJ+ldsYXuDR1TU0oijc89Bayps9XFzyrr1SIRrFjYX5AdQPStFAY23Ez/HdYPMbO+siYaP2/nTwRinV/Cyt7EH7U+HNOxUN0bm/uBHmrNwRm93MWrUhLAejqe8Pv8ASqziELXs9q3cbrQ8EypI5f6d+xFjw6/MK71SrWJUIVa44zf8NFa+m6szN0Ref1qwwImuJkfs1UfGsp7Gtgi/c/8AnzVBwmYxyxCVXHZnkx2HTe/KrpkrHN5wdFkpcaSOQxOHvD1+i7nFrGvaawAu+sHYW87ilc5vKSdlyxknOA0Hm6d1pWQY84iFWPiHdb3FZ3LhEUhaNui3nDMs5OOHnfYqQqMp6VKhZfxVxKjYhI3e2tmWJd7HTa59L3HOr/HEeO1rT+5yxOc+bOe+Rg9xn8vxtNGnUHSWUN0uL/SpvMLq1UCNxHMAaUnkWbdhOF1eIAsv/je2r5GouXE2VtdQLCseGZT8aQO/wJo9v/QtDIrPLdoUITTM8V2MTP0G3v5U9BH7SQNUXMyP6eB0nb+BZhhc5TFtKyvrKOVkJ2sR7+Wx35bVoIZIyCGdNFhsuGdrg+Yav1Hj/Oy7RTK/hYN7EH7U6HA7FRnMc39wrzVn4MzUSroDalK6o29PMe1VOfE0gSs6rUcEyZA52NJuNvDuFaKrFokKEJUIVS+JGBkmw1oiFYhk1G9hrA32HofrU7Dtwexu5H8+qpeLhrHRTPFtaTfrVfMLM8Rw20CSKjmSMtC4VluS0RFwVRQCrKBe2+3nUs4hY0gGxofh5dFVM4k2V7S4U4BwsGtHdiTuD6JxlOUtJBOHUxdrK7qFLIACgUXAsdOxNj9K7ihLo3A6WSe3Sk1lZbWTRlh5uVoBuj1vr18Vo3w5yv8ADQMLsb6BdmZt0Ug21HYb8qg5oDOVl7D8fhXXBnOl9pMRQcdKAG19vNW4VAV2iKELH+OeGXxOKk1vpQJIEAAJLSkEk3B22Ubb7VcNg/qGNN6BteqyUmX/AEMz28tuL+Y+WpFUd9TvoqznWUzNqUosskscKFtLEKUJuVYiwBvc3sdvOuZoHmwRZIA27diu8TLhFOB5WtLjVjW+469grFjMiE2IjkDybawVEji5bQF02NlHdNx57VMkgBeHknS71Kq4MxzYjCGgk1Wg8d+++nZbCZFgh1ObLGnePoq7/as7I6yXLewRkMazqAAorB8X4aQOWcRBAhJcra0l9JupI8jsd6aD2qU7HeKoWpDMvz8M/ZENrjJQ+R2uPkakY7w2RrvFV+dEXwPj60VhuG4Xki7/AG12eOVZtuZku10sASdROzH6VcNw3t15tSDfr29e6yj+KRye7yaAtLfTTXXt2S4cy9zI+qPs0/DpFdA0ZZgbk72a/r686MeJ3MbFDlA00S5+QwRjldzHnLtadWnwVw+HORdhiLhmbvSObuzKFYsRsxtq7wufOm8iMQwOBO/5tO4E7srMYQAA0a6AdK6dOwWq1SrXpWoQs/8AizlT4mNFVtKv3HboobUwGx3IvarLCb7SJ0QPUfDqs/xZ4x8iPIcLoEDz6Ws4xGRvAuxEqLiO2RGUtfUrBgyouwDG4sDz5VLdjuYO45r+XWlVx5zJnf8Ay4s5SQa2IqiT20NldcHkLS4LsnvE5MjABmVR2jlgGCncWtsa6ZjOdBynQ6/MrmXPbHme0b7wHKNgToK0J+q17gPA9hhrXYhnLDUxZrbDm255VW55HteUdAr7god/T87gBzG9BXQDYeSsdQlboUIWE8S8KySzylpdDIFSEDyKNq1NdbjfSe7V8+A5H9wGtBX119Vi4sxuF/Yc26J5vG9NNe3dRmLy2Q4iwjDFsTFM0mk3UIF1AORYr3Tbz35Vw6J/tNv8gb7VXXsnIsmMQXzVTHNAve7qxvevl4qwYbh3tMWrh5O8ALdo/iL6uV7abfp5VIfEGOMpJoDuVChyHyxjGa0WT2G1V238VsprPLeLzQhQ3FuHeTCSiKwfTdSeQI89qk4ri2UV5KBxOMPxyCNBRPiAbKxY8KPDFIqSEq+HCOLb61N10hQLjdhvvvVj/ROYwgHcUVn/APlWSytc5tEPseR72TrttoneQZeztiWePsVkMQUR6o79mGuRyYeIDe1d48RJeSKuttNkxm5DWtia13MW813Tt68wrf8ADPJThjbUzFY7MSzFb720hj3Rz2HSmMqMQwBl6n7Kw4bMcrNdKBQAPQXr3rfZaFVWtIhQhKhC5zRB1KsLg7EV01xabG64kjbI0seLBVYxfC7g/lsGHQ7EfzVtHxFhHvill8j9Pyg/2iCPHRHB8LuT+YwUdBuT/FEvEmAe4LKMf9Pyk3K4AeGqtMEIRQqiwAsBVQ9xc6zutTHG2NoYwUAutcrtGhKo7OMnXEgb6XHJv7HqKlY2U6E9wq3iHDWZYu6cNj+VXDwrPew0Edb/ANrVZDiMNdVnTwDKB0r4qbyTh0QHW51OOVuS/wAmoOVnGUcrdB9Vc8O4O3Hd7SQ27p2Cmp4FkVkcXVgVYHkQdiKr1egkG02yvKlw19DSHYKAzFgAOQF/vzpAKXT3l26kKFwq3nPCwlYvEQpPNT4SeotyqzxuIFg5ZBYWez+BiV5khNE7jp/pRcXCM5O5RR1vf9hUt3E4QNLKrWfp/KJokD1VrybKUwq2Xdj4mPM/wKqcjJdM6zt0WmwMCPEZyt1J3PdSFR1OVb4g4ikw8xiiiDlYu1OokagSRpWwsOR7x2rhztU/HCHCyfBSDuMXqikgkCEXEjaNB5W0kMTffp5U7FK6Nwc1RMnFjmjLH6gquYrg+VT+WysPK/dNXUfE4yPeFFZKb9PTtd/bcCPHRd8t4Pa4MzAD+ldyfn5U3NxMVUY18U9i/p93Nc5Fdh19U4i4if8AEGJIR2SS9idyHHduG/ptcgaefnVIXku1WxbjtbGK7aKcy/FtMCWikisbWk03PqNLHaugU25tdbTqlXChc9yBcT3gdL9bbEev81Nxcx0PunUKp4jwpmV77TTvr5qu/wClJ7/o99X+Ksv+ShrqqH/gMq+nxVgyTIVw3eY6n622Ht/NV2VmOm90aBXvDuFMxTzuNu+nkpc1DVsoHivFTRLH2IbSXtIy+JVttvoewv56TXDyRsn4Qwk838+n1RyiXFOkRbsmUi0hYSLIdzuFKgcrc7UrS7RcyCMEj/xMsz4XuS0JAv8ApPL5GriDiNCpB6rKZnAeZxdAa8D9kyh4WlJ7xVR1vc/Sn3cRiA92yocfAMgn3iB81OZHJhwDHBIrsu7WIJPlc2qnlnMzrK1WNgDDjDGj1PVShrhPrzQkSoQlQhEUIRoSrxNMqKWY2A5k0rWFxpu64kkbG0veaAUDPxYgNkjLDqW0/wBjVizhjiPedXz/AAqCX9RRtPuMJHnX2KfZZxBHOdJujHkDyPsaYnwpIhe4UzD4xDkO5D7rvH8qYFQlbqE4qy6XELEI+8qveSO4GtdJA8Wxsd7GuHi9k9C9rbtesmyqWNItU0y6BYxkxsCLm2o6b8iOR8qA0ofICTQCeZpnEeG8W7Hko5/4qXBivm/bsqvN4jDifvOvYKITjJb7wkDqHBP00j71MPCzWjvkqkfqNt+9Ga8/9D6qw5fj0xC6ozfqPMe4qulhfE6nBXuNlxZLOaM39k7ppSUaEI0iFAZlxVFCSqgyEc7Gy/X/ABVhDw+SQWdAqTL47BC7lYOY+Gg+KjzxFhsSQMTh12PdLBZAPqoIruThTwLab+Sax/1IwmntLfI39grdEwIBUggja3K3laq0gg0VftcHAOGoK9UiVC1CExxmFgVu3kSPUv8A9hVdQ+dr0rIy91NFlcyTiJhc91NUJieMkBskZYdS2n9rGrRnC3Ee86vn+FnZf1FG11RsJHnX2Ke5VxJFiDpIKMeQO4PsaYnwZIhe4U3D4zBku5D7rvHr6plmPEkkeIeJIgyxmPXckMRJzYbWAUdefpVeXaq+bCC2yd7Uzg8Y0jODDJGFOzPps25F10sT5eduYrsFMubQ3tOqVcqGzTiKOAlRd2HMDkPc1NgwZJRewVRmcYgx3cg953h+Uxg4uQnvxlR1Dav7Cn38McB7rr+X5UOL9RRuPvsIHnf2Cn4ZlkUMpuDyIquc0tNO3V9HIyRocw2CvRpE4vMiagQeRBH1pEbKs5fwssAtM6yRrGUGpWDaLg2JMhAAsNlAvXLIiTSemygAX7dSkOIIYAI4IyUXYb6R8rgmrWPhjiPeNfNZnI/UUYd7jS7xuvsU6wHEccp0sChPU3H1ribAkYLBtO4vG4Zncrhynx2+P+lM1BVylQhMM+mlSCRoBqkA7otc89yB5m165cSBonIg0vAdsovJsVi5EfSUYhxYzdoO6V3GoRrqNx/T51w0upPSNjBF/L/0qL+I2cnDqNi2kLZAbanc2UcquMOoojLVnZZLi3NkZLcYGgBZ/PoFVos/iMUUhv8Ami6ooLtt4tlF7C+5qeMlnK1x6+qo3YEokewf47kmh4b9+y6y51CqJJrGlyuncA2ZgoaxI2BNdHIjDQ69CuW4cxkcwDVt36C/j2WpZBje3gR7g3Frg3Btte9UGSwMkIbsttw+Z02O1z99j6aKSphTV5lk0qzHyBP0F6Vo5iB3XL3cjS7sLWN5lxJfGCJ1JL2LSX2VmDFEtbzCN5+VaAStje2ED+f7pYV2NJkQvy3O1vbuNLPpYXqPOoWk7MMSxYoDpbSWUEsoa1iRY3p0ZDC7lvwTDsKZsftCNKvfWjsa31UvwnxBGuM7NHBPcVgGFm7S9rWO5BX96jZZjlY5t6jVT+GibGlZIQeVx5Tv4b+p0WqCqBbZGhChuLMYYcOdJsXOi/S4JP7A1MwIhJNr01VTxrIdDjHl3caWQZVxLHOszMDGsVjdjcNGb6ZBsOek7e3WreLLa8OJ0A+ndZfJ4ZJCWNB5i7TToeo+afYTN4pdVmK6NOoOChGu+m+u3Oxp1k7HX4d9Pqo0uHLHVi7uq1ut9ldfhjni4qNlVrrYOouNS3JBBAO3lVRn8jw2VvXf7LUcF9rE5+PJ01H3rwV3qtV+lQhZt8WeIzhQoCF7WtGDbUxBJ8jyVSeVWmI4QxGWrJNBZ3ibHZeS3H5uVoFk+eg/CrGIzyGMISx76doNKlrJ/U2kHSN+Zq0dksaAT1F+izjMCZ5IA2NakDXsL3XSfN4ozHdwO0I07gWupYMbnYWHP2pXTMFWd1zHiSu5iB+381p4rTsojixkMU0kccjgWDsqsdjzBI9L1nsqJrJSAt3wzKfLjNcTrsfTRTBphS1HZ9izDA7Dnaw9ztepOLGJJQ0qDxLIMGM57d9h66LIMDxCks00ZGkRgkSE7OFJWQ8ttJFuZq8jyQ57m1QH8PwWOnwHxxMkuy7cdr1HxTjBZzDNfSxFl195SndvYN3gLj1rtmQx+x8eyalwpotx1rQ3r206q0fD3PEmd40YEd7a4JBRtJawPI9faq7O5JGc7dwaV7wYSwSmF40cA4fC/jR1V5NVS0y8mlSKo/EPNvw8W/hVTIw628I+t6scENY10ruioOMufI+PGZ/luqPhOII2gWVwyEsY+zALv2gJBQAC7HY+VWLMlpYHHTpW+qoJeHvbMY2GwBd7Cu+ug+K6y55CsJm1d0atuTEqbMAGtcg10ciMM570TbcGZ0whrXTy122WjcL47t4AdQbSSuoG4NvX51T5jGtktux1Wu4RM+THAk3bpr8vkpcVEVmiKEqNIhUb4hZEuIeGR9RRTcqPCWUEDV5+dxa3KrTCDZW8juhvzWb4w6XHk9swfuby32/9VGxPDzRBfwpN1aUi7hQqy2ug/La63F7c/WpL8UtA9l49aq/Q/wA6quj4i2Qn+o6hvS7Lev7hrXp4J9hshTsIYZAHMYTvWG5QhrbjkSOVOtx2iNrXdK+SjPznmd8kdjmvTz0+K1nIMF2ECJYCwvYCwF97WqjyXh8hLdlsuHwuhx2tfvufXVSQphTUJY9SlT5gj6i1K08pB7Ll7edpb3FLFsy4SjEknaFxKZVfXtqUpbSFuLadvMHmavxjxyj2gO5BvssQ7NyMZ3sSBTQWkdDe5Ot6/hMcPkcq4hGuFhjlklVdeq5cMNhoBXdid2auW47xID/iCT8fT7ldSZ0RgLat7mhp0rautm9uwVr4T4fjbGdoiAHuMx0iy9ne1rDYkt+1JliOJjnVqRS74aZsmVkZJ5WnmO/hv6jRXzinM3wsGtALl1UsRcIrGxcgkA29SBWecaC3cLA91FNclzjETRqRHHN+Yyu6yqgABFjYagTYm4DeXrXIJXT42NOppduN8sOKwjopIIubr4rWIJF/OxNTsJ4bJRNAilS8Vic+DmaLLSHV3pZBNwrEEYRggmHsiuqwa24YmxINxzH0q4OGwNIb2rzWXZxWUvBf/wDXNtt5eC65JlUimZ8RZzKU7pIfaMGxJ0KCTqPJRypYYHAuMmt147eg+iby8uNwYyDQNvw3rbUnp3WhfDHI1wsbMq2WwRTYamsSSSQN/L96rc/kYGxN6brQcF9rK5+TJ10H3rwVswWawzsyxSo7L4gpBI3tf2v51WAgrROY5oshPKVcLOPiTw4k88M8gLIqsun9Go23Pnew2+dWuA1ko5XdL+azfGpJsd3PHs6gT1FbfG1nuO4akVFTDsbdk0LMzgd0m4BAjOoC55aT6mpUmK4ANj7Vqf8AX4VdDxKNzi+cf5BwAHXz5hV+NhTT5PG4i1qGMemx0jvWQpY3BuN+XtUowMIbfT8KvbmStL+Qn3vHazenitZyDBGDDxoRYgXI6X3tWfypBJKXDb8Lb8NgdDjNY7fc+uqkDUdTVG5/hDNBIi+K1x7jcVIxZPZyhxUHiMBnxnMG+/nWqxqPhSGMLp1alSRCSd5BILEPt132tV03DjAFdiPO+6yTuKzOJ5q1IP8A+a7f7XnIcnlR2echh2SxKpYSbKb7kIoty2tSQQPa4l/au/2CXMzInsDYdPeLiarf1P1V4+HuRpC7yIoAu29gCS7aitwOQ6e1Rc4MjZyN3JtWfBjNPKZnnRoDR9PjW6t2IzOGN1jeRFdrWUnc32H1qpsBagRuIsDROiK6XKpnxGyQYqNNV9AYawLbgHUAbjwk3Bqwwg2QGJ3gfOlQ8YMkLm5MY2Bb5XsVQcVw72d2w9w3aiVV1hQraSjFSUbmDuCD8qnOxeXWPve9V0PQ7qkj4jzmp9uXlOl3rYvUbdKIXbBZAPwvYT2YkuSwAuDIxY6SR6867ZjD2XI/Xf5ribiB/qfbRaAVp3oVqtP4XwPYQABQuoltIFgL+nyqqzHtdJTdhotPwiF8eODJu7XX5fJS4qIrNGhKiKRC8zQrIpVhcHmDXTXFpsbriSNkjSx4sFQM/Cak9yQqOhXV/cVYs4m4D3m38lQS/p2NxtjyB5X9wnuWcPxwENu7eRPIewpifNklFbBTMPg8OO7n/cfH7BTAqErdehSIXoUJVH5pk0eJ8QIYcmHP/NSIMp8P7dlAzeHQ5f7xr3CiE4MW+8xI6BAD9dR+1TTxQ1o35qpb+m23rJp5f7P0Vhy7L0w66YxbqfM+5qummfK63FXuNiRYzOSMV907plSUVFqEq9UJFAZnwnFMSyExsedhdfpVhDxGSMU7UKky+BQTO5mHlPxHwXDB8FxqbySF/QDSPnuTXcnFHuFNFfNMwfp2JpuRxd6V9yrJ2A06ALLbTYbbWtVYSXGytAxoYAGjQKs5TwcIbLK6zRrGY1BVw2kkEAkyEAbDZQL+lcBqlPnvUaHdWPCYVIUCRqFUcgOQ+tdDRMEkmyjiIFkUq4DKeYNdse5htp1TUkTJWFjxYKrOJ4LQm6SlR0K6v3uKs2cUcB7zb+X5Wfl/TkbnXG8geV/cJ9lXDUWHIYkuw5E7AewpifOklHLsFMwuDQYzuc+87x6eimKhK3QNCRQHFmbPhVi0WUO+lpCAQg0kjZmUbnbciuXEhPQxh92oeLAvjVik7NLt/uSxyLpuCQTosdXIcm86m4+fLGAKsKo4hwPGne5wJa7y3809w/CCA9+QsOgXT/c1KfxRxHutr5/hVsX6djabkeSPKvuVYIYVjUKoAA5AVXOcXG3bq+jjZG0MYKAUBmPDRlmeRZAFkKF0ZWYXj5EWkUH5g2poss2pjJwG0R/PgpXCZZFCztGgUubuRffcnzPqfrXYACZdI52hKcSIGBBFweYPKugSDYTbmhw5XahV/FcLIxujlPS2ofcVYx8SeBThfyVBN+n4nG43Fvpf3C7YDhyOI6mJcjlcWH0ribPe8UNAnsXgkMLuZ55j8vh/tTFQVcrxNKEUsxsALk101pcabuuJJGxtL3mgFV8ZxQ5P5ahR1O5P8VbRcNYB75WXyP1BKXf2gAPHVHB8UuD+YoYdRsR/NEvDWEe4aRj/AKglDv7oBHhorVBMHUMpuCLg1UPaWnlO61McjZGh7DYK6iuU4q7xXDiGaLsi4j0vr0aiwc20GyupIG/n7im330UiAsAN76LhiM3nw3Z65Q57MaojEFYNa2pnDm2+9gPnU3Ewnze8TTfmqbinFocX3GNt/noPPRNP9VT3/Rbpp/zVp/xsNdVnP+fyrvT4Kw5Hny4nukaX6X2Pt/FVuVhuh1GoV9w7irMr3HCnfXyU0KhK3XoUiEaEKqZrxdpYrAAbfrPI+wq2g4bYuQ+izOZx/ldy44vxP2TLD8YTA94Kw6W0n6in38MiI90kKHF+oMlp94Aj4K4ZXmKYlNaexB5g9DVNPC6F3K5anDy48qPnZ6+Ce0ypaNCE3x2MWBC7mwH1PoPWnIonSO5W7pnIyGQRmSQ6BUzF8ZSsfy1VB6941cx8LjA98k/JZOb9QzuP9toA8dV3y3jFr2nUFT+pdiPl51xNwttXGdfFPYv6hdzVONO46eiuCOGAINwRcH0qmIINFaprg4WNiiaEqBoQq9nvEggOiMBnHO/hX+TVji4JlHM7QKj4jxluO72cYt3XsFBLxZPffQR00/5qeeGw1papm8fygbNfBWXJs5TFAi2lgO8p326jqKqsnEdCe4Wi4fxJmWCBo4bj8KTqMrJeaEIGlSKrZnxTYlYQDb9Z5H2FWsHDrFyH0WZzOP8AK7lgF+J+yZw8Uyg94Kw6Wt+4qQ7hsRHukhQ4+P5APvAH5Kz5fjlnTUnsR5g9DVRNC6J3K5afEy48mPnZ6+Chs9z+SCUxRRBysfaHUSNQJtpWwsOR7x2qO55BoKyihDm2T1pSmGxpkcr2Uira4c6dB5crMT59PKugbTTmULtPK6Tap3xOzb8JhdfoxF/NhYKPq37VNxHCNr5Ow09VT8VY6Z8WONnE35Cvys/yviVpIYzpWSZpWhsrBULKC2rVY2XSL8qnx5ZLB1ddabfylR5PDWsmdqWsDQ7UWaOm3e13xHEenDNMI21AuoWxYBo20nUyjuj1rp2XUXPXf5eSaZw0nIEPMK0N7bi9Ad1ovAeN7WJ7BgAwIDKVO+q+x3HhqDxCiWvHW/DZXfAS5rXxOI0IOhve+o8laarloERSIWGcW8WNDikF00k65tXi0uwUBfYXPtV3LkCBzYxVDf8AnzWOxsI5rJJ33zEnl7WBevyAXebP9MhUREosyQF9QHffTyW24Gob3p92TTq5dLAvxKhs4eHRgl9EtLqroL699OydYXiLs8WqBJO6A1+zfxB9PO1tNv1cqR8oe4xEHUdj/PVLDjPijGS0iwe42q/j4LaKzi3y9UJFF8TzFMNIRzNl/wDY2NS8JgdOAVW8XlMeG8jy+JpYflXFgkmnDFTEqu8endtMRIa//Ibj0qzizeaRwO2pHos7k8JLIYy0HmJAN7a7V5bFSWAzwuSJIWT8oTCzdoSrGwFlF7+m/wA6ejyC405taX3USbBawAsffvFu3LqPM7K0fCzPfxE0i6WXxg3RlWyOQu7DxW5jyvUDMkEsPNWoP+ldcKgdjZPICCHNB3B1q+nTXQ9VfeI8JJPhpI4W0uwsDe3nuL+Vxtf1qnIsaLVRuDXAnZRGSZHKqOvaTYYFwyhTCf02IA0MFW4B9TSBqdfI2xoD8VDfFrNjhoQ1/BGWF/NydK/99atsJwihfL12WV4vG7IyosfodT/PJZ9lfErSQxnSsszStDZW0oWUFtWqxsukX5edTossuYOrrrTb+UqjJ4a1kzhZawNDtRZo6VXe13xHEenDNN2bagXULYsLxtpOplHdHrXTsqoi+tdfl4ppnDryBDzCtNdtxegJ1Wr8A47t8LezAK7KNSlWtseTbjnVVxAD2vMOoWl4IXf0/I4g8prQ30B3HmuvF2LniWLsQ2kvaVl8SrpNt9D2BPnpNV7iVfQtaSeb0XjL8XizCjt2TAIxdmEiyHTq3ClQOQHMCuowXOAPUpvJLGNe4dASPgsfzDicrj1hJUoSqvc9/tJAxBHoLKD/AMhWgdlck4jFVoPjssNHw72uG7IN82pHahV/HX4FO8Pn+uRF7IhHleJH1C5aMNqJW2w7ptv9KdbkkuArQkgHyvp6KO/ADY3O5/ea0OIroarX17KS4W4ivjhGqSCzRgExuP8Ac1BtVxZRsLHz3pmeUSNewg6DsfH8KViYz8eSKYOGrqOo2sDTvvr2WvGqJbReTQhRfEkxTDuRzNl/9japeE0OmAKrOLymPEeR5fE0sUyriwSTThipiVXePTu2mIkNf3G49Ksos3mkcDtqR6LPZPCSyGMtB5iQDe2u1eWxUlgM8LkiSFk/KEws3aEqxsBZRe/pT0eQXGi2tL7qHNgtYLY+/eLdRWo8zsrH8Ns8/ESyLpZfGDdGAsjkLuw8VuY8qhZUgliutQeyueFwOxsnlBBDmg7jegdh07FXvF4GKa3axo9uWpQ1vqKqyAd1p2vc3Yrva1KuUKEihOK8nGLiW6hjGwkUHqP77A/KpWJI1j6fsfr0VbxSCSWG4j7wv1B3Cz3MslSbVYKrM6uzFdV2UEAkE8wDzq5kx2vGnWisjBmyREA2QARV1Vr3l+UJDAIPGu97/qLG52HqeVLHC1kfJ0XM2XJLN7bY9K8NlomQYYYaLVKQpcgnUQPYb+fOqbOnEj9NgtdwbCdjw+8PedqfDspsVDVsiKRCzfiHh9IZZbxgrN4j/UovZT7XNX+M6OZhsa7FYjiMU2JMKPugkt8L39VW5uG43mWW9grK2kKASUFlu3MgWHr6127EaX83l8kyziUjYjHW4Iu+++iteQ5R+InDadlADN/43vp+ZpMuVsTSepFBdcMxX5MgZ/gDZ/nitHrOreJrDmkLyGJZUMgvdAe9tz+lc2Nl2WOA5iNEc2wP4iF4ztqG3v5U9DJ7OQOUPLg9vC6Pvt59FlOIyWOPTG0YUxBlQW8GoWNvQj61omxxPaC0adFhJJsiORweTZI5vGtkwyXIUwrs4a5ZQmyhVCqb8h51zDjCIl3onMvPdkNDSKAN73qVonAeT9nql06Q19I6ljdm+Zqu4jM3/qb3sq84FiyWciTtTfL8K4iqpaVGhKqrx5kYxUaPp1mI6rexBDe4IvU/AlYHcj9jRHmFR8ax5XMEsW4BBrqDus3zHJY5g1gqszK7Np1XKggGxPOx5irmTHa8Guqy0GbJERdkAUNa0K65ZkyRwjDgF1NwQRuxY3Ow9TypWRMjj5Dt1tJLkyzz+1GjtKr4Bazw/l5w8KqfEe83ufL7Vn8ub20pcNtgtrwzEONjhh33KkajqwXmRdQIPIix+dANGwkc0OFFZNnHDqQNJE8YKu+sk3s5FrN77D2tWkhMU8dgb7+awOW3IxJg0k6CmnwULHw8gxAn1bhmcKFC95xYkkc+Z6UDFaJPaeZSO4g8wexroBqb0HbsrjwnlHaT9rpsBbU39RW+kfK5pnOlbGwgfucpfBsWSeVr3fsZr6+CvxqiW0XKaZUF3ZVHK7EAX6b0WgAnZNs1wYnieM/qH7+VPQSezeHKLlwe3hdH1O3n0WXT5NGmlGjCmIMqC3g1CzW9DWhbHG5oLRoNlhXzZEcjg8myRzeNd0xyXIFwrs4a5ZVTZQqhVN+Q8/WuIMYREm/BOZee7IaGkUASd7s+avnBmVdnqk06Qb6R1LG7N8z96g58ra9m3zKu+B4r7ORJ2oeX4VoNVi0aBoQgaEiVCEyxeUxSm7IL9Rsf2p+PKljFNKhT8OxpzzPbr8EcHlMURuqC/U7n96JMmWQU4ox+HY0B5mN18dVH8S5I+JeN00toV1MbmwOvTuDpax26efOoj2kq2hlDAQU9yzKBF2ZLPqVAmkSOYthbZSbH3IpQ2lw+Qmx9gpWuk2vE0KyDS4DDoaVr3MNtNJuSJkjeV4seKjv9OYe99H/6Nqlf189Varv+Fw7vl+ZUph4VjGlAFA8hURz3ONuNlWUcTI28rBQXYGuU4qzguE+zk70geINIQjK+oCW+pb9ppHPmFuabDKUh09jQUf54KwYDAx4ddEShFuTYXtc8+ddAVsmXOLjZXnG5bFP/ALiBuh8/rT0U8kX7ComRhwZH/Y2/qm2H4dw6G4jv/wAiT96dfmzuFF32UePhGJGeYM+JtSwqIrJGhCNCEr0IUXi8gw8pu0Yv1UlftUmPMmYKDlXzcKxZnczma+Gn0XXA5TDBvGgB6nc/U1zLkyy6OKdx8DHx9Y20fmn1MqWhSIQpUJvi8Kko0yKGHr/3au45HMNtNJmaCOZvLI2x4qNXhrDg30fViR9KknPnIq1AHBsMG+X5lSccYUAKAAOQHKopcXGyrJjGsHK0UETSLpV3ifI3xLxumltCuhjc2BEmnvA6WsdunzFcubafhlDAQU7y3KBCIyWfUiBNIkcxbC2yk2PuRShqbfJdj7apzjcvjm/3FB9fP61Iinkj/YVByMOHI/7G2msOQwIbhL+5J+9OvzZnCiVGj4RiRmwz46qRqKrJChCBpUIUJEqEI0IRoSqOzrNRhlG12bwj7k+lScXGMzvAKt4lxAYjNrcdvyqhPm0zm5kYegJA/arpmNE0UGhZGXiOVIbLz6GvonuWcRSREayXTzv4h6g0zPgxvHu6FTMPjU0LgJDzN+au0UgYBgbgi4PoaoS0tNFbNjg9oc3Yr2KRdIihKqnnvEjaikJsBsX8yfToKt8TAbyh8nwWU4lxp4eYoDQG57+Sg0zWYG4le/8AyJH0O1TzjREVyj4Klbn5LTYkd8VbOG8/M57OS2u1wfJuvzqozcIRe+zZajhPFjkH2Uv7uh7qxVXK+UDxFnr4aSKKJAzyK73bVa0enugLuSdQ9q4c6k9FGHAkrvFn3dV3gkRTGHL3QxgkXK3DXJvtypyNrpHBrRumMh7II3SOdoPiqrmXEc0xOljGvkFNj8zzrQQ4MUY1FnxWGy+MZM7vdPKOgH5XDCZ5PEbiRm9GJYfvTsmHC8UW/DRMQ8TyonWHk+ev1V7yXNFxUesCxGzL0P8AFUGTjmF/KfRbTAzW5cXOND1HZPZ5lRSzkKoFyxNgAPM1HU4Ak0FxwGPjxC6oXV1BsSpvY9D05igFK5pbuEy4gzgYVBYXdr6R7cyfSpeJjGd3gN1V8S4i3DZ3cdvyqPiM5nkNzK49FJUftV6zFhaKDR9VjpeI5UhsvPoa+ifZVxLLEQJCZE87+IeoNR8jAjeLYKKmYXGp4nVIeZvjv8VeY5A4BU3BFwfQ1RFpaaK2jHte0ObsVWMv4okmkIEF49Uqix/MBjJAB1WUlrHYcqaDrKlOgDRvrop/B4kyJqaN4tz3X06tvPuki3zrsWUw4BvW1Us44kd2KxHSg21DxN6+lXuPgMaLk1KxufxqWRxZCab36n8KKizWZTcSv82JH71LdjROFFoVYziGUw2JD6m/qrbkGc/iAVawdenIjrVNl4nsTbditZwvif8AVAtfo4fNOM7zQYWMOVLEsqKo2uzct7Gw+RqC40rqNnOaTTCcQK6qWilVmYrYRu4BUgX1BdlNwQTbz6UgeunQkHQj6J/mGMWBC7eXIdT5CpEMRleGhQcrJZjxGR3/AKqXjM6mlN9ZUeQU2+29XsWJEwbX5rF5HFcmY3zUOw0SwedTRnxlh5hjf/NEuJE8bV5Ix+KZMJ/dY7HVXLAYxZkDr5+XQ+YqjmiMTy0rZ4uSzIiEjevyXemlIRoQjQlWZ/FfGOrLFGWDy6I00+IDdpGXcbhQfnarKFxbjhrd3Gv56LO5kYdnF8n7WNvXbwv1VOw/EEgigVnWJwZI5ZJBrtJFYBLBh3mvfn5U63JfyNBNHUEnXUdPVQ5MCMyyODS4e6WgGtHddjoPJPZM3xDYbDyoikyGIsdWndnA020nYja/lenTPKYmvA3r6qOMTHbkSRucRy81aXsN7sbduq13hGRmwsZcaW3ut9QG52vYXqrzf+4+i0vCa/pW0bGtdNL7JrxXFiGaLsi4j0vr0aiwfbQSFdSQN/O3UVCfauoCwA826d4aLEiMM8wIEO8ZiAkLhOZcSEDfe1vnXcQJe2+4UfJc0RPLRrRrXw8lieGziT8Z2pLHDySNh13HZ6lA0kb8yyuL26Vctmd7fm/xJ5fDw+drIPw4/wCk9mK9o0B5767+gFfNOckz6WaVFLRsXjkdowpVo2S1o2JJ3332Fdw5L3vAJGoOnbwTWXgRRRucARRaASbDgb1Ar7qc4Nx+IfFkSRhQs6qCH1abqndA0jUO8Tf19KHPkeyQPGmvXw8kRxwxTQOidZNdKv3iCdzWnRbNVCtquGLwccw0yxo45gMoYX+fKggLoOI2Kr/Hs64fB3sFjQ3IFgAqqxtYbDkKncPLWyFx6Aqk4418kLWN3c4D6/dYnlWc4iBJzKGZ3i/ERK3Lc2cKAT3QCpA25VKinlYHF25HML+foq7Jw8eV8YjIADuR1fK/E6qayfNpZTOqtHiOz7LQy/lq2vVq373LTUmGd7i4Ah1V4b/FV2ViRRhjnAs5ua794iqrsrn8HsbNKjGZbXjU6tVyx1HcjSNJ9N6gZbnPhY541V7wuOOLLlZEdK1Fba6a2b6q9Z5loxcDwliuoCzDexBuDba+4qrcLFLRRv5HAqMwfC6aXGJCTFmDeFxuFK3JaRixsetIG9126Y37uioHxkxEpmiw8BcO6XGg94IgJ23FrsVHterSFzvYBjNyTt4LNZbWf1jpZq5WtaBe1k+R6X8lU5+KHMcbK6R//HMh1rq1yKbNGNxpIIuefOpRy3coIIGl69SOirWcLYJHNLS7360NUDqCdDdqTx2Y4gfhjHGrBytzr06iYmYrbSdIuAb+lPvll9zlG/j4FQ4cbHPtQ91VfS694C9xZ8FrvCTlsLHq2O+3O2/L1qpzh/ePotRwY3iN9fronwy+ISdoIkEh/XpGv62vUOgrbndVXouOeyacPKb2sh36Dz/apGMB7Vt91A4gSMWTl3pYFlOdTCV5GDsk6SPAreG8VyiqLnmpF9hvVlFkP5y43Tga9O3oqDJwoTE2NpALC0OI397cnyOykcizqWZmUPHOewWQBR2YDs1ihN25daegyHvNWDpfb06qJmYUUTQ7lLfeLdddK36Kw/DrGzyTjtUCjtJV1B9RsGYabaRsLAX87U1K574H84/lqTixxRZsXsnXYF6Vu273O56dFpuMwiTKUkUMpsbHqNwfQ+tUxFrXNcWmwvODwaQrpQWF7nckk9SSbmgCkOcXHVVT4nZh+Gw4kPJQ592soUfU1Y4TxGx7+wVDxiF08kMI2JN/L7Wssy3NZ8NDLFKW7VGibXL3iscpAZyAxuEbV58iKfimkjYWu3Fb9j+FByMSCeVkkdcpDhTdLLdhtu4V0UphM3mkgxDJolaN2RXU9mCojDawO9c3PLzp5k8jo3EUaJHbpv1UKXEhZNG11tDgDR115qror98NcRLJAxlUKbRkWbVe6m7chYnbaoWaXOawuGtH7K64O1jHysjNtBHSq38T2Ct9QFeI0IRoSqF4kyozAOniUWI6j+anYWSIzyu2KpOMcPdkNEkf7h81RswwCy92TULX2DMp32INiLj0q4fG2Qfg/hZOOZ8DjW/iL+qfZRlRk0xxLZVAG3hUCuJJY4Ga+gT2PjTZkumpJ1K0TCQCJFReSi3+az0jy9xceq3kELYY2xt2AXcU2nkqEKiZ7k7YdiVBMZOx6ehrQYmU2VtHdYXiXDX4zy5o9w7eHmq5hcsjjfWoJa1gWZmIBNyF1E6R6CpDYWtPMN1DkypHt5CdPAAfGt1dOFcmbUJZBYDwA8yevoKrs/Kby+zZ6q94Lw1/OJ5BQGyt9Uy1SNCE1zTBDERMhNr8j0I5GnoJTE8PCjZmMMmExnqs2zPLmj1RyqRfbzFx1BFaNj2TNtuywUsEuLJTxRHw/wBppluWKhKxKxZzdjcs7HkLkm5tQ1jIgT8bSPklyHBu/QACvgAtI4ayn8NGdXjexb0A5D9zVFmZPtn6bBbLhOAcWI837jv4eCmL1DVqlehCr/FWTmcB493UWt/UP5H96sMHKER5XbFUfGeHOyGiSP8AcPmFneY5WkxtKG2FiuplBHRgDuPQ1cviZJqfr/LWUinkgJDdD4gWPiNFK5XlrzsFjG3In9Kj/vlSTTshbZXeLhy5UlMHmey0bCYcRIqLyUWrNyPMji49Vv4IWwxtjbsF0rhOrxKgYFTyIsfY100lpsLh7Q9pa7YrPM5ylsOSGBKHYN5EdD0NaLHyGTN8eoWCzcCTEfrq3of51ULgstjhJKA6mABLMzNYchdiTbflTrImsshR5cmSYBrjoNgAB9FeOF8oaM9rILG1lB5gHmT0qrzsoO/ts9VpOC8OdEfbSij0H5ViqsWjQoSKPzrAfiI9PJhup9akY0/sn306qBxHD/qoeTqNQqDmOBO8cgZfYlTt5gg3+Yq/BZK3Q6eCxDmyY0lOFEdxf/q8ZXloX8uFCbkk8ySTzYk8z6mkAZC3sF1c2VIABZ/nwCv+T4D8PHp5sTdj61RZM/tn306La8Ow/wClh5Op1Kf1HU5KhCNCEaRKvEkKt4lU+4B+9dB7m7FcOiY7VzQfML2igbAAD05UhJO66AAFDRe6RdI0iEaEI0IXNcMgNwig9Qov9q6L3kVZTYhjBsNHwC7XrhOo0IRpEI0IXl0DCzAEdCLj96UEg2Fy5rXCnC/NCKFU8KqvsAPtSuc525tIyNjP2gDyC6Vyu0qEIUISvQhcpYEfxKre4B+9dte5uxpNviY/9zQfML0qgCwAA6DYUhJJsrtoDRQSpEqFKhChIvLC/OhIQCKK5Jh0U3VVB6gAGuy9xFElcNhjaba0A+QXQ1ynEKEi8mhCFCF4kjDeIA+4B+9dBxGxXDmNfo4X56oJGF8IA9gB9qC4u3KGsazRoA8l6pF0jQhKhCVCERQhGhKjSIRoQjQlRpEI0IRoQjQhGkSo0ISoQjQhK9IhK9CEr0ISpUIUISoQhQhClQhQkQoQhQhClQhQkQoQhQhClQhQkSoQlQhKhCVCEqEJUIRoSo0iEaEI0IRoSo0iEaEI0IRoQlQlRvSISvQhK9CEr0ISvQhK9CEr0IQvQhKlQhQkQoQhQhClQhQkQoQhQhClQhQkSoQhQhGhC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98047" y="-838200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513" y="3962400"/>
            <a:ext cx="3333750" cy="1905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7703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8689" y="2385819"/>
            <a:ext cx="1195388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0" b="1" spc="8" dirty="0">
                <a:latin typeface="Times New Roman"/>
                <a:cs typeface="Times New Roman"/>
              </a:rPr>
              <a:t>CC</a:t>
            </a:r>
            <a:r>
              <a:rPr sz="4500" b="1" spc="-11" dirty="0">
                <a:latin typeface="Times New Roman"/>
                <a:cs typeface="Times New Roman"/>
              </a:rPr>
              <a:t>l</a:t>
            </a:r>
            <a:r>
              <a:rPr sz="4500" b="1" baseline="-20833" dirty="0">
                <a:latin typeface="Times New Roman"/>
                <a:cs typeface="Times New Roman"/>
              </a:rPr>
              <a:t>4</a:t>
            </a:r>
            <a:endParaRPr sz="4500" baseline="-208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600" y="2898649"/>
            <a:ext cx="478155" cy="699611"/>
          </a:xfrm>
          <a:custGeom>
            <a:avLst/>
            <a:gdLst/>
            <a:ahLst/>
            <a:cxnLst/>
            <a:rect l="l" t="t" r="r" b="b"/>
            <a:pathLst>
              <a:path w="637539" h="932814">
                <a:moveTo>
                  <a:pt x="33527" y="682751"/>
                </a:moveTo>
                <a:lnTo>
                  <a:pt x="27431" y="682751"/>
                </a:lnTo>
                <a:lnTo>
                  <a:pt x="18287" y="755903"/>
                </a:lnTo>
                <a:lnTo>
                  <a:pt x="15239" y="783335"/>
                </a:lnTo>
                <a:lnTo>
                  <a:pt x="9143" y="832103"/>
                </a:lnTo>
                <a:lnTo>
                  <a:pt x="6095" y="859535"/>
                </a:lnTo>
                <a:lnTo>
                  <a:pt x="0" y="908303"/>
                </a:lnTo>
                <a:lnTo>
                  <a:pt x="0" y="932687"/>
                </a:lnTo>
                <a:lnTo>
                  <a:pt x="3047" y="929639"/>
                </a:lnTo>
                <a:lnTo>
                  <a:pt x="15239" y="923543"/>
                </a:lnTo>
                <a:lnTo>
                  <a:pt x="18287" y="920495"/>
                </a:lnTo>
                <a:lnTo>
                  <a:pt x="36575" y="911351"/>
                </a:lnTo>
                <a:lnTo>
                  <a:pt x="39623" y="908303"/>
                </a:lnTo>
                <a:lnTo>
                  <a:pt x="57911" y="899159"/>
                </a:lnTo>
                <a:lnTo>
                  <a:pt x="60959" y="896111"/>
                </a:lnTo>
                <a:lnTo>
                  <a:pt x="79247" y="886967"/>
                </a:lnTo>
                <a:lnTo>
                  <a:pt x="82295" y="883919"/>
                </a:lnTo>
                <a:lnTo>
                  <a:pt x="100583" y="874775"/>
                </a:lnTo>
                <a:lnTo>
                  <a:pt x="103631" y="871727"/>
                </a:lnTo>
                <a:lnTo>
                  <a:pt x="115823" y="865631"/>
                </a:lnTo>
                <a:lnTo>
                  <a:pt x="118871" y="862583"/>
                </a:lnTo>
                <a:lnTo>
                  <a:pt x="137159" y="853439"/>
                </a:lnTo>
                <a:lnTo>
                  <a:pt x="140207" y="850391"/>
                </a:lnTo>
                <a:lnTo>
                  <a:pt x="158495" y="841247"/>
                </a:lnTo>
                <a:lnTo>
                  <a:pt x="161543" y="838199"/>
                </a:lnTo>
                <a:lnTo>
                  <a:pt x="179831" y="829055"/>
                </a:lnTo>
                <a:lnTo>
                  <a:pt x="182879" y="826007"/>
                </a:lnTo>
                <a:lnTo>
                  <a:pt x="201167" y="816863"/>
                </a:lnTo>
                <a:lnTo>
                  <a:pt x="204215" y="813815"/>
                </a:lnTo>
                <a:lnTo>
                  <a:pt x="216407" y="807719"/>
                </a:lnTo>
                <a:lnTo>
                  <a:pt x="219455" y="804671"/>
                </a:lnTo>
                <a:lnTo>
                  <a:pt x="216407" y="801623"/>
                </a:lnTo>
                <a:lnTo>
                  <a:pt x="210311" y="798575"/>
                </a:lnTo>
                <a:lnTo>
                  <a:pt x="207263" y="795527"/>
                </a:lnTo>
                <a:lnTo>
                  <a:pt x="201167" y="792479"/>
                </a:lnTo>
                <a:lnTo>
                  <a:pt x="198119" y="789431"/>
                </a:lnTo>
                <a:lnTo>
                  <a:pt x="192023" y="786383"/>
                </a:lnTo>
                <a:lnTo>
                  <a:pt x="188975" y="783335"/>
                </a:lnTo>
                <a:lnTo>
                  <a:pt x="182879" y="780287"/>
                </a:lnTo>
                <a:lnTo>
                  <a:pt x="179831" y="777239"/>
                </a:lnTo>
                <a:lnTo>
                  <a:pt x="173735" y="774191"/>
                </a:lnTo>
                <a:lnTo>
                  <a:pt x="170687" y="771143"/>
                </a:lnTo>
                <a:lnTo>
                  <a:pt x="164591" y="768095"/>
                </a:lnTo>
                <a:lnTo>
                  <a:pt x="161543" y="765047"/>
                </a:lnTo>
                <a:lnTo>
                  <a:pt x="158495" y="765047"/>
                </a:lnTo>
                <a:lnTo>
                  <a:pt x="158495" y="758951"/>
                </a:lnTo>
                <a:lnTo>
                  <a:pt x="161543" y="755903"/>
                </a:lnTo>
                <a:lnTo>
                  <a:pt x="164591" y="749807"/>
                </a:lnTo>
                <a:lnTo>
                  <a:pt x="167639" y="746759"/>
                </a:lnTo>
                <a:lnTo>
                  <a:pt x="170687" y="740663"/>
                </a:lnTo>
                <a:lnTo>
                  <a:pt x="173735" y="737615"/>
                </a:lnTo>
                <a:lnTo>
                  <a:pt x="176783" y="731519"/>
                </a:lnTo>
                <a:lnTo>
                  <a:pt x="179831" y="728471"/>
                </a:lnTo>
                <a:lnTo>
                  <a:pt x="182879" y="722375"/>
                </a:lnTo>
                <a:lnTo>
                  <a:pt x="88391" y="722375"/>
                </a:lnTo>
                <a:lnTo>
                  <a:pt x="88391" y="719327"/>
                </a:lnTo>
                <a:lnTo>
                  <a:pt x="85343" y="716279"/>
                </a:lnTo>
                <a:lnTo>
                  <a:pt x="79247" y="713231"/>
                </a:lnTo>
                <a:lnTo>
                  <a:pt x="76199" y="710183"/>
                </a:lnTo>
                <a:lnTo>
                  <a:pt x="70103" y="707135"/>
                </a:lnTo>
                <a:lnTo>
                  <a:pt x="67055" y="704087"/>
                </a:lnTo>
                <a:lnTo>
                  <a:pt x="60959" y="701039"/>
                </a:lnTo>
                <a:lnTo>
                  <a:pt x="57911" y="697991"/>
                </a:lnTo>
                <a:lnTo>
                  <a:pt x="51815" y="694943"/>
                </a:lnTo>
                <a:lnTo>
                  <a:pt x="48767" y="691895"/>
                </a:lnTo>
                <a:lnTo>
                  <a:pt x="42671" y="688847"/>
                </a:lnTo>
                <a:lnTo>
                  <a:pt x="39623" y="685799"/>
                </a:lnTo>
                <a:lnTo>
                  <a:pt x="33527" y="682751"/>
                </a:lnTo>
                <a:close/>
              </a:path>
              <a:path w="637539" h="932814">
                <a:moveTo>
                  <a:pt x="582167" y="0"/>
                </a:moveTo>
                <a:lnTo>
                  <a:pt x="576071" y="0"/>
                </a:lnTo>
                <a:lnTo>
                  <a:pt x="569975" y="6095"/>
                </a:lnTo>
                <a:lnTo>
                  <a:pt x="566927" y="12191"/>
                </a:lnTo>
                <a:lnTo>
                  <a:pt x="563879" y="15239"/>
                </a:lnTo>
                <a:lnTo>
                  <a:pt x="560831" y="21335"/>
                </a:lnTo>
                <a:lnTo>
                  <a:pt x="557783" y="24383"/>
                </a:lnTo>
                <a:lnTo>
                  <a:pt x="554735" y="30479"/>
                </a:lnTo>
                <a:lnTo>
                  <a:pt x="551687" y="33527"/>
                </a:lnTo>
                <a:lnTo>
                  <a:pt x="548639" y="39623"/>
                </a:lnTo>
                <a:lnTo>
                  <a:pt x="545591" y="42671"/>
                </a:lnTo>
                <a:lnTo>
                  <a:pt x="542543" y="48767"/>
                </a:lnTo>
                <a:lnTo>
                  <a:pt x="539495" y="51815"/>
                </a:lnTo>
                <a:lnTo>
                  <a:pt x="536447" y="57911"/>
                </a:lnTo>
                <a:lnTo>
                  <a:pt x="533399" y="60959"/>
                </a:lnTo>
                <a:lnTo>
                  <a:pt x="530351" y="67055"/>
                </a:lnTo>
                <a:lnTo>
                  <a:pt x="527303" y="70103"/>
                </a:lnTo>
                <a:lnTo>
                  <a:pt x="524255" y="76199"/>
                </a:lnTo>
                <a:lnTo>
                  <a:pt x="521207" y="79247"/>
                </a:lnTo>
                <a:lnTo>
                  <a:pt x="518159" y="85343"/>
                </a:lnTo>
                <a:lnTo>
                  <a:pt x="515111" y="88391"/>
                </a:lnTo>
                <a:lnTo>
                  <a:pt x="512063" y="94487"/>
                </a:lnTo>
                <a:lnTo>
                  <a:pt x="509015" y="97535"/>
                </a:lnTo>
                <a:lnTo>
                  <a:pt x="505967" y="103631"/>
                </a:lnTo>
                <a:lnTo>
                  <a:pt x="502919" y="106679"/>
                </a:lnTo>
                <a:lnTo>
                  <a:pt x="499871" y="112775"/>
                </a:lnTo>
                <a:lnTo>
                  <a:pt x="496823" y="115823"/>
                </a:lnTo>
                <a:lnTo>
                  <a:pt x="493775" y="121919"/>
                </a:lnTo>
                <a:lnTo>
                  <a:pt x="490727" y="124967"/>
                </a:lnTo>
                <a:lnTo>
                  <a:pt x="487679" y="131063"/>
                </a:lnTo>
                <a:lnTo>
                  <a:pt x="484631" y="134111"/>
                </a:lnTo>
                <a:lnTo>
                  <a:pt x="481583" y="140207"/>
                </a:lnTo>
                <a:lnTo>
                  <a:pt x="478535" y="143255"/>
                </a:lnTo>
                <a:lnTo>
                  <a:pt x="475487" y="149351"/>
                </a:lnTo>
                <a:lnTo>
                  <a:pt x="472439" y="152399"/>
                </a:lnTo>
                <a:lnTo>
                  <a:pt x="469391" y="158495"/>
                </a:lnTo>
                <a:lnTo>
                  <a:pt x="466343" y="161543"/>
                </a:lnTo>
                <a:lnTo>
                  <a:pt x="463295" y="167639"/>
                </a:lnTo>
                <a:lnTo>
                  <a:pt x="460247" y="170687"/>
                </a:lnTo>
                <a:lnTo>
                  <a:pt x="457199" y="176783"/>
                </a:lnTo>
                <a:lnTo>
                  <a:pt x="454151" y="179831"/>
                </a:lnTo>
                <a:lnTo>
                  <a:pt x="451103" y="185927"/>
                </a:lnTo>
                <a:lnTo>
                  <a:pt x="448055" y="188975"/>
                </a:lnTo>
                <a:lnTo>
                  <a:pt x="445007" y="195071"/>
                </a:lnTo>
                <a:lnTo>
                  <a:pt x="441959" y="198119"/>
                </a:lnTo>
                <a:lnTo>
                  <a:pt x="438911" y="204215"/>
                </a:lnTo>
                <a:lnTo>
                  <a:pt x="435863" y="207263"/>
                </a:lnTo>
                <a:lnTo>
                  <a:pt x="432815" y="213359"/>
                </a:lnTo>
                <a:lnTo>
                  <a:pt x="429767" y="216407"/>
                </a:lnTo>
                <a:lnTo>
                  <a:pt x="426719" y="222503"/>
                </a:lnTo>
                <a:lnTo>
                  <a:pt x="423671" y="225551"/>
                </a:lnTo>
                <a:lnTo>
                  <a:pt x="420623" y="231647"/>
                </a:lnTo>
                <a:lnTo>
                  <a:pt x="417575" y="234695"/>
                </a:lnTo>
                <a:lnTo>
                  <a:pt x="414527" y="240791"/>
                </a:lnTo>
                <a:lnTo>
                  <a:pt x="411479" y="243839"/>
                </a:lnTo>
                <a:lnTo>
                  <a:pt x="408431" y="249935"/>
                </a:lnTo>
                <a:lnTo>
                  <a:pt x="405383" y="252983"/>
                </a:lnTo>
                <a:lnTo>
                  <a:pt x="402335" y="259079"/>
                </a:lnTo>
                <a:lnTo>
                  <a:pt x="399287" y="262127"/>
                </a:lnTo>
                <a:lnTo>
                  <a:pt x="396239" y="268223"/>
                </a:lnTo>
                <a:lnTo>
                  <a:pt x="393191" y="271271"/>
                </a:lnTo>
                <a:lnTo>
                  <a:pt x="390143" y="277367"/>
                </a:lnTo>
                <a:lnTo>
                  <a:pt x="387095" y="280415"/>
                </a:lnTo>
                <a:lnTo>
                  <a:pt x="384047" y="286511"/>
                </a:lnTo>
                <a:lnTo>
                  <a:pt x="380999" y="289559"/>
                </a:lnTo>
                <a:lnTo>
                  <a:pt x="377951" y="295655"/>
                </a:lnTo>
                <a:lnTo>
                  <a:pt x="374903" y="298703"/>
                </a:lnTo>
                <a:lnTo>
                  <a:pt x="371855" y="304799"/>
                </a:lnTo>
                <a:lnTo>
                  <a:pt x="368807" y="307847"/>
                </a:lnTo>
                <a:lnTo>
                  <a:pt x="365759" y="313943"/>
                </a:lnTo>
                <a:lnTo>
                  <a:pt x="362711" y="316991"/>
                </a:lnTo>
                <a:lnTo>
                  <a:pt x="359663" y="323087"/>
                </a:lnTo>
                <a:lnTo>
                  <a:pt x="356615" y="326135"/>
                </a:lnTo>
                <a:lnTo>
                  <a:pt x="353567" y="332231"/>
                </a:lnTo>
                <a:lnTo>
                  <a:pt x="350519" y="335279"/>
                </a:lnTo>
                <a:lnTo>
                  <a:pt x="347471" y="341375"/>
                </a:lnTo>
                <a:lnTo>
                  <a:pt x="344423" y="344423"/>
                </a:lnTo>
                <a:lnTo>
                  <a:pt x="341375" y="350519"/>
                </a:lnTo>
                <a:lnTo>
                  <a:pt x="338327" y="353567"/>
                </a:lnTo>
                <a:lnTo>
                  <a:pt x="335279" y="359663"/>
                </a:lnTo>
                <a:lnTo>
                  <a:pt x="332231" y="362711"/>
                </a:lnTo>
                <a:lnTo>
                  <a:pt x="329183" y="368807"/>
                </a:lnTo>
                <a:lnTo>
                  <a:pt x="323087" y="374903"/>
                </a:lnTo>
                <a:lnTo>
                  <a:pt x="320039" y="380999"/>
                </a:lnTo>
                <a:lnTo>
                  <a:pt x="316991" y="384047"/>
                </a:lnTo>
                <a:lnTo>
                  <a:pt x="313943" y="390143"/>
                </a:lnTo>
                <a:lnTo>
                  <a:pt x="310895" y="393191"/>
                </a:lnTo>
                <a:lnTo>
                  <a:pt x="307847" y="399287"/>
                </a:lnTo>
                <a:lnTo>
                  <a:pt x="304799" y="402335"/>
                </a:lnTo>
                <a:lnTo>
                  <a:pt x="301751" y="408431"/>
                </a:lnTo>
                <a:lnTo>
                  <a:pt x="298703" y="411479"/>
                </a:lnTo>
                <a:lnTo>
                  <a:pt x="295655" y="417575"/>
                </a:lnTo>
                <a:lnTo>
                  <a:pt x="292607" y="420623"/>
                </a:lnTo>
                <a:lnTo>
                  <a:pt x="289559" y="426719"/>
                </a:lnTo>
                <a:lnTo>
                  <a:pt x="286511" y="429767"/>
                </a:lnTo>
                <a:lnTo>
                  <a:pt x="283463" y="435863"/>
                </a:lnTo>
                <a:lnTo>
                  <a:pt x="280415" y="438911"/>
                </a:lnTo>
                <a:lnTo>
                  <a:pt x="277367" y="445007"/>
                </a:lnTo>
                <a:lnTo>
                  <a:pt x="274319" y="448055"/>
                </a:lnTo>
                <a:lnTo>
                  <a:pt x="271271" y="454151"/>
                </a:lnTo>
                <a:lnTo>
                  <a:pt x="268223" y="457199"/>
                </a:lnTo>
                <a:lnTo>
                  <a:pt x="265175" y="463295"/>
                </a:lnTo>
                <a:lnTo>
                  <a:pt x="262127" y="466343"/>
                </a:lnTo>
                <a:lnTo>
                  <a:pt x="259079" y="472439"/>
                </a:lnTo>
                <a:lnTo>
                  <a:pt x="256031" y="475487"/>
                </a:lnTo>
                <a:lnTo>
                  <a:pt x="252983" y="481583"/>
                </a:lnTo>
                <a:lnTo>
                  <a:pt x="249935" y="484631"/>
                </a:lnTo>
                <a:lnTo>
                  <a:pt x="246887" y="490727"/>
                </a:lnTo>
                <a:lnTo>
                  <a:pt x="243839" y="493775"/>
                </a:lnTo>
                <a:lnTo>
                  <a:pt x="240791" y="499871"/>
                </a:lnTo>
                <a:lnTo>
                  <a:pt x="237743" y="502919"/>
                </a:lnTo>
                <a:lnTo>
                  <a:pt x="234695" y="509015"/>
                </a:lnTo>
                <a:lnTo>
                  <a:pt x="231647" y="512063"/>
                </a:lnTo>
                <a:lnTo>
                  <a:pt x="228599" y="518159"/>
                </a:lnTo>
                <a:lnTo>
                  <a:pt x="225551" y="521207"/>
                </a:lnTo>
                <a:lnTo>
                  <a:pt x="222503" y="527303"/>
                </a:lnTo>
                <a:lnTo>
                  <a:pt x="219455" y="530351"/>
                </a:lnTo>
                <a:lnTo>
                  <a:pt x="216407" y="536447"/>
                </a:lnTo>
                <a:lnTo>
                  <a:pt x="213359" y="539495"/>
                </a:lnTo>
                <a:lnTo>
                  <a:pt x="210311" y="545591"/>
                </a:lnTo>
                <a:lnTo>
                  <a:pt x="207263" y="548639"/>
                </a:lnTo>
                <a:lnTo>
                  <a:pt x="204215" y="554735"/>
                </a:lnTo>
                <a:lnTo>
                  <a:pt x="201167" y="557783"/>
                </a:lnTo>
                <a:lnTo>
                  <a:pt x="198119" y="563879"/>
                </a:lnTo>
                <a:lnTo>
                  <a:pt x="195071" y="566927"/>
                </a:lnTo>
                <a:lnTo>
                  <a:pt x="192023" y="573023"/>
                </a:lnTo>
                <a:lnTo>
                  <a:pt x="188975" y="576071"/>
                </a:lnTo>
                <a:lnTo>
                  <a:pt x="185927" y="582167"/>
                </a:lnTo>
                <a:lnTo>
                  <a:pt x="182879" y="585215"/>
                </a:lnTo>
                <a:lnTo>
                  <a:pt x="179831" y="591311"/>
                </a:lnTo>
                <a:lnTo>
                  <a:pt x="176783" y="594359"/>
                </a:lnTo>
                <a:lnTo>
                  <a:pt x="173735" y="600455"/>
                </a:lnTo>
                <a:lnTo>
                  <a:pt x="170687" y="603503"/>
                </a:lnTo>
                <a:lnTo>
                  <a:pt x="167639" y="609599"/>
                </a:lnTo>
                <a:lnTo>
                  <a:pt x="164591" y="612647"/>
                </a:lnTo>
                <a:lnTo>
                  <a:pt x="161543" y="618743"/>
                </a:lnTo>
                <a:lnTo>
                  <a:pt x="158495" y="621791"/>
                </a:lnTo>
                <a:lnTo>
                  <a:pt x="155447" y="627887"/>
                </a:lnTo>
                <a:lnTo>
                  <a:pt x="152399" y="630935"/>
                </a:lnTo>
                <a:lnTo>
                  <a:pt x="149351" y="637031"/>
                </a:lnTo>
                <a:lnTo>
                  <a:pt x="146303" y="640079"/>
                </a:lnTo>
                <a:lnTo>
                  <a:pt x="143255" y="646175"/>
                </a:lnTo>
                <a:lnTo>
                  <a:pt x="140207" y="649223"/>
                </a:lnTo>
                <a:lnTo>
                  <a:pt x="137159" y="655319"/>
                </a:lnTo>
                <a:lnTo>
                  <a:pt x="134111" y="658367"/>
                </a:lnTo>
                <a:lnTo>
                  <a:pt x="131063" y="664463"/>
                </a:lnTo>
                <a:lnTo>
                  <a:pt x="128015" y="667511"/>
                </a:lnTo>
                <a:lnTo>
                  <a:pt x="124967" y="673607"/>
                </a:lnTo>
                <a:lnTo>
                  <a:pt x="121919" y="676655"/>
                </a:lnTo>
                <a:lnTo>
                  <a:pt x="118871" y="682751"/>
                </a:lnTo>
                <a:lnTo>
                  <a:pt x="115823" y="685799"/>
                </a:lnTo>
                <a:lnTo>
                  <a:pt x="112775" y="691895"/>
                </a:lnTo>
                <a:lnTo>
                  <a:pt x="109727" y="694943"/>
                </a:lnTo>
                <a:lnTo>
                  <a:pt x="106679" y="701039"/>
                </a:lnTo>
                <a:lnTo>
                  <a:pt x="103631" y="704087"/>
                </a:lnTo>
                <a:lnTo>
                  <a:pt x="100583" y="710183"/>
                </a:lnTo>
                <a:lnTo>
                  <a:pt x="97535" y="713231"/>
                </a:lnTo>
                <a:lnTo>
                  <a:pt x="94487" y="719327"/>
                </a:lnTo>
                <a:lnTo>
                  <a:pt x="88391" y="722375"/>
                </a:lnTo>
                <a:lnTo>
                  <a:pt x="182879" y="722375"/>
                </a:lnTo>
                <a:lnTo>
                  <a:pt x="185927" y="719327"/>
                </a:lnTo>
                <a:lnTo>
                  <a:pt x="188975" y="713231"/>
                </a:lnTo>
                <a:lnTo>
                  <a:pt x="192023" y="710183"/>
                </a:lnTo>
                <a:lnTo>
                  <a:pt x="195071" y="704087"/>
                </a:lnTo>
                <a:lnTo>
                  <a:pt x="198119" y="701039"/>
                </a:lnTo>
                <a:lnTo>
                  <a:pt x="201167" y="694943"/>
                </a:lnTo>
                <a:lnTo>
                  <a:pt x="204215" y="691895"/>
                </a:lnTo>
                <a:lnTo>
                  <a:pt x="207263" y="685799"/>
                </a:lnTo>
                <a:lnTo>
                  <a:pt x="210311" y="682751"/>
                </a:lnTo>
                <a:lnTo>
                  <a:pt x="213359" y="676655"/>
                </a:lnTo>
                <a:lnTo>
                  <a:pt x="216407" y="673607"/>
                </a:lnTo>
                <a:lnTo>
                  <a:pt x="219455" y="667511"/>
                </a:lnTo>
                <a:lnTo>
                  <a:pt x="222503" y="664463"/>
                </a:lnTo>
                <a:lnTo>
                  <a:pt x="225551" y="658367"/>
                </a:lnTo>
                <a:lnTo>
                  <a:pt x="228599" y="655319"/>
                </a:lnTo>
                <a:lnTo>
                  <a:pt x="231647" y="649223"/>
                </a:lnTo>
                <a:lnTo>
                  <a:pt x="234695" y="646175"/>
                </a:lnTo>
                <a:lnTo>
                  <a:pt x="237743" y="640079"/>
                </a:lnTo>
                <a:lnTo>
                  <a:pt x="240791" y="637031"/>
                </a:lnTo>
                <a:lnTo>
                  <a:pt x="243839" y="630935"/>
                </a:lnTo>
                <a:lnTo>
                  <a:pt x="246887" y="627887"/>
                </a:lnTo>
                <a:lnTo>
                  <a:pt x="249935" y="621791"/>
                </a:lnTo>
                <a:lnTo>
                  <a:pt x="252983" y="618743"/>
                </a:lnTo>
                <a:lnTo>
                  <a:pt x="256031" y="612647"/>
                </a:lnTo>
                <a:lnTo>
                  <a:pt x="259079" y="609599"/>
                </a:lnTo>
                <a:lnTo>
                  <a:pt x="262127" y="603503"/>
                </a:lnTo>
                <a:lnTo>
                  <a:pt x="265175" y="600455"/>
                </a:lnTo>
                <a:lnTo>
                  <a:pt x="268223" y="594359"/>
                </a:lnTo>
                <a:lnTo>
                  <a:pt x="271271" y="591311"/>
                </a:lnTo>
                <a:lnTo>
                  <a:pt x="274319" y="585215"/>
                </a:lnTo>
                <a:lnTo>
                  <a:pt x="277367" y="582167"/>
                </a:lnTo>
                <a:lnTo>
                  <a:pt x="280415" y="576071"/>
                </a:lnTo>
                <a:lnTo>
                  <a:pt x="283463" y="573023"/>
                </a:lnTo>
                <a:lnTo>
                  <a:pt x="286511" y="566927"/>
                </a:lnTo>
                <a:lnTo>
                  <a:pt x="289559" y="563879"/>
                </a:lnTo>
                <a:lnTo>
                  <a:pt x="292607" y="557783"/>
                </a:lnTo>
                <a:lnTo>
                  <a:pt x="295655" y="554735"/>
                </a:lnTo>
                <a:lnTo>
                  <a:pt x="298703" y="548639"/>
                </a:lnTo>
                <a:lnTo>
                  <a:pt x="301751" y="545591"/>
                </a:lnTo>
                <a:lnTo>
                  <a:pt x="304799" y="539495"/>
                </a:lnTo>
                <a:lnTo>
                  <a:pt x="307847" y="536447"/>
                </a:lnTo>
                <a:lnTo>
                  <a:pt x="310895" y="530351"/>
                </a:lnTo>
                <a:lnTo>
                  <a:pt x="313943" y="527303"/>
                </a:lnTo>
                <a:lnTo>
                  <a:pt x="316991" y="521207"/>
                </a:lnTo>
                <a:lnTo>
                  <a:pt x="320039" y="518159"/>
                </a:lnTo>
                <a:lnTo>
                  <a:pt x="323087" y="512063"/>
                </a:lnTo>
                <a:lnTo>
                  <a:pt x="326135" y="509015"/>
                </a:lnTo>
                <a:lnTo>
                  <a:pt x="329183" y="502919"/>
                </a:lnTo>
                <a:lnTo>
                  <a:pt x="332231" y="499871"/>
                </a:lnTo>
                <a:lnTo>
                  <a:pt x="335279" y="493775"/>
                </a:lnTo>
                <a:lnTo>
                  <a:pt x="338327" y="490727"/>
                </a:lnTo>
                <a:lnTo>
                  <a:pt x="341375" y="484631"/>
                </a:lnTo>
                <a:lnTo>
                  <a:pt x="344423" y="481583"/>
                </a:lnTo>
                <a:lnTo>
                  <a:pt x="347471" y="475487"/>
                </a:lnTo>
                <a:lnTo>
                  <a:pt x="350519" y="472439"/>
                </a:lnTo>
                <a:lnTo>
                  <a:pt x="353567" y="466343"/>
                </a:lnTo>
                <a:lnTo>
                  <a:pt x="356615" y="463295"/>
                </a:lnTo>
                <a:lnTo>
                  <a:pt x="359663" y="457199"/>
                </a:lnTo>
                <a:lnTo>
                  <a:pt x="362711" y="454151"/>
                </a:lnTo>
                <a:lnTo>
                  <a:pt x="365759" y="448055"/>
                </a:lnTo>
                <a:lnTo>
                  <a:pt x="368807" y="445007"/>
                </a:lnTo>
                <a:lnTo>
                  <a:pt x="371855" y="438911"/>
                </a:lnTo>
                <a:lnTo>
                  <a:pt x="374903" y="435863"/>
                </a:lnTo>
                <a:lnTo>
                  <a:pt x="377951" y="429767"/>
                </a:lnTo>
                <a:lnTo>
                  <a:pt x="380999" y="426719"/>
                </a:lnTo>
                <a:lnTo>
                  <a:pt x="384047" y="420623"/>
                </a:lnTo>
                <a:lnTo>
                  <a:pt x="387095" y="417575"/>
                </a:lnTo>
                <a:lnTo>
                  <a:pt x="390143" y="411479"/>
                </a:lnTo>
                <a:lnTo>
                  <a:pt x="393191" y="408431"/>
                </a:lnTo>
                <a:lnTo>
                  <a:pt x="396239" y="402335"/>
                </a:lnTo>
                <a:lnTo>
                  <a:pt x="399287" y="399287"/>
                </a:lnTo>
                <a:lnTo>
                  <a:pt x="402335" y="393191"/>
                </a:lnTo>
                <a:lnTo>
                  <a:pt x="405383" y="390143"/>
                </a:lnTo>
                <a:lnTo>
                  <a:pt x="408431" y="384047"/>
                </a:lnTo>
                <a:lnTo>
                  <a:pt x="411479" y="380999"/>
                </a:lnTo>
                <a:lnTo>
                  <a:pt x="414527" y="374903"/>
                </a:lnTo>
                <a:lnTo>
                  <a:pt x="417575" y="371855"/>
                </a:lnTo>
                <a:lnTo>
                  <a:pt x="420623" y="365759"/>
                </a:lnTo>
                <a:lnTo>
                  <a:pt x="423671" y="362711"/>
                </a:lnTo>
                <a:lnTo>
                  <a:pt x="426719" y="356615"/>
                </a:lnTo>
                <a:lnTo>
                  <a:pt x="429767" y="353567"/>
                </a:lnTo>
                <a:lnTo>
                  <a:pt x="432815" y="347471"/>
                </a:lnTo>
                <a:lnTo>
                  <a:pt x="435863" y="344423"/>
                </a:lnTo>
                <a:lnTo>
                  <a:pt x="438911" y="338327"/>
                </a:lnTo>
                <a:lnTo>
                  <a:pt x="441959" y="335279"/>
                </a:lnTo>
                <a:lnTo>
                  <a:pt x="445007" y="329183"/>
                </a:lnTo>
                <a:lnTo>
                  <a:pt x="448055" y="326135"/>
                </a:lnTo>
                <a:lnTo>
                  <a:pt x="451103" y="320039"/>
                </a:lnTo>
                <a:lnTo>
                  <a:pt x="454151" y="316991"/>
                </a:lnTo>
                <a:lnTo>
                  <a:pt x="457199" y="310895"/>
                </a:lnTo>
                <a:lnTo>
                  <a:pt x="460247" y="307847"/>
                </a:lnTo>
                <a:lnTo>
                  <a:pt x="463295" y="301751"/>
                </a:lnTo>
                <a:lnTo>
                  <a:pt x="466343" y="298703"/>
                </a:lnTo>
                <a:lnTo>
                  <a:pt x="469391" y="292607"/>
                </a:lnTo>
                <a:lnTo>
                  <a:pt x="472439" y="289559"/>
                </a:lnTo>
                <a:lnTo>
                  <a:pt x="475487" y="283463"/>
                </a:lnTo>
                <a:lnTo>
                  <a:pt x="478535" y="280415"/>
                </a:lnTo>
                <a:lnTo>
                  <a:pt x="481583" y="274319"/>
                </a:lnTo>
                <a:lnTo>
                  <a:pt x="484631" y="271271"/>
                </a:lnTo>
                <a:lnTo>
                  <a:pt x="487679" y="265175"/>
                </a:lnTo>
                <a:lnTo>
                  <a:pt x="490727" y="262127"/>
                </a:lnTo>
                <a:lnTo>
                  <a:pt x="493775" y="256031"/>
                </a:lnTo>
                <a:lnTo>
                  <a:pt x="496823" y="252983"/>
                </a:lnTo>
                <a:lnTo>
                  <a:pt x="499871" y="246887"/>
                </a:lnTo>
                <a:lnTo>
                  <a:pt x="502919" y="243839"/>
                </a:lnTo>
                <a:lnTo>
                  <a:pt x="505967" y="237743"/>
                </a:lnTo>
                <a:lnTo>
                  <a:pt x="509015" y="234695"/>
                </a:lnTo>
                <a:lnTo>
                  <a:pt x="512063" y="228599"/>
                </a:lnTo>
                <a:lnTo>
                  <a:pt x="515111" y="225551"/>
                </a:lnTo>
                <a:lnTo>
                  <a:pt x="518159" y="219455"/>
                </a:lnTo>
                <a:lnTo>
                  <a:pt x="521207" y="216407"/>
                </a:lnTo>
                <a:lnTo>
                  <a:pt x="524255" y="210311"/>
                </a:lnTo>
                <a:lnTo>
                  <a:pt x="527303" y="207263"/>
                </a:lnTo>
                <a:lnTo>
                  <a:pt x="530351" y="201167"/>
                </a:lnTo>
                <a:lnTo>
                  <a:pt x="533399" y="198119"/>
                </a:lnTo>
                <a:lnTo>
                  <a:pt x="536447" y="192023"/>
                </a:lnTo>
                <a:lnTo>
                  <a:pt x="539495" y="188975"/>
                </a:lnTo>
                <a:lnTo>
                  <a:pt x="542543" y="182879"/>
                </a:lnTo>
                <a:lnTo>
                  <a:pt x="545591" y="179831"/>
                </a:lnTo>
                <a:lnTo>
                  <a:pt x="548639" y="173735"/>
                </a:lnTo>
                <a:lnTo>
                  <a:pt x="551687" y="170687"/>
                </a:lnTo>
                <a:lnTo>
                  <a:pt x="554735" y="164591"/>
                </a:lnTo>
                <a:lnTo>
                  <a:pt x="557783" y="161543"/>
                </a:lnTo>
                <a:lnTo>
                  <a:pt x="560831" y="155447"/>
                </a:lnTo>
                <a:lnTo>
                  <a:pt x="563879" y="152399"/>
                </a:lnTo>
                <a:lnTo>
                  <a:pt x="566927" y="146303"/>
                </a:lnTo>
                <a:lnTo>
                  <a:pt x="569975" y="143255"/>
                </a:lnTo>
                <a:lnTo>
                  <a:pt x="573023" y="137159"/>
                </a:lnTo>
                <a:lnTo>
                  <a:pt x="576071" y="134111"/>
                </a:lnTo>
                <a:lnTo>
                  <a:pt x="579119" y="128015"/>
                </a:lnTo>
                <a:lnTo>
                  <a:pt x="582167" y="124967"/>
                </a:lnTo>
                <a:lnTo>
                  <a:pt x="585215" y="118871"/>
                </a:lnTo>
                <a:lnTo>
                  <a:pt x="588263" y="115823"/>
                </a:lnTo>
                <a:lnTo>
                  <a:pt x="591311" y="109727"/>
                </a:lnTo>
                <a:lnTo>
                  <a:pt x="594359" y="106679"/>
                </a:lnTo>
                <a:lnTo>
                  <a:pt x="597407" y="100583"/>
                </a:lnTo>
                <a:lnTo>
                  <a:pt x="600455" y="97535"/>
                </a:lnTo>
                <a:lnTo>
                  <a:pt x="603503" y="91439"/>
                </a:lnTo>
                <a:lnTo>
                  <a:pt x="606551" y="88391"/>
                </a:lnTo>
                <a:lnTo>
                  <a:pt x="609599" y="82295"/>
                </a:lnTo>
                <a:lnTo>
                  <a:pt x="612647" y="79247"/>
                </a:lnTo>
                <a:lnTo>
                  <a:pt x="615695" y="73151"/>
                </a:lnTo>
                <a:lnTo>
                  <a:pt x="618743" y="70103"/>
                </a:lnTo>
                <a:lnTo>
                  <a:pt x="621791" y="64007"/>
                </a:lnTo>
                <a:lnTo>
                  <a:pt x="624839" y="60959"/>
                </a:lnTo>
                <a:lnTo>
                  <a:pt x="627887" y="54863"/>
                </a:lnTo>
                <a:lnTo>
                  <a:pt x="630935" y="51815"/>
                </a:lnTo>
                <a:lnTo>
                  <a:pt x="637031" y="39623"/>
                </a:lnTo>
                <a:lnTo>
                  <a:pt x="630935" y="33527"/>
                </a:lnTo>
                <a:lnTo>
                  <a:pt x="624839" y="30479"/>
                </a:lnTo>
                <a:lnTo>
                  <a:pt x="621791" y="27431"/>
                </a:lnTo>
                <a:lnTo>
                  <a:pt x="615695" y="24383"/>
                </a:lnTo>
                <a:lnTo>
                  <a:pt x="612647" y="21335"/>
                </a:lnTo>
                <a:lnTo>
                  <a:pt x="606551" y="18287"/>
                </a:lnTo>
                <a:lnTo>
                  <a:pt x="600455" y="12191"/>
                </a:lnTo>
                <a:lnTo>
                  <a:pt x="594359" y="9143"/>
                </a:lnTo>
                <a:lnTo>
                  <a:pt x="591311" y="6095"/>
                </a:lnTo>
                <a:lnTo>
                  <a:pt x="585215" y="3047"/>
                </a:lnTo>
                <a:lnTo>
                  <a:pt x="582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2628519" y="3678476"/>
            <a:ext cx="104870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00" b="1" spc="4" dirty="0">
                <a:latin typeface="Times New Roman"/>
                <a:cs typeface="Times New Roman"/>
              </a:rPr>
              <a:t>c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700" b="1" spc="4" dirty="0">
                <a:latin typeface="Times New Roman"/>
                <a:cs typeface="Times New Roman"/>
              </a:rPr>
              <a:t>r</a:t>
            </a:r>
            <a:r>
              <a:rPr sz="2700" b="1" spc="-8" dirty="0">
                <a:latin typeface="Times New Roman"/>
                <a:cs typeface="Times New Roman"/>
              </a:rPr>
              <a:t>b</a:t>
            </a:r>
            <a:r>
              <a:rPr sz="2700" b="1" dirty="0">
                <a:latin typeface="Times New Roman"/>
                <a:cs typeface="Times New Roman"/>
              </a:rPr>
              <a:t>on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20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5" name="object 5"/>
          <p:cNvSpPr/>
          <p:nvPr/>
        </p:nvSpPr>
        <p:spPr>
          <a:xfrm>
            <a:off x="3657600" y="2898649"/>
            <a:ext cx="478155" cy="699611"/>
          </a:xfrm>
          <a:custGeom>
            <a:avLst/>
            <a:gdLst/>
            <a:ahLst/>
            <a:cxnLst/>
            <a:rect l="l" t="t" r="r" b="b"/>
            <a:pathLst>
              <a:path w="637539" h="932814">
                <a:moveTo>
                  <a:pt x="33527" y="682751"/>
                </a:moveTo>
                <a:lnTo>
                  <a:pt x="27431" y="682751"/>
                </a:lnTo>
                <a:lnTo>
                  <a:pt x="18287" y="755903"/>
                </a:lnTo>
                <a:lnTo>
                  <a:pt x="15239" y="783335"/>
                </a:lnTo>
                <a:lnTo>
                  <a:pt x="9143" y="832103"/>
                </a:lnTo>
                <a:lnTo>
                  <a:pt x="6095" y="859535"/>
                </a:lnTo>
                <a:lnTo>
                  <a:pt x="0" y="908303"/>
                </a:lnTo>
                <a:lnTo>
                  <a:pt x="0" y="932687"/>
                </a:lnTo>
                <a:lnTo>
                  <a:pt x="3047" y="929639"/>
                </a:lnTo>
                <a:lnTo>
                  <a:pt x="15239" y="923543"/>
                </a:lnTo>
                <a:lnTo>
                  <a:pt x="18287" y="920495"/>
                </a:lnTo>
                <a:lnTo>
                  <a:pt x="36575" y="911351"/>
                </a:lnTo>
                <a:lnTo>
                  <a:pt x="39623" y="908303"/>
                </a:lnTo>
                <a:lnTo>
                  <a:pt x="57911" y="899159"/>
                </a:lnTo>
                <a:lnTo>
                  <a:pt x="60959" y="896111"/>
                </a:lnTo>
                <a:lnTo>
                  <a:pt x="79247" y="886967"/>
                </a:lnTo>
                <a:lnTo>
                  <a:pt x="82295" y="883919"/>
                </a:lnTo>
                <a:lnTo>
                  <a:pt x="100583" y="874775"/>
                </a:lnTo>
                <a:lnTo>
                  <a:pt x="103631" y="871727"/>
                </a:lnTo>
                <a:lnTo>
                  <a:pt x="115823" y="865631"/>
                </a:lnTo>
                <a:lnTo>
                  <a:pt x="118871" y="862583"/>
                </a:lnTo>
                <a:lnTo>
                  <a:pt x="137159" y="853439"/>
                </a:lnTo>
                <a:lnTo>
                  <a:pt x="140207" y="850391"/>
                </a:lnTo>
                <a:lnTo>
                  <a:pt x="158495" y="841247"/>
                </a:lnTo>
                <a:lnTo>
                  <a:pt x="161543" y="838199"/>
                </a:lnTo>
                <a:lnTo>
                  <a:pt x="179831" y="829055"/>
                </a:lnTo>
                <a:lnTo>
                  <a:pt x="182879" y="826007"/>
                </a:lnTo>
                <a:lnTo>
                  <a:pt x="201167" y="816863"/>
                </a:lnTo>
                <a:lnTo>
                  <a:pt x="204215" y="813815"/>
                </a:lnTo>
                <a:lnTo>
                  <a:pt x="216407" y="807719"/>
                </a:lnTo>
                <a:lnTo>
                  <a:pt x="219455" y="804671"/>
                </a:lnTo>
                <a:lnTo>
                  <a:pt x="216407" y="801623"/>
                </a:lnTo>
                <a:lnTo>
                  <a:pt x="210311" y="798575"/>
                </a:lnTo>
                <a:lnTo>
                  <a:pt x="207263" y="795527"/>
                </a:lnTo>
                <a:lnTo>
                  <a:pt x="201167" y="792479"/>
                </a:lnTo>
                <a:lnTo>
                  <a:pt x="198119" y="789431"/>
                </a:lnTo>
                <a:lnTo>
                  <a:pt x="192023" y="786383"/>
                </a:lnTo>
                <a:lnTo>
                  <a:pt x="188975" y="783335"/>
                </a:lnTo>
                <a:lnTo>
                  <a:pt x="182879" y="780287"/>
                </a:lnTo>
                <a:lnTo>
                  <a:pt x="179831" y="777239"/>
                </a:lnTo>
                <a:lnTo>
                  <a:pt x="173735" y="774191"/>
                </a:lnTo>
                <a:lnTo>
                  <a:pt x="170687" y="771143"/>
                </a:lnTo>
                <a:lnTo>
                  <a:pt x="164591" y="768095"/>
                </a:lnTo>
                <a:lnTo>
                  <a:pt x="161543" y="765047"/>
                </a:lnTo>
                <a:lnTo>
                  <a:pt x="158495" y="765047"/>
                </a:lnTo>
                <a:lnTo>
                  <a:pt x="158495" y="758951"/>
                </a:lnTo>
                <a:lnTo>
                  <a:pt x="161543" y="755903"/>
                </a:lnTo>
                <a:lnTo>
                  <a:pt x="164591" y="749807"/>
                </a:lnTo>
                <a:lnTo>
                  <a:pt x="167639" y="746759"/>
                </a:lnTo>
                <a:lnTo>
                  <a:pt x="170687" y="740663"/>
                </a:lnTo>
                <a:lnTo>
                  <a:pt x="173735" y="737615"/>
                </a:lnTo>
                <a:lnTo>
                  <a:pt x="176783" y="731519"/>
                </a:lnTo>
                <a:lnTo>
                  <a:pt x="179831" y="728471"/>
                </a:lnTo>
                <a:lnTo>
                  <a:pt x="182879" y="722375"/>
                </a:lnTo>
                <a:lnTo>
                  <a:pt x="88391" y="722375"/>
                </a:lnTo>
                <a:lnTo>
                  <a:pt x="88391" y="719327"/>
                </a:lnTo>
                <a:lnTo>
                  <a:pt x="85343" y="716279"/>
                </a:lnTo>
                <a:lnTo>
                  <a:pt x="79247" y="713231"/>
                </a:lnTo>
                <a:lnTo>
                  <a:pt x="76199" y="710183"/>
                </a:lnTo>
                <a:lnTo>
                  <a:pt x="70103" y="707135"/>
                </a:lnTo>
                <a:lnTo>
                  <a:pt x="67055" y="704087"/>
                </a:lnTo>
                <a:lnTo>
                  <a:pt x="60959" y="701039"/>
                </a:lnTo>
                <a:lnTo>
                  <a:pt x="57911" y="697991"/>
                </a:lnTo>
                <a:lnTo>
                  <a:pt x="51815" y="694943"/>
                </a:lnTo>
                <a:lnTo>
                  <a:pt x="48767" y="691895"/>
                </a:lnTo>
                <a:lnTo>
                  <a:pt x="42671" y="688847"/>
                </a:lnTo>
                <a:lnTo>
                  <a:pt x="39623" y="685799"/>
                </a:lnTo>
                <a:lnTo>
                  <a:pt x="33527" y="682751"/>
                </a:lnTo>
                <a:close/>
              </a:path>
              <a:path w="637539" h="932814">
                <a:moveTo>
                  <a:pt x="582167" y="0"/>
                </a:moveTo>
                <a:lnTo>
                  <a:pt x="576071" y="0"/>
                </a:lnTo>
                <a:lnTo>
                  <a:pt x="569975" y="6095"/>
                </a:lnTo>
                <a:lnTo>
                  <a:pt x="566927" y="12191"/>
                </a:lnTo>
                <a:lnTo>
                  <a:pt x="563879" y="15239"/>
                </a:lnTo>
                <a:lnTo>
                  <a:pt x="560831" y="21335"/>
                </a:lnTo>
                <a:lnTo>
                  <a:pt x="557783" y="24383"/>
                </a:lnTo>
                <a:lnTo>
                  <a:pt x="554735" y="30479"/>
                </a:lnTo>
                <a:lnTo>
                  <a:pt x="551687" y="33527"/>
                </a:lnTo>
                <a:lnTo>
                  <a:pt x="548639" y="39623"/>
                </a:lnTo>
                <a:lnTo>
                  <a:pt x="545591" y="42671"/>
                </a:lnTo>
                <a:lnTo>
                  <a:pt x="542543" y="48767"/>
                </a:lnTo>
                <a:lnTo>
                  <a:pt x="539495" y="51815"/>
                </a:lnTo>
                <a:lnTo>
                  <a:pt x="536447" y="57911"/>
                </a:lnTo>
                <a:lnTo>
                  <a:pt x="533399" y="60959"/>
                </a:lnTo>
                <a:lnTo>
                  <a:pt x="530351" y="67055"/>
                </a:lnTo>
                <a:lnTo>
                  <a:pt x="527303" y="70103"/>
                </a:lnTo>
                <a:lnTo>
                  <a:pt x="524255" y="76199"/>
                </a:lnTo>
                <a:lnTo>
                  <a:pt x="521207" y="79247"/>
                </a:lnTo>
                <a:lnTo>
                  <a:pt x="518159" y="85343"/>
                </a:lnTo>
                <a:lnTo>
                  <a:pt x="515111" y="88391"/>
                </a:lnTo>
                <a:lnTo>
                  <a:pt x="512063" y="94487"/>
                </a:lnTo>
                <a:lnTo>
                  <a:pt x="509015" y="97535"/>
                </a:lnTo>
                <a:lnTo>
                  <a:pt x="505967" y="103631"/>
                </a:lnTo>
                <a:lnTo>
                  <a:pt x="502919" y="106679"/>
                </a:lnTo>
                <a:lnTo>
                  <a:pt x="499871" y="112775"/>
                </a:lnTo>
                <a:lnTo>
                  <a:pt x="496823" y="115823"/>
                </a:lnTo>
                <a:lnTo>
                  <a:pt x="493775" y="121919"/>
                </a:lnTo>
                <a:lnTo>
                  <a:pt x="490727" y="124967"/>
                </a:lnTo>
                <a:lnTo>
                  <a:pt x="487679" y="131063"/>
                </a:lnTo>
                <a:lnTo>
                  <a:pt x="484631" y="134111"/>
                </a:lnTo>
                <a:lnTo>
                  <a:pt x="481583" y="140207"/>
                </a:lnTo>
                <a:lnTo>
                  <a:pt x="478535" y="143255"/>
                </a:lnTo>
                <a:lnTo>
                  <a:pt x="475487" y="149351"/>
                </a:lnTo>
                <a:lnTo>
                  <a:pt x="472439" y="152399"/>
                </a:lnTo>
                <a:lnTo>
                  <a:pt x="469391" y="158495"/>
                </a:lnTo>
                <a:lnTo>
                  <a:pt x="466343" y="161543"/>
                </a:lnTo>
                <a:lnTo>
                  <a:pt x="463295" y="167639"/>
                </a:lnTo>
                <a:lnTo>
                  <a:pt x="460247" y="170687"/>
                </a:lnTo>
                <a:lnTo>
                  <a:pt x="457199" y="176783"/>
                </a:lnTo>
                <a:lnTo>
                  <a:pt x="454151" y="179831"/>
                </a:lnTo>
                <a:lnTo>
                  <a:pt x="451103" y="185927"/>
                </a:lnTo>
                <a:lnTo>
                  <a:pt x="448055" y="188975"/>
                </a:lnTo>
                <a:lnTo>
                  <a:pt x="445007" y="195071"/>
                </a:lnTo>
                <a:lnTo>
                  <a:pt x="441959" y="198119"/>
                </a:lnTo>
                <a:lnTo>
                  <a:pt x="438911" y="204215"/>
                </a:lnTo>
                <a:lnTo>
                  <a:pt x="435863" y="207263"/>
                </a:lnTo>
                <a:lnTo>
                  <a:pt x="432815" y="213359"/>
                </a:lnTo>
                <a:lnTo>
                  <a:pt x="429767" y="216407"/>
                </a:lnTo>
                <a:lnTo>
                  <a:pt x="426719" y="222503"/>
                </a:lnTo>
                <a:lnTo>
                  <a:pt x="423671" y="225551"/>
                </a:lnTo>
                <a:lnTo>
                  <a:pt x="420623" y="231647"/>
                </a:lnTo>
                <a:lnTo>
                  <a:pt x="417575" y="234695"/>
                </a:lnTo>
                <a:lnTo>
                  <a:pt x="414527" y="240791"/>
                </a:lnTo>
                <a:lnTo>
                  <a:pt x="411479" y="243839"/>
                </a:lnTo>
                <a:lnTo>
                  <a:pt x="408431" y="249935"/>
                </a:lnTo>
                <a:lnTo>
                  <a:pt x="405383" y="252983"/>
                </a:lnTo>
                <a:lnTo>
                  <a:pt x="402335" y="259079"/>
                </a:lnTo>
                <a:lnTo>
                  <a:pt x="399287" y="262127"/>
                </a:lnTo>
                <a:lnTo>
                  <a:pt x="396239" y="268223"/>
                </a:lnTo>
                <a:lnTo>
                  <a:pt x="393191" y="271271"/>
                </a:lnTo>
                <a:lnTo>
                  <a:pt x="390143" y="277367"/>
                </a:lnTo>
                <a:lnTo>
                  <a:pt x="387095" y="280415"/>
                </a:lnTo>
                <a:lnTo>
                  <a:pt x="384047" y="286511"/>
                </a:lnTo>
                <a:lnTo>
                  <a:pt x="380999" y="289559"/>
                </a:lnTo>
                <a:lnTo>
                  <a:pt x="377951" y="295655"/>
                </a:lnTo>
                <a:lnTo>
                  <a:pt x="374903" y="298703"/>
                </a:lnTo>
                <a:lnTo>
                  <a:pt x="371855" y="304799"/>
                </a:lnTo>
                <a:lnTo>
                  <a:pt x="368807" y="307847"/>
                </a:lnTo>
                <a:lnTo>
                  <a:pt x="365759" y="313943"/>
                </a:lnTo>
                <a:lnTo>
                  <a:pt x="362711" y="316991"/>
                </a:lnTo>
                <a:lnTo>
                  <a:pt x="359663" y="323087"/>
                </a:lnTo>
                <a:lnTo>
                  <a:pt x="356615" y="326135"/>
                </a:lnTo>
                <a:lnTo>
                  <a:pt x="353567" y="332231"/>
                </a:lnTo>
                <a:lnTo>
                  <a:pt x="350519" y="335279"/>
                </a:lnTo>
                <a:lnTo>
                  <a:pt x="347471" y="341375"/>
                </a:lnTo>
                <a:lnTo>
                  <a:pt x="344423" y="344423"/>
                </a:lnTo>
                <a:lnTo>
                  <a:pt x="341375" y="350519"/>
                </a:lnTo>
                <a:lnTo>
                  <a:pt x="338327" y="353567"/>
                </a:lnTo>
                <a:lnTo>
                  <a:pt x="335279" y="359663"/>
                </a:lnTo>
                <a:lnTo>
                  <a:pt x="332231" y="362711"/>
                </a:lnTo>
                <a:lnTo>
                  <a:pt x="329183" y="368807"/>
                </a:lnTo>
                <a:lnTo>
                  <a:pt x="323087" y="374903"/>
                </a:lnTo>
                <a:lnTo>
                  <a:pt x="320039" y="380999"/>
                </a:lnTo>
                <a:lnTo>
                  <a:pt x="316991" y="384047"/>
                </a:lnTo>
                <a:lnTo>
                  <a:pt x="313943" y="390143"/>
                </a:lnTo>
                <a:lnTo>
                  <a:pt x="310895" y="393191"/>
                </a:lnTo>
                <a:lnTo>
                  <a:pt x="307847" y="399287"/>
                </a:lnTo>
                <a:lnTo>
                  <a:pt x="304799" y="402335"/>
                </a:lnTo>
                <a:lnTo>
                  <a:pt x="301751" y="408431"/>
                </a:lnTo>
                <a:lnTo>
                  <a:pt x="298703" y="411479"/>
                </a:lnTo>
                <a:lnTo>
                  <a:pt x="295655" y="417575"/>
                </a:lnTo>
                <a:lnTo>
                  <a:pt x="292607" y="420623"/>
                </a:lnTo>
                <a:lnTo>
                  <a:pt x="289559" y="426719"/>
                </a:lnTo>
                <a:lnTo>
                  <a:pt x="286511" y="429767"/>
                </a:lnTo>
                <a:lnTo>
                  <a:pt x="283463" y="435863"/>
                </a:lnTo>
                <a:lnTo>
                  <a:pt x="280415" y="438911"/>
                </a:lnTo>
                <a:lnTo>
                  <a:pt x="277367" y="445007"/>
                </a:lnTo>
                <a:lnTo>
                  <a:pt x="274319" y="448055"/>
                </a:lnTo>
                <a:lnTo>
                  <a:pt x="271271" y="454151"/>
                </a:lnTo>
                <a:lnTo>
                  <a:pt x="268223" y="457199"/>
                </a:lnTo>
                <a:lnTo>
                  <a:pt x="265175" y="463295"/>
                </a:lnTo>
                <a:lnTo>
                  <a:pt x="262127" y="466343"/>
                </a:lnTo>
                <a:lnTo>
                  <a:pt x="259079" y="472439"/>
                </a:lnTo>
                <a:lnTo>
                  <a:pt x="256031" y="475487"/>
                </a:lnTo>
                <a:lnTo>
                  <a:pt x="252983" y="481583"/>
                </a:lnTo>
                <a:lnTo>
                  <a:pt x="249935" y="484631"/>
                </a:lnTo>
                <a:lnTo>
                  <a:pt x="246887" y="490727"/>
                </a:lnTo>
                <a:lnTo>
                  <a:pt x="243839" y="493775"/>
                </a:lnTo>
                <a:lnTo>
                  <a:pt x="240791" y="499871"/>
                </a:lnTo>
                <a:lnTo>
                  <a:pt x="237743" y="502919"/>
                </a:lnTo>
                <a:lnTo>
                  <a:pt x="234695" y="509015"/>
                </a:lnTo>
                <a:lnTo>
                  <a:pt x="231647" y="512063"/>
                </a:lnTo>
                <a:lnTo>
                  <a:pt x="228599" y="518159"/>
                </a:lnTo>
                <a:lnTo>
                  <a:pt x="225551" y="521207"/>
                </a:lnTo>
                <a:lnTo>
                  <a:pt x="222503" y="527303"/>
                </a:lnTo>
                <a:lnTo>
                  <a:pt x="219455" y="530351"/>
                </a:lnTo>
                <a:lnTo>
                  <a:pt x="216407" y="536447"/>
                </a:lnTo>
                <a:lnTo>
                  <a:pt x="213359" y="539495"/>
                </a:lnTo>
                <a:lnTo>
                  <a:pt x="210311" y="545591"/>
                </a:lnTo>
                <a:lnTo>
                  <a:pt x="207263" y="548639"/>
                </a:lnTo>
                <a:lnTo>
                  <a:pt x="204215" y="554735"/>
                </a:lnTo>
                <a:lnTo>
                  <a:pt x="201167" y="557783"/>
                </a:lnTo>
                <a:lnTo>
                  <a:pt x="198119" y="563879"/>
                </a:lnTo>
                <a:lnTo>
                  <a:pt x="195071" y="566927"/>
                </a:lnTo>
                <a:lnTo>
                  <a:pt x="192023" y="573023"/>
                </a:lnTo>
                <a:lnTo>
                  <a:pt x="188975" y="576071"/>
                </a:lnTo>
                <a:lnTo>
                  <a:pt x="185927" y="582167"/>
                </a:lnTo>
                <a:lnTo>
                  <a:pt x="182879" y="585215"/>
                </a:lnTo>
                <a:lnTo>
                  <a:pt x="179831" y="591311"/>
                </a:lnTo>
                <a:lnTo>
                  <a:pt x="176783" y="594359"/>
                </a:lnTo>
                <a:lnTo>
                  <a:pt x="173735" y="600455"/>
                </a:lnTo>
                <a:lnTo>
                  <a:pt x="170687" y="603503"/>
                </a:lnTo>
                <a:lnTo>
                  <a:pt x="167639" y="609599"/>
                </a:lnTo>
                <a:lnTo>
                  <a:pt x="164591" y="612647"/>
                </a:lnTo>
                <a:lnTo>
                  <a:pt x="161543" y="618743"/>
                </a:lnTo>
                <a:lnTo>
                  <a:pt x="158495" y="621791"/>
                </a:lnTo>
                <a:lnTo>
                  <a:pt x="155447" y="627887"/>
                </a:lnTo>
                <a:lnTo>
                  <a:pt x="152399" y="630935"/>
                </a:lnTo>
                <a:lnTo>
                  <a:pt x="149351" y="637031"/>
                </a:lnTo>
                <a:lnTo>
                  <a:pt x="146303" y="640079"/>
                </a:lnTo>
                <a:lnTo>
                  <a:pt x="143255" y="646175"/>
                </a:lnTo>
                <a:lnTo>
                  <a:pt x="140207" y="649223"/>
                </a:lnTo>
                <a:lnTo>
                  <a:pt x="137159" y="655319"/>
                </a:lnTo>
                <a:lnTo>
                  <a:pt x="134111" y="658367"/>
                </a:lnTo>
                <a:lnTo>
                  <a:pt x="131063" y="664463"/>
                </a:lnTo>
                <a:lnTo>
                  <a:pt x="128015" y="667511"/>
                </a:lnTo>
                <a:lnTo>
                  <a:pt x="124967" y="673607"/>
                </a:lnTo>
                <a:lnTo>
                  <a:pt x="121919" y="676655"/>
                </a:lnTo>
                <a:lnTo>
                  <a:pt x="118871" y="682751"/>
                </a:lnTo>
                <a:lnTo>
                  <a:pt x="115823" y="685799"/>
                </a:lnTo>
                <a:lnTo>
                  <a:pt x="112775" y="691895"/>
                </a:lnTo>
                <a:lnTo>
                  <a:pt x="109727" y="694943"/>
                </a:lnTo>
                <a:lnTo>
                  <a:pt x="106679" y="701039"/>
                </a:lnTo>
                <a:lnTo>
                  <a:pt x="103631" y="704087"/>
                </a:lnTo>
                <a:lnTo>
                  <a:pt x="100583" y="710183"/>
                </a:lnTo>
                <a:lnTo>
                  <a:pt x="97535" y="713231"/>
                </a:lnTo>
                <a:lnTo>
                  <a:pt x="94487" y="719327"/>
                </a:lnTo>
                <a:lnTo>
                  <a:pt x="88391" y="722375"/>
                </a:lnTo>
                <a:lnTo>
                  <a:pt x="182879" y="722375"/>
                </a:lnTo>
                <a:lnTo>
                  <a:pt x="185927" y="719327"/>
                </a:lnTo>
                <a:lnTo>
                  <a:pt x="188975" y="713231"/>
                </a:lnTo>
                <a:lnTo>
                  <a:pt x="192023" y="710183"/>
                </a:lnTo>
                <a:lnTo>
                  <a:pt x="195071" y="704087"/>
                </a:lnTo>
                <a:lnTo>
                  <a:pt x="198119" y="701039"/>
                </a:lnTo>
                <a:lnTo>
                  <a:pt x="201167" y="694943"/>
                </a:lnTo>
                <a:lnTo>
                  <a:pt x="204215" y="691895"/>
                </a:lnTo>
                <a:lnTo>
                  <a:pt x="207263" y="685799"/>
                </a:lnTo>
                <a:lnTo>
                  <a:pt x="210311" y="682751"/>
                </a:lnTo>
                <a:lnTo>
                  <a:pt x="213359" y="676655"/>
                </a:lnTo>
                <a:lnTo>
                  <a:pt x="216407" y="673607"/>
                </a:lnTo>
                <a:lnTo>
                  <a:pt x="219455" y="667511"/>
                </a:lnTo>
                <a:lnTo>
                  <a:pt x="222503" y="664463"/>
                </a:lnTo>
                <a:lnTo>
                  <a:pt x="225551" y="658367"/>
                </a:lnTo>
                <a:lnTo>
                  <a:pt x="228599" y="655319"/>
                </a:lnTo>
                <a:lnTo>
                  <a:pt x="231647" y="649223"/>
                </a:lnTo>
                <a:lnTo>
                  <a:pt x="234695" y="646175"/>
                </a:lnTo>
                <a:lnTo>
                  <a:pt x="237743" y="640079"/>
                </a:lnTo>
                <a:lnTo>
                  <a:pt x="240791" y="637031"/>
                </a:lnTo>
                <a:lnTo>
                  <a:pt x="243839" y="630935"/>
                </a:lnTo>
                <a:lnTo>
                  <a:pt x="246887" y="627887"/>
                </a:lnTo>
                <a:lnTo>
                  <a:pt x="249935" y="621791"/>
                </a:lnTo>
                <a:lnTo>
                  <a:pt x="252983" y="618743"/>
                </a:lnTo>
                <a:lnTo>
                  <a:pt x="256031" y="612647"/>
                </a:lnTo>
                <a:lnTo>
                  <a:pt x="259079" y="609599"/>
                </a:lnTo>
                <a:lnTo>
                  <a:pt x="262127" y="603503"/>
                </a:lnTo>
                <a:lnTo>
                  <a:pt x="265175" y="600455"/>
                </a:lnTo>
                <a:lnTo>
                  <a:pt x="268223" y="594359"/>
                </a:lnTo>
                <a:lnTo>
                  <a:pt x="271271" y="591311"/>
                </a:lnTo>
                <a:lnTo>
                  <a:pt x="274319" y="585215"/>
                </a:lnTo>
                <a:lnTo>
                  <a:pt x="277367" y="582167"/>
                </a:lnTo>
                <a:lnTo>
                  <a:pt x="280415" y="576071"/>
                </a:lnTo>
                <a:lnTo>
                  <a:pt x="283463" y="573023"/>
                </a:lnTo>
                <a:lnTo>
                  <a:pt x="286511" y="566927"/>
                </a:lnTo>
                <a:lnTo>
                  <a:pt x="289559" y="563879"/>
                </a:lnTo>
                <a:lnTo>
                  <a:pt x="292607" y="557783"/>
                </a:lnTo>
                <a:lnTo>
                  <a:pt x="295655" y="554735"/>
                </a:lnTo>
                <a:lnTo>
                  <a:pt x="298703" y="548639"/>
                </a:lnTo>
                <a:lnTo>
                  <a:pt x="301751" y="545591"/>
                </a:lnTo>
                <a:lnTo>
                  <a:pt x="304799" y="539495"/>
                </a:lnTo>
                <a:lnTo>
                  <a:pt x="307847" y="536447"/>
                </a:lnTo>
                <a:lnTo>
                  <a:pt x="310895" y="530351"/>
                </a:lnTo>
                <a:lnTo>
                  <a:pt x="313943" y="527303"/>
                </a:lnTo>
                <a:lnTo>
                  <a:pt x="316991" y="521207"/>
                </a:lnTo>
                <a:lnTo>
                  <a:pt x="320039" y="518159"/>
                </a:lnTo>
                <a:lnTo>
                  <a:pt x="323087" y="512063"/>
                </a:lnTo>
                <a:lnTo>
                  <a:pt x="326135" y="509015"/>
                </a:lnTo>
                <a:lnTo>
                  <a:pt x="329183" y="502919"/>
                </a:lnTo>
                <a:lnTo>
                  <a:pt x="332231" y="499871"/>
                </a:lnTo>
                <a:lnTo>
                  <a:pt x="335279" y="493775"/>
                </a:lnTo>
                <a:lnTo>
                  <a:pt x="338327" y="490727"/>
                </a:lnTo>
                <a:lnTo>
                  <a:pt x="341375" y="484631"/>
                </a:lnTo>
                <a:lnTo>
                  <a:pt x="344423" y="481583"/>
                </a:lnTo>
                <a:lnTo>
                  <a:pt x="347471" y="475487"/>
                </a:lnTo>
                <a:lnTo>
                  <a:pt x="350519" y="472439"/>
                </a:lnTo>
                <a:lnTo>
                  <a:pt x="353567" y="466343"/>
                </a:lnTo>
                <a:lnTo>
                  <a:pt x="356615" y="463295"/>
                </a:lnTo>
                <a:lnTo>
                  <a:pt x="359663" y="457199"/>
                </a:lnTo>
                <a:lnTo>
                  <a:pt x="362711" y="454151"/>
                </a:lnTo>
                <a:lnTo>
                  <a:pt x="365759" y="448055"/>
                </a:lnTo>
                <a:lnTo>
                  <a:pt x="368807" y="445007"/>
                </a:lnTo>
                <a:lnTo>
                  <a:pt x="371855" y="438911"/>
                </a:lnTo>
                <a:lnTo>
                  <a:pt x="374903" y="435863"/>
                </a:lnTo>
                <a:lnTo>
                  <a:pt x="377951" y="429767"/>
                </a:lnTo>
                <a:lnTo>
                  <a:pt x="380999" y="426719"/>
                </a:lnTo>
                <a:lnTo>
                  <a:pt x="384047" y="420623"/>
                </a:lnTo>
                <a:lnTo>
                  <a:pt x="387095" y="417575"/>
                </a:lnTo>
                <a:lnTo>
                  <a:pt x="390143" y="411479"/>
                </a:lnTo>
                <a:lnTo>
                  <a:pt x="393191" y="408431"/>
                </a:lnTo>
                <a:lnTo>
                  <a:pt x="396239" y="402335"/>
                </a:lnTo>
                <a:lnTo>
                  <a:pt x="399287" y="399287"/>
                </a:lnTo>
                <a:lnTo>
                  <a:pt x="402335" y="393191"/>
                </a:lnTo>
                <a:lnTo>
                  <a:pt x="405383" y="390143"/>
                </a:lnTo>
                <a:lnTo>
                  <a:pt x="408431" y="384047"/>
                </a:lnTo>
                <a:lnTo>
                  <a:pt x="411479" y="380999"/>
                </a:lnTo>
                <a:lnTo>
                  <a:pt x="414527" y="374903"/>
                </a:lnTo>
                <a:lnTo>
                  <a:pt x="417575" y="371855"/>
                </a:lnTo>
                <a:lnTo>
                  <a:pt x="420623" y="365759"/>
                </a:lnTo>
                <a:lnTo>
                  <a:pt x="423671" y="362711"/>
                </a:lnTo>
                <a:lnTo>
                  <a:pt x="426719" y="356615"/>
                </a:lnTo>
                <a:lnTo>
                  <a:pt x="429767" y="353567"/>
                </a:lnTo>
                <a:lnTo>
                  <a:pt x="432815" y="347471"/>
                </a:lnTo>
                <a:lnTo>
                  <a:pt x="435863" y="344423"/>
                </a:lnTo>
                <a:lnTo>
                  <a:pt x="438911" y="338327"/>
                </a:lnTo>
                <a:lnTo>
                  <a:pt x="441959" y="335279"/>
                </a:lnTo>
                <a:lnTo>
                  <a:pt x="445007" y="329183"/>
                </a:lnTo>
                <a:lnTo>
                  <a:pt x="448055" y="326135"/>
                </a:lnTo>
                <a:lnTo>
                  <a:pt x="451103" y="320039"/>
                </a:lnTo>
                <a:lnTo>
                  <a:pt x="454151" y="316991"/>
                </a:lnTo>
                <a:lnTo>
                  <a:pt x="457199" y="310895"/>
                </a:lnTo>
                <a:lnTo>
                  <a:pt x="460247" y="307847"/>
                </a:lnTo>
                <a:lnTo>
                  <a:pt x="463295" y="301751"/>
                </a:lnTo>
                <a:lnTo>
                  <a:pt x="466343" y="298703"/>
                </a:lnTo>
                <a:lnTo>
                  <a:pt x="469391" y="292607"/>
                </a:lnTo>
                <a:lnTo>
                  <a:pt x="472439" y="289559"/>
                </a:lnTo>
                <a:lnTo>
                  <a:pt x="475487" y="283463"/>
                </a:lnTo>
                <a:lnTo>
                  <a:pt x="478535" y="280415"/>
                </a:lnTo>
                <a:lnTo>
                  <a:pt x="481583" y="274319"/>
                </a:lnTo>
                <a:lnTo>
                  <a:pt x="484631" y="271271"/>
                </a:lnTo>
                <a:lnTo>
                  <a:pt x="487679" y="265175"/>
                </a:lnTo>
                <a:lnTo>
                  <a:pt x="490727" y="262127"/>
                </a:lnTo>
                <a:lnTo>
                  <a:pt x="493775" y="256031"/>
                </a:lnTo>
                <a:lnTo>
                  <a:pt x="496823" y="252983"/>
                </a:lnTo>
                <a:lnTo>
                  <a:pt x="499871" y="246887"/>
                </a:lnTo>
                <a:lnTo>
                  <a:pt x="502919" y="243839"/>
                </a:lnTo>
                <a:lnTo>
                  <a:pt x="505967" y="237743"/>
                </a:lnTo>
                <a:lnTo>
                  <a:pt x="509015" y="234695"/>
                </a:lnTo>
                <a:lnTo>
                  <a:pt x="512063" y="228599"/>
                </a:lnTo>
                <a:lnTo>
                  <a:pt x="515111" y="225551"/>
                </a:lnTo>
                <a:lnTo>
                  <a:pt x="518159" y="219455"/>
                </a:lnTo>
                <a:lnTo>
                  <a:pt x="521207" y="216407"/>
                </a:lnTo>
                <a:lnTo>
                  <a:pt x="524255" y="210311"/>
                </a:lnTo>
                <a:lnTo>
                  <a:pt x="527303" y="207263"/>
                </a:lnTo>
                <a:lnTo>
                  <a:pt x="530351" y="201167"/>
                </a:lnTo>
                <a:lnTo>
                  <a:pt x="533399" y="198119"/>
                </a:lnTo>
                <a:lnTo>
                  <a:pt x="536447" y="192023"/>
                </a:lnTo>
                <a:lnTo>
                  <a:pt x="539495" y="188975"/>
                </a:lnTo>
                <a:lnTo>
                  <a:pt x="542543" y="182879"/>
                </a:lnTo>
                <a:lnTo>
                  <a:pt x="545591" y="179831"/>
                </a:lnTo>
                <a:lnTo>
                  <a:pt x="548639" y="173735"/>
                </a:lnTo>
                <a:lnTo>
                  <a:pt x="551687" y="170687"/>
                </a:lnTo>
                <a:lnTo>
                  <a:pt x="554735" y="164591"/>
                </a:lnTo>
                <a:lnTo>
                  <a:pt x="557783" y="161543"/>
                </a:lnTo>
                <a:lnTo>
                  <a:pt x="560831" y="155447"/>
                </a:lnTo>
                <a:lnTo>
                  <a:pt x="563879" y="152399"/>
                </a:lnTo>
                <a:lnTo>
                  <a:pt x="566927" y="146303"/>
                </a:lnTo>
                <a:lnTo>
                  <a:pt x="569975" y="143255"/>
                </a:lnTo>
                <a:lnTo>
                  <a:pt x="573023" y="137159"/>
                </a:lnTo>
                <a:lnTo>
                  <a:pt x="576071" y="134111"/>
                </a:lnTo>
                <a:lnTo>
                  <a:pt x="579119" y="128015"/>
                </a:lnTo>
                <a:lnTo>
                  <a:pt x="582167" y="124967"/>
                </a:lnTo>
                <a:lnTo>
                  <a:pt x="585215" y="118871"/>
                </a:lnTo>
                <a:lnTo>
                  <a:pt x="588263" y="115823"/>
                </a:lnTo>
                <a:lnTo>
                  <a:pt x="591311" y="109727"/>
                </a:lnTo>
                <a:lnTo>
                  <a:pt x="594359" y="106679"/>
                </a:lnTo>
                <a:lnTo>
                  <a:pt x="597407" y="100583"/>
                </a:lnTo>
                <a:lnTo>
                  <a:pt x="600455" y="97535"/>
                </a:lnTo>
                <a:lnTo>
                  <a:pt x="603503" y="91439"/>
                </a:lnTo>
                <a:lnTo>
                  <a:pt x="606551" y="88391"/>
                </a:lnTo>
                <a:lnTo>
                  <a:pt x="609599" y="82295"/>
                </a:lnTo>
                <a:lnTo>
                  <a:pt x="612647" y="79247"/>
                </a:lnTo>
                <a:lnTo>
                  <a:pt x="615695" y="73151"/>
                </a:lnTo>
                <a:lnTo>
                  <a:pt x="618743" y="70103"/>
                </a:lnTo>
                <a:lnTo>
                  <a:pt x="621791" y="64007"/>
                </a:lnTo>
                <a:lnTo>
                  <a:pt x="624839" y="60959"/>
                </a:lnTo>
                <a:lnTo>
                  <a:pt x="627887" y="54863"/>
                </a:lnTo>
                <a:lnTo>
                  <a:pt x="630935" y="51815"/>
                </a:lnTo>
                <a:lnTo>
                  <a:pt x="637031" y="39623"/>
                </a:lnTo>
                <a:lnTo>
                  <a:pt x="630935" y="33527"/>
                </a:lnTo>
                <a:lnTo>
                  <a:pt x="624839" y="30479"/>
                </a:lnTo>
                <a:lnTo>
                  <a:pt x="621791" y="27431"/>
                </a:lnTo>
                <a:lnTo>
                  <a:pt x="615695" y="24383"/>
                </a:lnTo>
                <a:lnTo>
                  <a:pt x="612647" y="21335"/>
                </a:lnTo>
                <a:lnTo>
                  <a:pt x="606551" y="18287"/>
                </a:lnTo>
                <a:lnTo>
                  <a:pt x="600455" y="12191"/>
                </a:lnTo>
                <a:lnTo>
                  <a:pt x="594359" y="9143"/>
                </a:lnTo>
                <a:lnTo>
                  <a:pt x="591311" y="6095"/>
                </a:lnTo>
                <a:lnTo>
                  <a:pt x="585215" y="3047"/>
                </a:lnTo>
                <a:lnTo>
                  <a:pt x="582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4892040" y="2953512"/>
            <a:ext cx="535305" cy="587693"/>
          </a:xfrm>
          <a:custGeom>
            <a:avLst/>
            <a:gdLst/>
            <a:ahLst/>
            <a:cxnLst/>
            <a:rect l="l" t="t" r="r" b="b"/>
            <a:pathLst>
              <a:path w="713739" h="783589">
                <a:moveTo>
                  <a:pt x="451103" y="435863"/>
                </a:moveTo>
                <a:lnTo>
                  <a:pt x="350519" y="435863"/>
                </a:lnTo>
                <a:lnTo>
                  <a:pt x="371855" y="457199"/>
                </a:lnTo>
                <a:lnTo>
                  <a:pt x="371855" y="463295"/>
                </a:lnTo>
                <a:lnTo>
                  <a:pt x="374903" y="463295"/>
                </a:lnTo>
                <a:lnTo>
                  <a:pt x="399287" y="487679"/>
                </a:lnTo>
                <a:lnTo>
                  <a:pt x="399287" y="493775"/>
                </a:lnTo>
                <a:lnTo>
                  <a:pt x="402335" y="493775"/>
                </a:lnTo>
                <a:lnTo>
                  <a:pt x="426719" y="518159"/>
                </a:lnTo>
                <a:lnTo>
                  <a:pt x="426719" y="524255"/>
                </a:lnTo>
                <a:lnTo>
                  <a:pt x="429767" y="524255"/>
                </a:lnTo>
                <a:lnTo>
                  <a:pt x="454151" y="548639"/>
                </a:lnTo>
                <a:lnTo>
                  <a:pt x="454151" y="554735"/>
                </a:lnTo>
                <a:lnTo>
                  <a:pt x="457199" y="554735"/>
                </a:lnTo>
                <a:lnTo>
                  <a:pt x="478535" y="576071"/>
                </a:lnTo>
                <a:lnTo>
                  <a:pt x="478535" y="582167"/>
                </a:lnTo>
                <a:lnTo>
                  <a:pt x="481583" y="582167"/>
                </a:lnTo>
                <a:lnTo>
                  <a:pt x="505967" y="606551"/>
                </a:lnTo>
                <a:lnTo>
                  <a:pt x="505967" y="612647"/>
                </a:lnTo>
                <a:lnTo>
                  <a:pt x="509015" y="612647"/>
                </a:lnTo>
                <a:lnTo>
                  <a:pt x="533399" y="637031"/>
                </a:lnTo>
                <a:lnTo>
                  <a:pt x="509015" y="661415"/>
                </a:lnTo>
                <a:lnTo>
                  <a:pt x="502919" y="664463"/>
                </a:lnTo>
                <a:lnTo>
                  <a:pt x="481583" y="685799"/>
                </a:lnTo>
                <a:lnTo>
                  <a:pt x="475487" y="688847"/>
                </a:lnTo>
                <a:lnTo>
                  <a:pt x="493775" y="694943"/>
                </a:lnTo>
                <a:lnTo>
                  <a:pt x="499871" y="697991"/>
                </a:lnTo>
                <a:lnTo>
                  <a:pt x="509015" y="701039"/>
                </a:lnTo>
                <a:lnTo>
                  <a:pt x="515111" y="704087"/>
                </a:lnTo>
                <a:lnTo>
                  <a:pt x="524255" y="707135"/>
                </a:lnTo>
                <a:lnTo>
                  <a:pt x="530351" y="710183"/>
                </a:lnTo>
                <a:lnTo>
                  <a:pt x="539495" y="713231"/>
                </a:lnTo>
                <a:lnTo>
                  <a:pt x="545591" y="716279"/>
                </a:lnTo>
                <a:lnTo>
                  <a:pt x="554735" y="719327"/>
                </a:lnTo>
                <a:lnTo>
                  <a:pt x="560831" y="722375"/>
                </a:lnTo>
                <a:lnTo>
                  <a:pt x="569975" y="725423"/>
                </a:lnTo>
                <a:lnTo>
                  <a:pt x="576071" y="728471"/>
                </a:lnTo>
                <a:lnTo>
                  <a:pt x="585215" y="731519"/>
                </a:lnTo>
                <a:lnTo>
                  <a:pt x="591311" y="734567"/>
                </a:lnTo>
                <a:lnTo>
                  <a:pt x="600455" y="737615"/>
                </a:lnTo>
                <a:lnTo>
                  <a:pt x="606551" y="740663"/>
                </a:lnTo>
                <a:lnTo>
                  <a:pt x="615695" y="743711"/>
                </a:lnTo>
                <a:lnTo>
                  <a:pt x="621791" y="746759"/>
                </a:lnTo>
                <a:lnTo>
                  <a:pt x="630935" y="749807"/>
                </a:lnTo>
                <a:lnTo>
                  <a:pt x="637031" y="752855"/>
                </a:lnTo>
                <a:lnTo>
                  <a:pt x="646175" y="755903"/>
                </a:lnTo>
                <a:lnTo>
                  <a:pt x="652271" y="758951"/>
                </a:lnTo>
                <a:lnTo>
                  <a:pt x="661415" y="761999"/>
                </a:lnTo>
                <a:lnTo>
                  <a:pt x="667511" y="765047"/>
                </a:lnTo>
                <a:lnTo>
                  <a:pt x="676655" y="768095"/>
                </a:lnTo>
                <a:lnTo>
                  <a:pt x="682751" y="771143"/>
                </a:lnTo>
                <a:lnTo>
                  <a:pt x="691895" y="774191"/>
                </a:lnTo>
                <a:lnTo>
                  <a:pt x="697991" y="777239"/>
                </a:lnTo>
                <a:lnTo>
                  <a:pt x="707135" y="780287"/>
                </a:lnTo>
                <a:lnTo>
                  <a:pt x="713231" y="783335"/>
                </a:lnTo>
                <a:lnTo>
                  <a:pt x="713231" y="774191"/>
                </a:lnTo>
                <a:lnTo>
                  <a:pt x="710183" y="774191"/>
                </a:lnTo>
                <a:lnTo>
                  <a:pt x="710183" y="761999"/>
                </a:lnTo>
                <a:lnTo>
                  <a:pt x="707135" y="761999"/>
                </a:lnTo>
                <a:lnTo>
                  <a:pt x="707135" y="749807"/>
                </a:lnTo>
                <a:lnTo>
                  <a:pt x="704087" y="749807"/>
                </a:lnTo>
                <a:lnTo>
                  <a:pt x="704087" y="740663"/>
                </a:lnTo>
                <a:lnTo>
                  <a:pt x="701039" y="740663"/>
                </a:lnTo>
                <a:lnTo>
                  <a:pt x="701039" y="728471"/>
                </a:lnTo>
                <a:lnTo>
                  <a:pt x="697991" y="728471"/>
                </a:lnTo>
                <a:lnTo>
                  <a:pt x="697991" y="716279"/>
                </a:lnTo>
                <a:lnTo>
                  <a:pt x="694943" y="716279"/>
                </a:lnTo>
                <a:lnTo>
                  <a:pt x="694943" y="707135"/>
                </a:lnTo>
                <a:lnTo>
                  <a:pt x="691895" y="707135"/>
                </a:lnTo>
                <a:lnTo>
                  <a:pt x="691895" y="694943"/>
                </a:lnTo>
                <a:lnTo>
                  <a:pt x="688847" y="694943"/>
                </a:lnTo>
                <a:lnTo>
                  <a:pt x="688847" y="682751"/>
                </a:lnTo>
                <a:lnTo>
                  <a:pt x="685799" y="682751"/>
                </a:lnTo>
                <a:lnTo>
                  <a:pt x="685799" y="673607"/>
                </a:lnTo>
                <a:lnTo>
                  <a:pt x="682751" y="673607"/>
                </a:lnTo>
                <a:lnTo>
                  <a:pt x="682751" y="661415"/>
                </a:lnTo>
                <a:lnTo>
                  <a:pt x="679703" y="661415"/>
                </a:lnTo>
                <a:lnTo>
                  <a:pt x="679703" y="649223"/>
                </a:lnTo>
                <a:lnTo>
                  <a:pt x="676655" y="649223"/>
                </a:lnTo>
                <a:lnTo>
                  <a:pt x="676655" y="640079"/>
                </a:lnTo>
                <a:lnTo>
                  <a:pt x="673607" y="640079"/>
                </a:lnTo>
                <a:lnTo>
                  <a:pt x="673607" y="627887"/>
                </a:lnTo>
                <a:lnTo>
                  <a:pt x="670559" y="627887"/>
                </a:lnTo>
                <a:lnTo>
                  <a:pt x="670559" y="615695"/>
                </a:lnTo>
                <a:lnTo>
                  <a:pt x="667511" y="615695"/>
                </a:lnTo>
                <a:lnTo>
                  <a:pt x="667511" y="606551"/>
                </a:lnTo>
                <a:lnTo>
                  <a:pt x="664463" y="606551"/>
                </a:lnTo>
                <a:lnTo>
                  <a:pt x="664463" y="594359"/>
                </a:lnTo>
                <a:lnTo>
                  <a:pt x="661415" y="594359"/>
                </a:lnTo>
                <a:lnTo>
                  <a:pt x="661415" y="588263"/>
                </a:lnTo>
                <a:lnTo>
                  <a:pt x="585215" y="588263"/>
                </a:lnTo>
                <a:lnTo>
                  <a:pt x="585215" y="582167"/>
                </a:lnTo>
                <a:lnTo>
                  <a:pt x="560831" y="557783"/>
                </a:lnTo>
                <a:lnTo>
                  <a:pt x="557783" y="557783"/>
                </a:lnTo>
                <a:lnTo>
                  <a:pt x="557783" y="551687"/>
                </a:lnTo>
                <a:lnTo>
                  <a:pt x="533399" y="527303"/>
                </a:lnTo>
                <a:lnTo>
                  <a:pt x="530351" y="527303"/>
                </a:lnTo>
                <a:lnTo>
                  <a:pt x="530351" y="521207"/>
                </a:lnTo>
                <a:lnTo>
                  <a:pt x="505967" y="496823"/>
                </a:lnTo>
                <a:lnTo>
                  <a:pt x="502919" y="496823"/>
                </a:lnTo>
                <a:lnTo>
                  <a:pt x="502919" y="490727"/>
                </a:lnTo>
                <a:lnTo>
                  <a:pt x="478535" y="466343"/>
                </a:lnTo>
                <a:lnTo>
                  <a:pt x="475487" y="466343"/>
                </a:lnTo>
                <a:lnTo>
                  <a:pt x="475487" y="460247"/>
                </a:lnTo>
                <a:lnTo>
                  <a:pt x="451103" y="435863"/>
                </a:lnTo>
                <a:close/>
              </a:path>
              <a:path w="713739" h="783589">
                <a:moveTo>
                  <a:pt x="649223" y="539495"/>
                </a:moveTo>
                <a:lnTo>
                  <a:pt x="643127" y="539495"/>
                </a:lnTo>
                <a:lnTo>
                  <a:pt x="621791" y="560831"/>
                </a:lnTo>
                <a:lnTo>
                  <a:pt x="615695" y="563879"/>
                </a:lnTo>
                <a:lnTo>
                  <a:pt x="594359" y="585215"/>
                </a:lnTo>
                <a:lnTo>
                  <a:pt x="585215" y="588263"/>
                </a:lnTo>
                <a:lnTo>
                  <a:pt x="661415" y="588263"/>
                </a:lnTo>
                <a:lnTo>
                  <a:pt x="661415" y="582167"/>
                </a:lnTo>
                <a:lnTo>
                  <a:pt x="658367" y="582167"/>
                </a:lnTo>
                <a:lnTo>
                  <a:pt x="658367" y="573023"/>
                </a:lnTo>
                <a:lnTo>
                  <a:pt x="655319" y="573023"/>
                </a:lnTo>
                <a:lnTo>
                  <a:pt x="655319" y="560831"/>
                </a:lnTo>
                <a:lnTo>
                  <a:pt x="652271" y="560831"/>
                </a:lnTo>
                <a:lnTo>
                  <a:pt x="652271" y="548639"/>
                </a:lnTo>
                <a:lnTo>
                  <a:pt x="649223" y="548639"/>
                </a:lnTo>
                <a:lnTo>
                  <a:pt x="649223" y="539495"/>
                </a:lnTo>
                <a:close/>
              </a:path>
              <a:path w="713739" h="783589">
                <a:moveTo>
                  <a:pt x="57911" y="0"/>
                </a:moveTo>
                <a:lnTo>
                  <a:pt x="51815" y="0"/>
                </a:lnTo>
                <a:lnTo>
                  <a:pt x="33527" y="18287"/>
                </a:lnTo>
                <a:lnTo>
                  <a:pt x="27431" y="21335"/>
                </a:lnTo>
                <a:lnTo>
                  <a:pt x="6095" y="42671"/>
                </a:lnTo>
                <a:lnTo>
                  <a:pt x="0" y="45719"/>
                </a:lnTo>
                <a:lnTo>
                  <a:pt x="27431" y="73151"/>
                </a:lnTo>
                <a:lnTo>
                  <a:pt x="27431" y="79247"/>
                </a:lnTo>
                <a:lnTo>
                  <a:pt x="30479" y="79247"/>
                </a:lnTo>
                <a:lnTo>
                  <a:pt x="54863" y="103631"/>
                </a:lnTo>
                <a:lnTo>
                  <a:pt x="54863" y="109727"/>
                </a:lnTo>
                <a:lnTo>
                  <a:pt x="57911" y="109727"/>
                </a:lnTo>
                <a:lnTo>
                  <a:pt x="82295" y="134111"/>
                </a:lnTo>
                <a:lnTo>
                  <a:pt x="82295" y="140207"/>
                </a:lnTo>
                <a:lnTo>
                  <a:pt x="85343" y="140207"/>
                </a:lnTo>
                <a:lnTo>
                  <a:pt x="106679" y="161543"/>
                </a:lnTo>
                <a:lnTo>
                  <a:pt x="106679" y="167639"/>
                </a:lnTo>
                <a:lnTo>
                  <a:pt x="109727" y="167639"/>
                </a:lnTo>
                <a:lnTo>
                  <a:pt x="134111" y="192023"/>
                </a:lnTo>
                <a:lnTo>
                  <a:pt x="134111" y="198119"/>
                </a:lnTo>
                <a:lnTo>
                  <a:pt x="137159" y="198119"/>
                </a:lnTo>
                <a:lnTo>
                  <a:pt x="161543" y="222503"/>
                </a:lnTo>
                <a:lnTo>
                  <a:pt x="161543" y="228599"/>
                </a:lnTo>
                <a:lnTo>
                  <a:pt x="164591" y="228599"/>
                </a:lnTo>
                <a:lnTo>
                  <a:pt x="185927" y="249935"/>
                </a:lnTo>
                <a:lnTo>
                  <a:pt x="185927" y="256031"/>
                </a:lnTo>
                <a:lnTo>
                  <a:pt x="188975" y="256031"/>
                </a:lnTo>
                <a:lnTo>
                  <a:pt x="213359" y="280415"/>
                </a:lnTo>
                <a:lnTo>
                  <a:pt x="213359" y="286511"/>
                </a:lnTo>
                <a:lnTo>
                  <a:pt x="216407" y="286511"/>
                </a:lnTo>
                <a:lnTo>
                  <a:pt x="240791" y="310895"/>
                </a:lnTo>
                <a:lnTo>
                  <a:pt x="240791" y="316991"/>
                </a:lnTo>
                <a:lnTo>
                  <a:pt x="243839" y="316991"/>
                </a:lnTo>
                <a:lnTo>
                  <a:pt x="268223" y="341375"/>
                </a:lnTo>
                <a:lnTo>
                  <a:pt x="268223" y="347471"/>
                </a:lnTo>
                <a:lnTo>
                  <a:pt x="271271" y="347471"/>
                </a:lnTo>
                <a:lnTo>
                  <a:pt x="292607" y="368807"/>
                </a:lnTo>
                <a:lnTo>
                  <a:pt x="292607" y="374903"/>
                </a:lnTo>
                <a:lnTo>
                  <a:pt x="295655" y="374903"/>
                </a:lnTo>
                <a:lnTo>
                  <a:pt x="320039" y="399287"/>
                </a:lnTo>
                <a:lnTo>
                  <a:pt x="320039" y="405383"/>
                </a:lnTo>
                <a:lnTo>
                  <a:pt x="323087" y="405383"/>
                </a:lnTo>
                <a:lnTo>
                  <a:pt x="347471" y="429767"/>
                </a:lnTo>
                <a:lnTo>
                  <a:pt x="347471" y="435863"/>
                </a:lnTo>
                <a:lnTo>
                  <a:pt x="448055" y="435863"/>
                </a:lnTo>
                <a:lnTo>
                  <a:pt x="448055" y="429767"/>
                </a:lnTo>
                <a:lnTo>
                  <a:pt x="420623" y="402335"/>
                </a:lnTo>
                <a:lnTo>
                  <a:pt x="417575" y="402335"/>
                </a:lnTo>
                <a:lnTo>
                  <a:pt x="417575" y="396239"/>
                </a:lnTo>
                <a:lnTo>
                  <a:pt x="393191" y="371855"/>
                </a:lnTo>
                <a:lnTo>
                  <a:pt x="390143" y="371855"/>
                </a:lnTo>
                <a:lnTo>
                  <a:pt x="390143" y="365759"/>
                </a:lnTo>
                <a:lnTo>
                  <a:pt x="365759" y="341375"/>
                </a:lnTo>
                <a:lnTo>
                  <a:pt x="362711" y="341375"/>
                </a:lnTo>
                <a:lnTo>
                  <a:pt x="362711" y="335279"/>
                </a:lnTo>
                <a:lnTo>
                  <a:pt x="338327" y="310895"/>
                </a:lnTo>
                <a:lnTo>
                  <a:pt x="335279" y="310895"/>
                </a:lnTo>
                <a:lnTo>
                  <a:pt x="335279" y="304799"/>
                </a:lnTo>
                <a:lnTo>
                  <a:pt x="310895" y="280415"/>
                </a:lnTo>
                <a:lnTo>
                  <a:pt x="307847" y="280415"/>
                </a:lnTo>
                <a:lnTo>
                  <a:pt x="307847" y="274319"/>
                </a:lnTo>
                <a:lnTo>
                  <a:pt x="283463" y="249935"/>
                </a:lnTo>
                <a:lnTo>
                  <a:pt x="280415" y="249935"/>
                </a:lnTo>
                <a:lnTo>
                  <a:pt x="280415" y="243839"/>
                </a:lnTo>
                <a:lnTo>
                  <a:pt x="256031" y="219455"/>
                </a:lnTo>
                <a:lnTo>
                  <a:pt x="252983" y="219455"/>
                </a:lnTo>
                <a:lnTo>
                  <a:pt x="252983" y="213359"/>
                </a:lnTo>
                <a:lnTo>
                  <a:pt x="225551" y="185927"/>
                </a:lnTo>
                <a:lnTo>
                  <a:pt x="222503" y="185927"/>
                </a:lnTo>
                <a:lnTo>
                  <a:pt x="222503" y="179831"/>
                </a:lnTo>
                <a:lnTo>
                  <a:pt x="198119" y="155447"/>
                </a:lnTo>
                <a:lnTo>
                  <a:pt x="195071" y="155447"/>
                </a:lnTo>
                <a:lnTo>
                  <a:pt x="195071" y="149351"/>
                </a:lnTo>
                <a:lnTo>
                  <a:pt x="170687" y="124967"/>
                </a:lnTo>
                <a:lnTo>
                  <a:pt x="167639" y="124967"/>
                </a:lnTo>
                <a:lnTo>
                  <a:pt x="167639" y="118871"/>
                </a:lnTo>
                <a:lnTo>
                  <a:pt x="143255" y="94487"/>
                </a:lnTo>
                <a:lnTo>
                  <a:pt x="140207" y="94487"/>
                </a:lnTo>
                <a:lnTo>
                  <a:pt x="140207" y="88391"/>
                </a:lnTo>
                <a:lnTo>
                  <a:pt x="115823" y="64007"/>
                </a:lnTo>
                <a:lnTo>
                  <a:pt x="112775" y="64007"/>
                </a:lnTo>
                <a:lnTo>
                  <a:pt x="112775" y="57911"/>
                </a:lnTo>
                <a:lnTo>
                  <a:pt x="88391" y="33527"/>
                </a:lnTo>
                <a:lnTo>
                  <a:pt x="85343" y="33527"/>
                </a:lnTo>
                <a:lnTo>
                  <a:pt x="85343" y="27431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3988689" y="2385818"/>
            <a:ext cx="1651635" cy="1788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0" b="1" spc="8" dirty="0">
                <a:latin typeface="Times New Roman"/>
                <a:cs typeface="Times New Roman"/>
              </a:rPr>
              <a:t>CC</a:t>
            </a:r>
            <a:r>
              <a:rPr sz="4500" b="1" spc="-11" dirty="0">
                <a:latin typeface="Times New Roman"/>
                <a:cs typeface="Times New Roman"/>
              </a:rPr>
              <a:t>l</a:t>
            </a:r>
            <a:r>
              <a:rPr sz="4500" b="1" baseline="-20833" dirty="0">
                <a:latin typeface="Times New Roman"/>
                <a:cs typeface="Times New Roman"/>
              </a:rPr>
              <a:t>4</a:t>
            </a:r>
            <a:endParaRPr sz="4500" baseline="-20833">
              <a:latin typeface="Times New Roman"/>
              <a:cs typeface="Times New Roman"/>
            </a:endParaRPr>
          </a:p>
          <a:p>
            <a:pPr>
              <a:spcBef>
                <a:spcPts val="41"/>
              </a:spcBef>
            </a:pPr>
            <a:endParaRPr sz="4425">
              <a:latin typeface="Times New Roman"/>
              <a:cs typeface="Times New Roman"/>
            </a:endParaRPr>
          </a:p>
          <a:p>
            <a:pPr marL="934879"/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e</a:t>
            </a:r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8519" y="3678476"/>
            <a:ext cx="104870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00" b="1" spc="4" dirty="0">
                <a:latin typeface="Times New Roman"/>
                <a:cs typeface="Times New Roman"/>
              </a:rPr>
              <a:t>c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700" b="1" spc="4" dirty="0">
                <a:latin typeface="Times New Roman"/>
                <a:cs typeface="Times New Roman"/>
              </a:rPr>
              <a:t>r</a:t>
            </a:r>
            <a:r>
              <a:rPr sz="2700" b="1" spc="-8" dirty="0">
                <a:latin typeface="Times New Roman"/>
                <a:cs typeface="Times New Roman"/>
              </a:rPr>
              <a:t>b</a:t>
            </a:r>
            <a:r>
              <a:rPr sz="2700" b="1" dirty="0">
                <a:latin typeface="Times New Roman"/>
                <a:cs typeface="Times New Roman"/>
              </a:rPr>
              <a:t>on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58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5" name="object 5"/>
          <p:cNvSpPr/>
          <p:nvPr/>
        </p:nvSpPr>
        <p:spPr>
          <a:xfrm>
            <a:off x="3657600" y="2898649"/>
            <a:ext cx="478155" cy="699611"/>
          </a:xfrm>
          <a:custGeom>
            <a:avLst/>
            <a:gdLst/>
            <a:ahLst/>
            <a:cxnLst/>
            <a:rect l="l" t="t" r="r" b="b"/>
            <a:pathLst>
              <a:path w="637539" h="932814">
                <a:moveTo>
                  <a:pt x="33527" y="682751"/>
                </a:moveTo>
                <a:lnTo>
                  <a:pt x="27431" y="682751"/>
                </a:lnTo>
                <a:lnTo>
                  <a:pt x="18287" y="755903"/>
                </a:lnTo>
                <a:lnTo>
                  <a:pt x="15239" y="783335"/>
                </a:lnTo>
                <a:lnTo>
                  <a:pt x="9143" y="832103"/>
                </a:lnTo>
                <a:lnTo>
                  <a:pt x="6095" y="859535"/>
                </a:lnTo>
                <a:lnTo>
                  <a:pt x="0" y="908303"/>
                </a:lnTo>
                <a:lnTo>
                  <a:pt x="0" y="932687"/>
                </a:lnTo>
                <a:lnTo>
                  <a:pt x="3047" y="929639"/>
                </a:lnTo>
                <a:lnTo>
                  <a:pt x="15239" y="923543"/>
                </a:lnTo>
                <a:lnTo>
                  <a:pt x="18287" y="920495"/>
                </a:lnTo>
                <a:lnTo>
                  <a:pt x="36575" y="911351"/>
                </a:lnTo>
                <a:lnTo>
                  <a:pt x="39623" y="908303"/>
                </a:lnTo>
                <a:lnTo>
                  <a:pt x="57911" y="899159"/>
                </a:lnTo>
                <a:lnTo>
                  <a:pt x="60959" y="896111"/>
                </a:lnTo>
                <a:lnTo>
                  <a:pt x="79247" y="886967"/>
                </a:lnTo>
                <a:lnTo>
                  <a:pt x="82295" y="883919"/>
                </a:lnTo>
                <a:lnTo>
                  <a:pt x="100583" y="874775"/>
                </a:lnTo>
                <a:lnTo>
                  <a:pt x="103631" y="871727"/>
                </a:lnTo>
                <a:lnTo>
                  <a:pt x="115823" y="865631"/>
                </a:lnTo>
                <a:lnTo>
                  <a:pt x="118871" y="862583"/>
                </a:lnTo>
                <a:lnTo>
                  <a:pt x="137159" y="853439"/>
                </a:lnTo>
                <a:lnTo>
                  <a:pt x="140207" y="850391"/>
                </a:lnTo>
                <a:lnTo>
                  <a:pt x="158495" y="841247"/>
                </a:lnTo>
                <a:lnTo>
                  <a:pt x="161543" y="838199"/>
                </a:lnTo>
                <a:lnTo>
                  <a:pt x="179831" y="829055"/>
                </a:lnTo>
                <a:lnTo>
                  <a:pt x="182879" y="826007"/>
                </a:lnTo>
                <a:lnTo>
                  <a:pt x="201167" y="816863"/>
                </a:lnTo>
                <a:lnTo>
                  <a:pt x="204215" y="813815"/>
                </a:lnTo>
                <a:lnTo>
                  <a:pt x="216407" y="807719"/>
                </a:lnTo>
                <a:lnTo>
                  <a:pt x="219455" y="804671"/>
                </a:lnTo>
                <a:lnTo>
                  <a:pt x="216407" y="801623"/>
                </a:lnTo>
                <a:lnTo>
                  <a:pt x="210311" y="798575"/>
                </a:lnTo>
                <a:lnTo>
                  <a:pt x="207263" y="795527"/>
                </a:lnTo>
                <a:lnTo>
                  <a:pt x="201167" y="792479"/>
                </a:lnTo>
                <a:lnTo>
                  <a:pt x="198119" y="789431"/>
                </a:lnTo>
                <a:lnTo>
                  <a:pt x="192023" y="786383"/>
                </a:lnTo>
                <a:lnTo>
                  <a:pt x="188975" y="783335"/>
                </a:lnTo>
                <a:lnTo>
                  <a:pt x="182879" y="780287"/>
                </a:lnTo>
                <a:lnTo>
                  <a:pt x="179831" y="777239"/>
                </a:lnTo>
                <a:lnTo>
                  <a:pt x="173735" y="774191"/>
                </a:lnTo>
                <a:lnTo>
                  <a:pt x="170687" y="771143"/>
                </a:lnTo>
                <a:lnTo>
                  <a:pt x="164591" y="768095"/>
                </a:lnTo>
                <a:lnTo>
                  <a:pt x="161543" y="765047"/>
                </a:lnTo>
                <a:lnTo>
                  <a:pt x="158495" y="765047"/>
                </a:lnTo>
                <a:lnTo>
                  <a:pt x="158495" y="758951"/>
                </a:lnTo>
                <a:lnTo>
                  <a:pt x="161543" y="755903"/>
                </a:lnTo>
                <a:lnTo>
                  <a:pt x="164591" y="749807"/>
                </a:lnTo>
                <a:lnTo>
                  <a:pt x="167639" y="746759"/>
                </a:lnTo>
                <a:lnTo>
                  <a:pt x="170687" y="740663"/>
                </a:lnTo>
                <a:lnTo>
                  <a:pt x="173735" y="737615"/>
                </a:lnTo>
                <a:lnTo>
                  <a:pt x="176783" y="731519"/>
                </a:lnTo>
                <a:lnTo>
                  <a:pt x="179831" y="728471"/>
                </a:lnTo>
                <a:lnTo>
                  <a:pt x="182879" y="722375"/>
                </a:lnTo>
                <a:lnTo>
                  <a:pt x="88391" y="722375"/>
                </a:lnTo>
                <a:lnTo>
                  <a:pt x="88391" y="719327"/>
                </a:lnTo>
                <a:lnTo>
                  <a:pt x="85343" y="716279"/>
                </a:lnTo>
                <a:lnTo>
                  <a:pt x="79247" y="713231"/>
                </a:lnTo>
                <a:lnTo>
                  <a:pt x="76199" y="710183"/>
                </a:lnTo>
                <a:lnTo>
                  <a:pt x="70103" y="707135"/>
                </a:lnTo>
                <a:lnTo>
                  <a:pt x="67055" y="704087"/>
                </a:lnTo>
                <a:lnTo>
                  <a:pt x="60959" y="701039"/>
                </a:lnTo>
                <a:lnTo>
                  <a:pt x="57911" y="697991"/>
                </a:lnTo>
                <a:lnTo>
                  <a:pt x="51815" y="694943"/>
                </a:lnTo>
                <a:lnTo>
                  <a:pt x="48767" y="691895"/>
                </a:lnTo>
                <a:lnTo>
                  <a:pt x="42671" y="688847"/>
                </a:lnTo>
                <a:lnTo>
                  <a:pt x="39623" y="685799"/>
                </a:lnTo>
                <a:lnTo>
                  <a:pt x="33527" y="682751"/>
                </a:lnTo>
                <a:close/>
              </a:path>
              <a:path w="637539" h="932814">
                <a:moveTo>
                  <a:pt x="582167" y="0"/>
                </a:moveTo>
                <a:lnTo>
                  <a:pt x="576071" y="0"/>
                </a:lnTo>
                <a:lnTo>
                  <a:pt x="569975" y="6095"/>
                </a:lnTo>
                <a:lnTo>
                  <a:pt x="566927" y="12191"/>
                </a:lnTo>
                <a:lnTo>
                  <a:pt x="563879" y="15239"/>
                </a:lnTo>
                <a:lnTo>
                  <a:pt x="560831" y="21335"/>
                </a:lnTo>
                <a:lnTo>
                  <a:pt x="557783" y="24383"/>
                </a:lnTo>
                <a:lnTo>
                  <a:pt x="554735" y="30479"/>
                </a:lnTo>
                <a:lnTo>
                  <a:pt x="551687" y="33527"/>
                </a:lnTo>
                <a:lnTo>
                  <a:pt x="548639" y="39623"/>
                </a:lnTo>
                <a:lnTo>
                  <a:pt x="545591" y="42671"/>
                </a:lnTo>
                <a:lnTo>
                  <a:pt x="542543" y="48767"/>
                </a:lnTo>
                <a:lnTo>
                  <a:pt x="539495" y="51815"/>
                </a:lnTo>
                <a:lnTo>
                  <a:pt x="536447" y="57911"/>
                </a:lnTo>
                <a:lnTo>
                  <a:pt x="533399" y="60959"/>
                </a:lnTo>
                <a:lnTo>
                  <a:pt x="530351" y="67055"/>
                </a:lnTo>
                <a:lnTo>
                  <a:pt x="527303" y="70103"/>
                </a:lnTo>
                <a:lnTo>
                  <a:pt x="524255" y="76199"/>
                </a:lnTo>
                <a:lnTo>
                  <a:pt x="521207" y="79247"/>
                </a:lnTo>
                <a:lnTo>
                  <a:pt x="518159" y="85343"/>
                </a:lnTo>
                <a:lnTo>
                  <a:pt x="515111" y="88391"/>
                </a:lnTo>
                <a:lnTo>
                  <a:pt x="512063" y="94487"/>
                </a:lnTo>
                <a:lnTo>
                  <a:pt x="509015" y="97535"/>
                </a:lnTo>
                <a:lnTo>
                  <a:pt x="505967" y="103631"/>
                </a:lnTo>
                <a:lnTo>
                  <a:pt x="502919" y="106679"/>
                </a:lnTo>
                <a:lnTo>
                  <a:pt x="499871" y="112775"/>
                </a:lnTo>
                <a:lnTo>
                  <a:pt x="496823" y="115823"/>
                </a:lnTo>
                <a:lnTo>
                  <a:pt x="493775" y="121919"/>
                </a:lnTo>
                <a:lnTo>
                  <a:pt x="490727" y="124967"/>
                </a:lnTo>
                <a:lnTo>
                  <a:pt x="487679" y="131063"/>
                </a:lnTo>
                <a:lnTo>
                  <a:pt x="484631" y="134111"/>
                </a:lnTo>
                <a:lnTo>
                  <a:pt x="481583" y="140207"/>
                </a:lnTo>
                <a:lnTo>
                  <a:pt x="478535" y="143255"/>
                </a:lnTo>
                <a:lnTo>
                  <a:pt x="475487" y="149351"/>
                </a:lnTo>
                <a:lnTo>
                  <a:pt x="472439" y="152399"/>
                </a:lnTo>
                <a:lnTo>
                  <a:pt x="469391" y="158495"/>
                </a:lnTo>
                <a:lnTo>
                  <a:pt x="466343" y="161543"/>
                </a:lnTo>
                <a:lnTo>
                  <a:pt x="463295" y="167639"/>
                </a:lnTo>
                <a:lnTo>
                  <a:pt x="460247" y="170687"/>
                </a:lnTo>
                <a:lnTo>
                  <a:pt x="457199" y="176783"/>
                </a:lnTo>
                <a:lnTo>
                  <a:pt x="454151" y="179831"/>
                </a:lnTo>
                <a:lnTo>
                  <a:pt x="451103" y="185927"/>
                </a:lnTo>
                <a:lnTo>
                  <a:pt x="448055" y="188975"/>
                </a:lnTo>
                <a:lnTo>
                  <a:pt x="445007" y="195071"/>
                </a:lnTo>
                <a:lnTo>
                  <a:pt x="441959" y="198119"/>
                </a:lnTo>
                <a:lnTo>
                  <a:pt x="438911" y="204215"/>
                </a:lnTo>
                <a:lnTo>
                  <a:pt x="435863" y="207263"/>
                </a:lnTo>
                <a:lnTo>
                  <a:pt x="432815" y="213359"/>
                </a:lnTo>
                <a:lnTo>
                  <a:pt x="429767" y="216407"/>
                </a:lnTo>
                <a:lnTo>
                  <a:pt x="426719" y="222503"/>
                </a:lnTo>
                <a:lnTo>
                  <a:pt x="423671" y="225551"/>
                </a:lnTo>
                <a:lnTo>
                  <a:pt x="420623" y="231647"/>
                </a:lnTo>
                <a:lnTo>
                  <a:pt x="417575" y="234695"/>
                </a:lnTo>
                <a:lnTo>
                  <a:pt x="414527" y="240791"/>
                </a:lnTo>
                <a:lnTo>
                  <a:pt x="411479" y="243839"/>
                </a:lnTo>
                <a:lnTo>
                  <a:pt x="408431" y="249935"/>
                </a:lnTo>
                <a:lnTo>
                  <a:pt x="405383" y="252983"/>
                </a:lnTo>
                <a:lnTo>
                  <a:pt x="402335" y="259079"/>
                </a:lnTo>
                <a:lnTo>
                  <a:pt x="399287" y="262127"/>
                </a:lnTo>
                <a:lnTo>
                  <a:pt x="396239" y="268223"/>
                </a:lnTo>
                <a:lnTo>
                  <a:pt x="393191" y="271271"/>
                </a:lnTo>
                <a:lnTo>
                  <a:pt x="390143" y="277367"/>
                </a:lnTo>
                <a:lnTo>
                  <a:pt x="387095" y="280415"/>
                </a:lnTo>
                <a:lnTo>
                  <a:pt x="384047" y="286511"/>
                </a:lnTo>
                <a:lnTo>
                  <a:pt x="380999" y="289559"/>
                </a:lnTo>
                <a:lnTo>
                  <a:pt x="377951" y="295655"/>
                </a:lnTo>
                <a:lnTo>
                  <a:pt x="374903" y="298703"/>
                </a:lnTo>
                <a:lnTo>
                  <a:pt x="371855" y="304799"/>
                </a:lnTo>
                <a:lnTo>
                  <a:pt x="368807" y="307847"/>
                </a:lnTo>
                <a:lnTo>
                  <a:pt x="365759" y="313943"/>
                </a:lnTo>
                <a:lnTo>
                  <a:pt x="362711" y="316991"/>
                </a:lnTo>
                <a:lnTo>
                  <a:pt x="359663" y="323087"/>
                </a:lnTo>
                <a:lnTo>
                  <a:pt x="356615" y="326135"/>
                </a:lnTo>
                <a:lnTo>
                  <a:pt x="353567" y="332231"/>
                </a:lnTo>
                <a:lnTo>
                  <a:pt x="350519" y="335279"/>
                </a:lnTo>
                <a:lnTo>
                  <a:pt x="347471" y="341375"/>
                </a:lnTo>
                <a:lnTo>
                  <a:pt x="344423" y="344423"/>
                </a:lnTo>
                <a:lnTo>
                  <a:pt x="341375" y="350519"/>
                </a:lnTo>
                <a:lnTo>
                  <a:pt x="338327" y="353567"/>
                </a:lnTo>
                <a:lnTo>
                  <a:pt x="335279" y="359663"/>
                </a:lnTo>
                <a:lnTo>
                  <a:pt x="332231" y="362711"/>
                </a:lnTo>
                <a:lnTo>
                  <a:pt x="329183" y="368807"/>
                </a:lnTo>
                <a:lnTo>
                  <a:pt x="323087" y="374903"/>
                </a:lnTo>
                <a:lnTo>
                  <a:pt x="320039" y="380999"/>
                </a:lnTo>
                <a:lnTo>
                  <a:pt x="316991" y="384047"/>
                </a:lnTo>
                <a:lnTo>
                  <a:pt x="313943" y="390143"/>
                </a:lnTo>
                <a:lnTo>
                  <a:pt x="310895" y="393191"/>
                </a:lnTo>
                <a:lnTo>
                  <a:pt x="307847" y="399287"/>
                </a:lnTo>
                <a:lnTo>
                  <a:pt x="304799" y="402335"/>
                </a:lnTo>
                <a:lnTo>
                  <a:pt x="301751" y="408431"/>
                </a:lnTo>
                <a:lnTo>
                  <a:pt x="298703" y="411479"/>
                </a:lnTo>
                <a:lnTo>
                  <a:pt x="295655" y="417575"/>
                </a:lnTo>
                <a:lnTo>
                  <a:pt x="292607" y="420623"/>
                </a:lnTo>
                <a:lnTo>
                  <a:pt x="289559" y="426719"/>
                </a:lnTo>
                <a:lnTo>
                  <a:pt x="286511" y="429767"/>
                </a:lnTo>
                <a:lnTo>
                  <a:pt x="283463" y="435863"/>
                </a:lnTo>
                <a:lnTo>
                  <a:pt x="280415" y="438911"/>
                </a:lnTo>
                <a:lnTo>
                  <a:pt x="277367" y="445007"/>
                </a:lnTo>
                <a:lnTo>
                  <a:pt x="274319" y="448055"/>
                </a:lnTo>
                <a:lnTo>
                  <a:pt x="271271" y="454151"/>
                </a:lnTo>
                <a:lnTo>
                  <a:pt x="268223" y="457199"/>
                </a:lnTo>
                <a:lnTo>
                  <a:pt x="265175" y="463295"/>
                </a:lnTo>
                <a:lnTo>
                  <a:pt x="262127" y="466343"/>
                </a:lnTo>
                <a:lnTo>
                  <a:pt x="259079" y="472439"/>
                </a:lnTo>
                <a:lnTo>
                  <a:pt x="256031" y="475487"/>
                </a:lnTo>
                <a:lnTo>
                  <a:pt x="252983" y="481583"/>
                </a:lnTo>
                <a:lnTo>
                  <a:pt x="249935" y="484631"/>
                </a:lnTo>
                <a:lnTo>
                  <a:pt x="246887" y="490727"/>
                </a:lnTo>
                <a:lnTo>
                  <a:pt x="243839" y="493775"/>
                </a:lnTo>
                <a:lnTo>
                  <a:pt x="240791" y="499871"/>
                </a:lnTo>
                <a:lnTo>
                  <a:pt x="237743" y="502919"/>
                </a:lnTo>
                <a:lnTo>
                  <a:pt x="234695" y="509015"/>
                </a:lnTo>
                <a:lnTo>
                  <a:pt x="231647" y="512063"/>
                </a:lnTo>
                <a:lnTo>
                  <a:pt x="228599" y="518159"/>
                </a:lnTo>
                <a:lnTo>
                  <a:pt x="225551" y="521207"/>
                </a:lnTo>
                <a:lnTo>
                  <a:pt x="222503" y="527303"/>
                </a:lnTo>
                <a:lnTo>
                  <a:pt x="219455" y="530351"/>
                </a:lnTo>
                <a:lnTo>
                  <a:pt x="216407" y="536447"/>
                </a:lnTo>
                <a:lnTo>
                  <a:pt x="213359" y="539495"/>
                </a:lnTo>
                <a:lnTo>
                  <a:pt x="210311" y="545591"/>
                </a:lnTo>
                <a:lnTo>
                  <a:pt x="207263" y="548639"/>
                </a:lnTo>
                <a:lnTo>
                  <a:pt x="204215" y="554735"/>
                </a:lnTo>
                <a:lnTo>
                  <a:pt x="201167" y="557783"/>
                </a:lnTo>
                <a:lnTo>
                  <a:pt x="198119" y="563879"/>
                </a:lnTo>
                <a:lnTo>
                  <a:pt x="195071" y="566927"/>
                </a:lnTo>
                <a:lnTo>
                  <a:pt x="192023" y="573023"/>
                </a:lnTo>
                <a:lnTo>
                  <a:pt x="188975" y="576071"/>
                </a:lnTo>
                <a:lnTo>
                  <a:pt x="185927" y="582167"/>
                </a:lnTo>
                <a:lnTo>
                  <a:pt x="182879" y="585215"/>
                </a:lnTo>
                <a:lnTo>
                  <a:pt x="179831" y="591311"/>
                </a:lnTo>
                <a:lnTo>
                  <a:pt x="176783" y="594359"/>
                </a:lnTo>
                <a:lnTo>
                  <a:pt x="173735" y="600455"/>
                </a:lnTo>
                <a:lnTo>
                  <a:pt x="170687" y="603503"/>
                </a:lnTo>
                <a:lnTo>
                  <a:pt x="167639" y="609599"/>
                </a:lnTo>
                <a:lnTo>
                  <a:pt x="164591" y="612647"/>
                </a:lnTo>
                <a:lnTo>
                  <a:pt x="161543" y="618743"/>
                </a:lnTo>
                <a:lnTo>
                  <a:pt x="158495" y="621791"/>
                </a:lnTo>
                <a:lnTo>
                  <a:pt x="155447" y="627887"/>
                </a:lnTo>
                <a:lnTo>
                  <a:pt x="152399" y="630935"/>
                </a:lnTo>
                <a:lnTo>
                  <a:pt x="149351" y="637031"/>
                </a:lnTo>
                <a:lnTo>
                  <a:pt x="146303" y="640079"/>
                </a:lnTo>
                <a:lnTo>
                  <a:pt x="143255" y="646175"/>
                </a:lnTo>
                <a:lnTo>
                  <a:pt x="140207" y="649223"/>
                </a:lnTo>
                <a:lnTo>
                  <a:pt x="137159" y="655319"/>
                </a:lnTo>
                <a:lnTo>
                  <a:pt x="134111" y="658367"/>
                </a:lnTo>
                <a:lnTo>
                  <a:pt x="131063" y="664463"/>
                </a:lnTo>
                <a:lnTo>
                  <a:pt x="128015" y="667511"/>
                </a:lnTo>
                <a:lnTo>
                  <a:pt x="124967" y="673607"/>
                </a:lnTo>
                <a:lnTo>
                  <a:pt x="121919" y="676655"/>
                </a:lnTo>
                <a:lnTo>
                  <a:pt x="118871" y="682751"/>
                </a:lnTo>
                <a:lnTo>
                  <a:pt x="115823" y="685799"/>
                </a:lnTo>
                <a:lnTo>
                  <a:pt x="112775" y="691895"/>
                </a:lnTo>
                <a:lnTo>
                  <a:pt x="109727" y="694943"/>
                </a:lnTo>
                <a:lnTo>
                  <a:pt x="106679" y="701039"/>
                </a:lnTo>
                <a:lnTo>
                  <a:pt x="103631" y="704087"/>
                </a:lnTo>
                <a:lnTo>
                  <a:pt x="100583" y="710183"/>
                </a:lnTo>
                <a:lnTo>
                  <a:pt x="97535" y="713231"/>
                </a:lnTo>
                <a:lnTo>
                  <a:pt x="94487" y="719327"/>
                </a:lnTo>
                <a:lnTo>
                  <a:pt x="88391" y="722375"/>
                </a:lnTo>
                <a:lnTo>
                  <a:pt x="182879" y="722375"/>
                </a:lnTo>
                <a:lnTo>
                  <a:pt x="185927" y="719327"/>
                </a:lnTo>
                <a:lnTo>
                  <a:pt x="188975" y="713231"/>
                </a:lnTo>
                <a:lnTo>
                  <a:pt x="192023" y="710183"/>
                </a:lnTo>
                <a:lnTo>
                  <a:pt x="195071" y="704087"/>
                </a:lnTo>
                <a:lnTo>
                  <a:pt x="198119" y="701039"/>
                </a:lnTo>
                <a:lnTo>
                  <a:pt x="201167" y="694943"/>
                </a:lnTo>
                <a:lnTo>
                  <a:pt x="204215" y="691895"/>
                </a:lnTo>
                <a:lnTo>
                  <a:pt x="207263" y="685799"/>
                </a:lnTo>
                <a:lnTo>
                  <a:pt x="210311" y="682751"/>
                </a:lnTo>
                <a:lnTo>
                  <a:pt x="213359" y="676655"/>
                </a:lnTo>
                <a:lnTo>
                  <a:pt x="216407" y="673607"/>
                </a:lnTo>
                <a:lnTo>
                  <a:pt x="219455" y="667511"/>
                </a:lnTo>
                <a:lnTo>
                  <a:pt x="222503" y="664463"/>
                </a:lnTo>
                <a:lnTo>
                  <a:pt x="225551" y="658367"/>
                </a:lnTo>
                <a:lnTo>
                  <a:pt x="228599" y="655319"/>
                </a:lnTo>
                <a:lnTo>
                  <a:pt x="231647" y="649223"/>
                </a:lnTo>
                <a:lnTo>
                  <a:pt x="234695" y="646175"/>
                </a:lnTo>
                <a:lnTo>
                  <a:pt x="237743" y="640079"/>
                </a:lnTo>
                <a:lnTo>
                  <a:pt x="240791" y="637031"/>
                </a:lnTo>
                <a:lnTo>
                  <a:pt x="243839" y="630935"/>
                </a:lnTo>
                <a:lnTo>
                  <a:pt x="246887" y="627887"/>
                </a:lnTo>
                <a:lnTo>
                  <a:pt x="249935" y="621791"/>
                </a:lnTo>
                <a:lnTo>
                  <a:pt x="252983" y="618743"/>
                </a:lnTo>
                <a:lnTo>
                  <a:pt x="256031" y="612647"/>
                </a:lnTo>
                <a:lnTo>
                  <a:pt x="259079" y="609599"/>
                </a:lnTo>
                <a:lnTo>
                  <a:pt x="262127" y="603503"/>
                </a:lnTo>
                <a:lnTo>
                  <a:pt x="265175" y="600455"/>
                </a:lnTo>
                <a:lnTo>
                  <a:pt x="268223" y="594359"/>
                </a:lnTo>
                <a:lnTo>
                  <a:pt x="271271" y="591311"/>
                </a:lnTo>
                <a:lnTo>
                  <a:pt x="274319" y="585215"/>
                </a:lnTo>
                <a:lnTo>
                  <a:pt x="277367" y="582167"/>
                </a:lnTo>
                <a:lnTo>
                  <a:pt x="280415" y="576071"/>
                </a:lnTo>
                <a:lnTo>
                  <a:pt x="283463" y="573023"/>
                </a:lnTo>
                <a:lnTo>
                  <a:pt x="286511" y="566927"/>
                </a:lnTo>
                <a:lnTo>
                  <a:pt x="289559" y="563879"/>
                </a:lnTo>
                <a:lnTo>
                  <a:pt x="292607" y="557783"/>
                </a:lnTo>
                <a:lnTo>
                  <a:pt x="295655" y="554735"/>
                </a:lnTo>
                <a:lnTo>
                  <a:pt x="298703" y="548639"/>
                </a:lnTo>
                <a:lnTo>
                  <a:pt x="301751" y="545591"/>
                </a:lnTo>
                <a:lnTo>
                  <a:pt x="304799" y="539495"/>
                </a:lnTo>
                <a:lnTo>
                  <a:pt x="307847" y="536447"/>
                </a:lnTo>
                <a:lnTo>
                  <a:pt x="310895" y="530351"/>
                </a:lnTo>
                <a:lnTo>
                  <a:pt x="313943" y="527303"/>
                </a:lnTo>
                <a:lnTo>
                  <a:pt x="316991" y="521207"/>
                </a:lnTo>
                <a:lnTo>
                  <a:pt x="320039" y="518159"/>
                </a:lnTo>
                <a:lnTo>
                  <a:pt x="323087" y="512063"/>
                </a:lnTo>
                <a:lnTo>
                  <a:pt x="326135" y="509015"/>
                </a:lnTo>
                <a:lnTo>
                  <a:pt x="329183" y="502919"/>
                </a:lnTo>
                <a:lnTo>
                  <a:pt x="332231" y="499871"/>
                </a:lnTo>
                <a:lnTo>
                  <a:pt x="335279" y="493775"/>
                </a:lnTo>
                <a:lnTo>
                  <a:pt x="338327" y="490727"/>
                </a:lnTo>
                <a:lnTo>
                  <a:pt x="341375" y="484631"/>
                </a:lnTo>
                <a:lnTo>
                  <a:pt x="344423" y="481583"/>
                </a:lnTo>
                <a:lnTo>
                  <a:pt x="347471" y="475487"/>
                </a:lnTo>
                <a:lnTo>
                  <a:pt x="350519" y="472439"/>
                </a:lnTo>
                <a:lnTo>
                  <a:pt x="353567" y="466343"/>
                </a:lnTo>
                <a:lnTo>
                  <a:pt x="356615" y="463295"/>
                </a:lnTo>
                <a:lnTo>
                  <a:pt x="359663" y="457199"/>
                </a:lnTo>
                <a:lnTo>
                  <a:pt x="362711" y="454151"/>
                </a:lnTo>
                <a:lnTo>
                  <a:pt x="365759" y="448055"/>
                </a:lnTo>
                <a:lnTo>
                  <a:pt x="368807" y="445007"/>
                </a:lnTo>
                <a:lnTo>
                  <a:pt x="371855" y="438911"/>
                </a:lnTo>
                <a:lnTo>
                  <a:pt x="374903" y="435863"/>
                </a:lnTo>
                <a:lnTo>
                  <a:pt x="377951" y="429767"/>
                </a:lnTo>
                <a:lnTo>
                  <a:pt x="380999" y="426719"/>
                </a:lnTo>
                <a:lnTo>
                  <a:pt x="384047" y="420623"/>
                </a:lnTo>
                <a:lnTo>
                  <a:pt x="387095" y="417575"/>
                </a:lnTo>
                <a:lnTo>
                  <a:pt x="390143" y="411479"/>
                </a:lnTo>
                <a:lnTo>
                  <a:pt x="393191" y="408431"/>
                </a:lnTo>
                <a:lnTo>
                  <a:pt x="396239" y="402335"/>
                </a:lnTo>
                <a:lnTo>
                  <a:pt x="399287" y="399287"/>
                </a:lnTo>
                <a:lnTo>
                  <a:pt x="402335" y="393191"/>
                </a:lnTo>
                <a:lnTo>
                  <a:pt x="405383" y="390143"/>
                </a:lnTo>
                <a:lnTo>
                  <a:pt x="408431" y="384047"/>
                </a:lnTo>
                <a:lnTo>
                  <a:pt x="411479" y="380999"/>
                </a:lnTo>
                <a:lnTo>
                  <a:pt x="414527" y="374903"/>
                </a:lnTo>
                <a:lnTo>
                  <a:pt x="417575" y="371855"/>
                </a:lnTo>
                <a:lnTo>
                  <a:pt x="420623" y="365759"/>
                </a:lnTo>
                <a:lnTo>
                  <a:pt x="423671" y="362711"/>
                </a:lnTo>
                <a:lnTo>
                  <a:pt x="426719" y="356615"/>
                </a:lnTo>
                <a:lnTo>
                  <a:pt x="429767" y="353567"/>
                </a:lnTo>
                <a:lnTo>
                  <a:pt x="432815" y="347471"/>
                </a:lnTo>
                <a:lnTo>
                  <a:pt x="435863" y="344423"/>
                </a:lnTo>
                <a:lnTo>
                  <a:pt x="438911" y="338327"/>
                </a:lnTo>
                <a:lnTo>
                  <a:pt x="441959" y="335279"/>
                </a:lnTo>
                <a:lnTo>
                  <a:pt x="445007" y="329183"/>
                </a:lnTo>
                <a:lnTo>
                  <a:pt x="448055" y="326135"/>
                </a:lnTo>
                <a:lnTo>
                  <a:pt x="451103" y="320039"/>
                </a:lnTo>
                <a:lnTo>
                  <a:pt x="454151" y="316991"/>
                </a:lnTo>
                <a:lnTo>
                  <a:pt x="457199" y="310895"/>
                </a:lnTo>
                <a:lnTo>
                  <a:pt x="460247" y="307847"/>
                </a:lnTo>
                <a:lnTo>
                  <a:pt x="463295" y="301751"/>
                </a:lnTo>
                <a:lnTo>
                  <a:pt x="466343" y="298703"/>
                </a:lnTo>
                <a:lnTo>
                  <a:pt x="469391" y="292607"/>
                </a:lnTo>
                <a:lnTo>
                  <a:pt x="472439" y="289559"/>
                </a:lnTo>
                <a:lnTo>
                  <a:pt x="475487" y="283463"/>
                </a:lnTo>
                <a:lnTo>
                  <a:pt x="478535" y="280415"/>
                </a:lnTo>
                <a:lnTo>
                  <a:pt x="481583" y="274319"/>
                </a:lnTo>
                <a:lnTo>
                  <a:pt x="484631" y="271271"/>
                </a:lnTo>
                <a:lnTo>
                  <a:pt x="487679" y="265175"/>
                </a:lnTo>
                <a:lnTo>
                  <a:pt x="490727" y="262127"/>
                </a:lnTo>
                <a:lnTo>
                  <a:pt x="493775" y="256031"/>
                </a:lnTo>
                <a:lnTo>
                  <a:pt x="496823" y="252983"/>
                </a:lnTo>
                <a:lnTo>
                  <a:pt x="499871" y="246887"/>
                </a:lnTo>
                <a:lnTo>
                  <a:pt x="502919" y="243839"/>
                </a:lnTo>
                <a:lnTo>
                  <a:pt x="505967" y="237743"/>
                </a:lnTo>
                <a:lnTo>
                  <a:pt x="509015" y="234695"/>
                </a:lnTo>
                <a:lnTo>
                  <a:pt x="512063" y="228599"/>
                </a:lnTo>
                <a:lnTo>
                  <a:pt x="515111" y="225551"/>
                </a:lnTo>
                <a:lnTo>
                  <a:pt x="518159" y="219455"/>
                </a:lnTo>
                <a:lnTo>
                  <a:pt x="521207" y="216407"/>
                </a:lnTo>
                <a:lnTo>
                  <a:pt x="524255" y="210311"/>
                </a:lnTo>
                <a:lnTo>
                  <a:pt x="527303" y="207263"/>
                </a:lnTo>
                <a:lnTo>
                  <a:pt x="530351" y="201167"/>
                </a:lnTo>
                <a:lnTo>
                  <a:pt x="533399" y="198119"/>
                </a:lnTo>
                <a:lnTo>
                  <a:pt x="536447" y="192023"/>
                </a:lnTo>
                <a:lnTo>
                  <a:pt x="539495" y="188975"/>
                </a:lnTo>
                <a:lnTo>
                  <a:pt x="542543" y="182879"/>
                </a:lnTo>
                <a:lnTo>
                  <a:pt x="545591" y="179831"/>
                </a:lnTo>
                <a:lnTo>
                  <a:pt x="548639" y="173735"/>
                </a:lnTo>
                <a:lnTo>
                  <a:pt x="551687" y="170687"/>
                </a:lnTo>
                <a:lnTo>
                  <a:pt x="554735" y="164591"/>
                </a:lnTo>
                <a:lnTo>
                  <a:pt x="557783" y="161543"/>
                </a:lnTo>
                <a:lnTo>
                  <a:pt x="560831" y="155447"/>
                </a:lnTo>
                <a:lnTo>
                  <a:pt x="563879" y="152399"/>
                </a:lnTo>
                <a:lnTo>
                  <a:pt x="566927" y="146303"/>
                </a:lnTo>
                <a:lnTo>
                  <a:pt x="569975" y="143255"/>
                </a:lnTo>
                <a:lnTo>
                  <a:pt x="573023" y="137159"/>
                </a:lnTo>
                <a:lnTo>
                  <a:pt x="576071" y="134111"/>
                </a:lnTo>
                <a:lnTo>
                  <a:pt x="579119" y="128015"/>
                </a:lnTo>
                <a:lnTo>
                  <a:pt x="582167" y="124967"/>
                </a:lnTo>
                <a:lnTo>
                  <a:pt x="585215" y="118871"/>
                </a:lnTo>
                <a:lnTo>
                  <a:pt x="588263" y="115823"/>
                </a:lnTo>
                <a:lnTo>
                  <a:pt x="591311" y="109727"/>
                </a:lnTo>
                <a:lnTo>
                  <a:pt x="594359" y="106679"/>
                </a:lnTo>
                <a:lnTo>
                  <a:pt x="597407" y="100583"/>
                </a:lnTo>
                <a:lnTo>
                  <a:pt x="600455" y="97535"/>
                </a:lnTo>
                <a:lnTo>
                  <a:pt x="603503" y="91439"/>
                </a:lnTo>
                <a:lnTo>
                  <a:pt x="606551" y="88391"/>
                </a:lnTo>
                <a:lnTo>
                  <a:pt x="609599" y="82295"/>
                </a:lnTo>
                <a:lnTo>
                  <a:pt x="612647" y="79247"/>
                </a:lnTo>
                <a:lnTo>
                  <a:pt x="615695" y="73151"/>
                </a:lnTo>
                <a:lnTo>
                  <a:pt x="618743" y="70103"/>
                </a:lnTo>
                <a:lnTo>
                  <a:pt x="621791" y="64007"/>
                </a:lnTo>
                <a:lnTo>
                  <a:pt x="624839" y="60959"/>
                </a:lnTo>
                <a:lnTo>
                  <a:pt x="627887" y="54863"/>
                </a:lnTo>
                <a:lnTo>
                  <a:pt x="630935" y="51815"/>
                </a:lnTo>
                <a:lnTo>
                  <a:pt x="637031" y="39623"/>
                </a:lnTo>
                <a:lnTo>
                  <a:pt x="630935" y="33527"/>
                </a:lnTo>
                <a:lnTo>
                  <a:pt x="624839" y="30479"/>
                </a:lnTo>
                <a:lnTo>
                  <a:pt x="621791" y="27431"/>
                </a:lnTo>
                <a:lnTo>
                  <a:pt x="615695" y="24383"/>
                </a:lnTo>
                <a:lnTo>
                  <a:pt x="612647" y="21335"/>
                </a:lnTo>
                <a:lnTo>
                  <a:pt x="606551" y="18287"/>
                </a:lnTo>
                <a:lnTo>
                  <a:pt x="600455" y="12191"/>
                </a:lnTo>
                <a:lnTo>
                  <a:pt x="594359" y="9143"/>
                </a:lnTo>
                <a:lnTo>
                  <a:pt x="591311" y="6095"/>
                </a:lnTo>
                <a:lnTo>
                  <a:pt x="585215" y="3047"/>
                </a:lnTo>
                <a:lnTo>
                  <a:pt x="582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4892040" y="2953512"/>
            <a:ext cx="535305" cy="587693"/>
          </a:xfrm>
          <a:custGeom>
            <a:avLst/>
            <a:gdLst/>
            <a:ahLst/>
            <a:cxnLst/>
            <a:rect l="l" t="t" r="r" b="b"/>
            <a:pathLst>
              <a:path w="713739" h="783589">
                <a:moveTo>
                  <a:pt x="451103" y="435863"/>
                </a:moveTo>
                <a:lnTo>
                  <a:pt x="350519" y="435863"/>
                </a:lnTo>
                <a:lnTo>
                  <a:pt x="371855" y="457199"/>
                </a:lnTo>
                <a:lnTo>
                  <a:pt x="371855" y="463295"/>
                </a:lnTo>
                <a:lnTo>
                  <a:pt x="374903" y="463295"/>
                </a:lnTo>
                <a:lnTo>
                  <a:pt x="399287" y="487679"/>
                </a:lnTo>
                <a:lnTo>
                  <a:pt x="399287" y="493775"/>
                </a:lnTo>
                <a:lnTo>
                  <a:pt x="402335" y="493775"/>
                </a:lnTo>
                <a:lnTo>
                  <a:pt x="426719" y="518159"/>
                </a:lnTo>
                <a:lnTo>
                  <a:pt x="426719" y="524255"/>
                </a:lnTo>
                <a:lnTo>
                  <a:pt x="429767" y="524255"/>
                </a:lnTo>
                <a:lnTo>
                  <a:pt x="454151" y="548639"/>
                </a:lnTo>
                <a:lnTo>
                  <a:pt x="454151" y="554735"/>
                </a:lnTo>
                <a:lnTo>
                  <a:pt x="457199" y="554735"/>
                </a:lnTo>
                <a:lnTo>
                  <a:pt x="478535" y="576071"/>
                </a:lnTo>
                <a:lnTo>
                  <a:pt x="478535" y="582167"/>
                </a:lnTo>
                <a:lnTo>
                  <a:pt x="481583" y="582167"/>
                </a:lnTo>
                <a:lnTo>
                  <a:pt x="505967" y="606551"/>
                </a:lnTo>
                <a:lnTo>
                  <a:pt x="505967" y="612647"/>
                </a:lnTo>
                <a:lnTo>
                  <a:pt x="509015" y="612647"/>
                </a:lnTo>
                <a:lnTo>
                  <a:pt x="533399" y="637031"/>
                </a:lnTo>
                <a:lnTo>
                  <a:pt x="509015" y="661415"/>
                </a:lnTo>
                <a:lnTo>
                  <a:pt x="502919" y="664463"/>
                </a:lnTo>
                <a:lnTo>
                  <a:pt x="481583" y="685799"/>
                </a:lnTo>
                <a:lnTo>
                  <a:pt x="475487" y="688847"/>
                </a:lnTo>
                <a:lnTo>
                  <a:pt x="493775" y="694943"/>
                </a:lnTo>
                <a:lnTo>
                  <a:pt x="499871" y="697991"/>
                </a:lnTo>
                <a:lnTo>
                  <a:pt x="509015" y="701039"/>
                </a:lnTo>
                <a:lnTo>
                  <a:pt x="515111" y="704087"/>
                </a:lnTo>
                <a:lnTo>
                  <a:pt x="524255" y="707135"/>
                </a:lnTo>
                <a:lnTo>
                  <a:pt x="530351" y="710183"/>
                </a:lnTo>
                <a:lnTo>
                  <a:pt x="539495" y="713231"/>
                </a:lnTo>
                <a:lnTo>
                  <a:pt x="545591" y="716279"/>
                </a:lnTo>
                <a:lnTo>
                  <a:pt x="554735" y="719327"/>
                </a:lnTo>
                <a:lnTo>
                  <a:pt x="560831" y="722375"/>
                </a:lnTo>
                <a:lnTo>
                  <a:pt x="569975" y="725423"/>
                </a:lnTo>
                <a:lnTo>
                  <a:pt x="576071" y="728471"/>
                </a:lnTo>
                <a:lnTo>
                  <a:pt x="585215" y="731519"/>
                </a:lnTo>
                <a:lnTo>
                  <a:pt x="591311" y="734567"/>
                </a:lnTo>
                <a:lnTo>
                  <a:pt x="600455" y="737615"/>
                </a:lnTo>
                <a:lnTo>
                  <a:pt x="606551" y="740663"/>
                </a:lnTo>
                <a:lnTo>
                  <a:pt x="615695" y="743711"/>
                </a:lnTo>
                <a:lnTo>
                  <a:pt x="621791" y="746759"/>
                </a:lnTo>
                <a:lnTo>
                  <a:pt x="630935" y="749807"/>
                </a:lnTo>
                <a:lnTo>
                  <a:pt x="637031" y="752855"/>
                </a:lnTo>
                <a:lnTo>
                  <a:pt x="646175" y="755903"/>
                </a:lnTo>
                <a:lnTo>
                  <a:pt x="652271" y="758951"/>
                </a:lnTo>
                <a:lnTo>
                  <a:pt x="661415" y="761999"/>
                </a:lnTo>
                <a:lnTo>
                  <a:pt x="667511" y="765047"/>
                </a:lnTo>
                <a:lnTo>
                  <a:pt x="676655" y="768095"/>
                </a:lnTo>
                <a:lnTo>
                  <a:pt x="682751" y="771143"/>
                </a:lnTo>
                <a:lnTo>
                  <a:pt x="691895" y="774191"/>
                </a:lnTo>
                <a:lnTo>
                  <a:pt x="697991" y="777239"/>
                </a:lnTo>
                <a:lnTo>
                  <a:pt x="707135" y="780287"/>
                </a:lnTo>
                <a:lnTo>
                  <a:pt x="713231" y="783335"/>
                </a:lnTo>
                <a:lnTo>
                  <a:pt x="713231" y="774191"/>
                </a:lnTo>
                <a:lnTo>
                  <a:pt x="710183" y="774191"/>
                </a:lnTo>
                <a:lnTo>
                  <a:pt x="710183" y="761999"/>
                </a:lnTo>
                <a:lnTo>
                  <a:pt x="707135" y="761999"/>
                </a:lnTo>
                <a:lnTo>
                  <a:pt x="707135" y="749807"/>
                </a:lnTo>
                <a:lnTo>
                  <a:pt x="704087" y="749807"/>
                </a:lnTo>
                <a:lnTo>
                  <a:pt x="704087" y="740663"/>
                </a:lnTo>
                <a:lnTo>
                  <a:pt x="701039" y="740663"/>
                </a:lnTo>
                <a:lnTo>
                  <a:pt x="701039" y="728471"/>
                </a:lnTo>
                <a:lnTo>
                  <a:pt x="697991" y="728471"/>
                </a:lnTo>
                <a:lnTo>
                  <a:pt x="697991" y="716279"/>
                </a:lnTo>
                <a:lnTo>
                  <a:pt x="694943" y="716279"/>
                </a:lnTo>
                <a:lnTo>
                  <a:pt x="694943" y="707135"/>
                </a:lnTo>
                <a:lnTo>
                  <a:pt x="691895" y="707135"/>
                </a:lnTo>
                <a:lnTo>
                  <a:pt x="691895" y="694943"/>
                </a:lnTo>
                <a:lnTo>
                  <a:pt x="688847" y="694943"/>
                </a:lnTo>
                <a:lnTo>
                  <a:pt x="688847" y="682751"/>
                </a:lnTo>
                <a:lnTo>
                  <a:pt x="685799" y="682751"/>
                </a:lnTo>
                <a:lnTo>
                  <a:pt x="685799" y="673607"/>
                </a:lnTo>
                <a:lnTo>
                  <a:pt x="682751" y="673607"/>
                </a:lnTo>
                <a:lnTo>
                  <a:pt x="682751" y="661415"/>
                </a:lnTo>
                <a:lnTo>
                  <a:pt x="679703" y="661415"/>
                </a:lnTo>
                <a:lnTo>
                  <a:pt x="679703" y="649223"/>
                </a:lnTo>
                <a:lnTo>
                  <a:pt x="676655" y="649223"/>
                </a:lnTo>
                <a:lnTo>
                  <a:pt x="676655" y="640079"/>
                </a:lnTo>
                <a:lnTo>
                  <a:pt x="673607" y="640079"/>
                </a:lnTo>
                <a:lnTo>
                  <a:pt x="673607" y="627887"/>
                </a:lnTo>
                <a:lnTo>
                  <a:pt x="670559" y="627887"/>
                </a:lnTo>
                <a:lnTo>
                  <a:pt x="670559" y="615695"/>
                </a:lnTo>
                <a:lnTo>
                  <a:pt x="667511" y="615695"/>
                </a:lnTo>
                <a:lnTo>
                  <a:pt x="667511" y="606551"/>
                </a:lnTo>
                <a:lnTo>
                  <a:pt x="664463" y="606551"/>
                </a:lnTo>
                <a:lnTo>
                  <a:pt x="664463" y="594359"/>
                </a:lnTo>
                <a:lnTo>
                  <a:pt x="661415" y="594359"/>
                </a:lnTo>
                <a:lnTo>
                  <a:pt x="661415" y="588263"/>
                </a:lnTo>
                <a:lnTo>
                  <a:pt x="585215" y="588263"/>
                </a:lnTo>
                <a:lnTo>
                  <a:pt x="585215" y="582167"/>
                </a:lnTo>
                <a:lnTo>
                  <a:pt x="560831" y="557783"/>
                </a:lnTo>
                <a:lnTo>
                  <a:pt x="557783" y="557783"/>
                </a:lnTo>
                <a:lnTo>
                  <a:pt x="557783" y="551687"/>
                </a:lnTo>
                <a:lnTo>
                  <a:pt x="533399" y="527303"/>
                </a:lnTo>
                <a:lnTo>
                  <a:pt x="530351" y="527303"/>
                </a:lnTo>
                <a:lnTo>
                  <a:pt x="530351" y="521207"/>
                </a:lnTo>
                <a:lnTo>
                  <a:pt x="505967" y="496823"/>
                </a:lnTo>
                <a:lnTo>
                  <a:pt x="502919" y="496823"/>
                </a:lnTo>
                <a:lnTo>
                  <a:pt x="502919" y="490727"/>
                </a:lnTo>
                <a:lnTo>
                  <a:pt x="478535" y="466343"/>
                </a:lnTo>
                <a:lnTo>
                  <a:pt x="475487" y="466343"/>
                </a:lnTo>
                <a:lnTo>
                  <a:pt x="475487" y="460247"/>
                </a:lnTo>
                <a:lnTo>
                  <a:pt x="451103" y="435863"/>
                </a:lnTo>
                <a:close/>
              </a:path>
              <a:path w="713739" h="783589">
                <a:moveTo>
                  <a:pt x="649223" y="539495"/>
                </a:moveTo>
                <a:lnTo>
                  <a:pt x="643127" y="539495"/>
                </a:lnTo>
                <a:lnTo>
                  <a:pt x="621791" y="560831"/>
                </a:lnTo>
                <a:lnTo>
                  <a:pt x="615695" y="563879"/>
                </a:lnTo>
                <a:lnTo>
                  <a:pt x="594359" y="585215"/>
                </a:lnTo>
                <a:lnTo>
                  <a:pt x="585215" y="588263"/>
                </a:lnTo>
                <a:lnTo>
                  <a:pt x="661415" y="588263"/>
                </a:lnTo>
                <a:lnTo>
                  <a:pt x="661415" y="582167"/>
                </a:lnTo>
                <a:lnTo>
                  <a:pt x="658367" y="582167"/>
                </a:lnTo>
                <a:lnTo>
                  <a:pt x="658367" y="573023"/>
                </a:lnTo>
                <a:lnTo>
                  <a:pt x="655319" y="573023"/>
                </a:lnTo>
                <a:lnTo>
                  <a:pt x="655319" y="560831"/>
                </a:lnTo>
                <a:lnTo>
                  <a:pt x="652271" y="560831"/>
                </a:lnTo>
                <a:lnTo>
                  <a:pt x="652271" y="548639"/>
                </a:lnTo>
                <a:lnTo>
                  <a:pt x="649223" y="548639"/>
                </a:lnTo>
                <a:lnTo>
                  <a:pt x="649223" y="539495"/>
                </a:lnTo>
                <a:close/>
              </a:path>
              <a:path w="713739" h="783589">
                <a:moveTo>
                  <a:pt x="57911" y="0"/>
                </a:moveTo>
                <a:lnTo>
                  <a:pt x="51815" y="0"/>
                </a:lnTo>
                <a:lnTo>
                  <a:pt x="33527" y="18287"/>
                </a:lnTo>
                <a:lnTo>
                  <a:pt x="27431" y="21335"/>
                </a:lnTo>
                <a:lnTo>
                  <a:pt x="6095" y="42671"/>
                </a:lnTo>
                <a:lnTo>
                  <a:pt x="0" y="45719"/>
                </a:lnTo>
                <a:lnTo>
                  <a:pt x="27431" y="73151"/>
                </a:lnTo>
                <a:lnTo>
                  <a:pt x="27431" y="79247"/>
                </a:lnTo>
                <a:lnTo>
                  <a:pt x="30479" y="79247"/>
                </a:lnTo>
                <a:lnTo>
                  <a:pt x="54863" y="103631"/>
                </a:lnTo>
                <a:lnTo>
                  <a:pt x="54863" y="109727"/>
                </a:lnTo>
                <a:lnTo>
                  <a:pt x="57911" y="109727"/>
                </a:lnTo>
                <a:lnTo>
                  <a:pt x="82295" y="134111"/>
                </a:lnTo>
                <a:lnTo>
                  <a:pt x="82295" y="140207"/>
                </a:lnTo>
                <a:lnTo>
                  <a:pt x="85343" y="140207"/>
                </a:lnTo>
                <a:lnTo>
                  <a:pt x="106679" y="161543"/>
                </a:lnTo>
                <a:lnTo>
                  <a:pt x="106679" y="167639"/>
                </a:lnTo>
                <a:lnTo>
                  <a:pt x="109727" y="167639"/>
                </a:lnTo>
                <a:lnTo>
                  <a:pt x="134111" y="192023"/>
                </a:lnTo>
                <a:lnTo>
                  <a:pt x="134111" y="198119"/>
                </a:lnTo>
                <a:lnTo>
                  <a:pt x="137159" y="198119"/>
                </a:lnTo>
                <a:lnTo>
                  <a:pt x="161543" y="222503"/>
                </a:lnTo>
                <a:lnTo>
                  <a:pt x="161543" y="228599"/>
                </a:lnTo>
                <a:lnTo>
                  <a:pt x="164591" y="228599"/>
                </a:lnTo>
                <a:lnTo>
                  <a:pt x="185927" y="249935"/>
                </a:lnTo>
                <a:lnTo>
                  <a:pt x="185927" y="256031"/>
                </a:lnTo>
                <a:lnTo>
                  <a:pt x="188975" y="256031"/>
                </a:lnTo>
                <a:lnTo>
                  <a:pt x="213359" y="280415"/>
                </a:lnTo>
                <a:lnTo>
                  <a:pt x="213359" y="286511"/>
                </a:lnTo>
                <a:lnTo>
                  <a:pt x="216407" y="286511"/>
                </a:lnTo>
                <a:lnTo>
                  <a:pt x="240791" y="310895"/>
                </a:lnTo>
                <a:lnTo>
                  <a:pt x="240791" y="316991"/>
                </a:lnTo>
                <a:lnTo>
                  <a:pt x="243839" y="316991"/>
                </a:lnTo>
                <a:lnTo>
                  <a:pt x="268223" y="341375"/>
                </a:lnTo>
                <a:lnTo>
                  <a:pt x="268223" y="347471"/>
                </a:lnTo>
                <a:lnTo>
                  <a:pt x="271271" y="347471"/>
                </a:lnTo>
                <a:lnTo>
                  <a:pt x="292607" y="368807"/>
                </a:lnTo>
                <a:lnTo>
                  <a:pt x="292607" y="374903"/>
                </a:lnTo>
                <a:lnTo>
                  <a:pt x="295655" y="374903"/>
                </a:lnTo>
                <a:lnTo>
                  <a:pt x="320039" y="399287"/>
                </a:lnTo>
                <a:lnTo>
                  <a:pt x="320039" y="405383"/>
                </a:lnTo>
                <a:lnTo>
                  <a:pt x="323087" y="405383"/>
                </a:lnTo>
                <a:lnTo>
                  <a:pt x="347471" y="429767"/>
                </a:lnTo>
                <a:lnTo>
                  <a:pt x="347471" y="435863"/>
                </a:lnTo>
                <a:lnTo>
                  <a:pt x="448055" y="435863"/>
                </a:lnTo>
                <a:lnTo>
                  <a:pt x="448055" y="429767"/>
                </a:lnTo>
                <a:lnTo>
                  <a:pt x="420623" y="402335"/>
                </a:lnTo>
                <a:lnTo>
                  <a:pt x="417575" y="402335"/>
                </a:lnTo>
                <a:lnTo>
                  <a:pt x="417575" y="396239"/>
                </a:lnTo>
                <a:lnTo>
                  <a:pt x="393191" y="371855"/>
                </a:lnTo>
                <a:lnTo>
                  <a:pt x="390143" y="371855"/>
                </a:lnTo>
                <a:lnTo>
                  <a:pt x="390143" y="365759"/>
                </a:lnTo>
                <a:lnTo>
                  <a:pt x="365759" y="341375"/>
                </a:lnTo>
                <a:lnTo>
                  <a:pt x="362711" y="341375"/>
                </a:lnTo>
                <a:lnTo>
                  <a:pt x="362711" y="335279"/>
                </a:lnTo>
                <a:lnTo>
                  <a:pt x="338327" y="310895"/>
                </a:lnTo>
                <a:lnTo>
                  <a:pt x="335279" y="310895"/>
                </a:lnTo>
                <a:lnTo>
                  <a:pt x="335279" y="304799"/>
                </a:lnTo>
                <a:lnTo>
                  <a:pt x="310895" y="280415"/>
                </a:lnTo>
                <a:lnTo>
                  <a:pt x="307847" y="280415"/>
                </a:lnTo>
                <a:lnTo>
                  <a:pt x="307847" y="274319"/>
                </a:lnTo>
                <a:lnTo>
                  <a:pt x="283463" y="249935"/>
                </a:lnTo>
                <a:lnTo>
                  <a:pt x="280415" y="249935"/>
                </a:lnTo>
                <a:lnTo>
                  <a:pt x="280415" y="243839"/>
                </a:lnTo>
                <a:lnTo>
                  <a:pt x="256031" y="219455"/>
                </a:lnTo>
                <a:lnTo>
                  <a:pt x="252983" y="219455"/>
                </a:lnTo>
                <a:lnTo>
                  <a:pt x="252983" y="213359"/>
                </a:lnTo>
                <a:lnTo>
                  <a:pt x="225551" y="185927"/>
                </a:lnTo>
                <a:lnTo>
                  <a:pt x="222503" y="185927"/>
                </a:lnTo>
                <a:lnTo>
                  <a:pt x="222503" y="179831"/>
                </a:lnTo>
                <a:lnTo>
                  <a:pt x="198119" y="155447"/>
                </a:lnTo>
                <a:lnTo>
                  <a:pt x="195071" y="155447"/>
                </a:lnTo>
                <a:lnTo>
                  <a:pt x="195071" y="149351"/>
                </a:lnTo>
                <a:lnTo>
                  <a:pt x="170687" y="124967"/>
                </a:lnTo>
                <a:lnTo>
                  <a:pt x="167639" y="124967"/>
                </a:lnTo>
                <a:lnTo>
                  <a:pt x="167639" y="118871"/>
                </a:lnTo>
                <a:lnTo>
                  <a:pt x="143255" y="94487"/>
                </a:lnTo>
                <a:lnTo>
                  <a:pt x="140207" y="94487"/>
                </a:lnTo>
                <a:lnTo>
                  <a:pt x="140207" y="88391"/>
                </a:lnTo>
                <a:lnTo>
                  <a:pt x="115823" y="64007"/>
                </a:lnTo>
                <a:lnTo>
                  <a:pt x="112775" y="64007"/>
                </a:lnTo>
                <a:lnTo>
                  <a:pt x="112775" y="57911"/>
                </a:lnTo>
                <a:lnTo>
                  <a:pt x="88391" y="33527"/>
                </a:lnTo>
                <a:lnTo>
                  <a:pt x="85343" y="33527"/>
                </a:lnTo>
                <a:lnTo>
                  <a:pt x="85343" y="27431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3988689" y="2385818"/>
            <a:ext cx="2850833" cy="1788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0" b="1" spc="8" dirty="0">
                <a:latin typeface="Times New Roman"/>
                <a:cs typeface="Times New Roman"/>
              </a:rPr>
              <a:t>CC</a:t>
            </a:r>
            <a:r>
              <a:rPr sz="4500" b="1" spc="-11" dirty="0">
                <a:latin typeface="Times New Roman"/>
                <a:cs typeface="Times New Roman"/>
              </a:rPr>
              <a:t>l</a:t>
            </a:r>
            <a:r>
              <a:rPr sz="4500" b="1" baseline="-20833" dirty="0">
                <a:latin typeface="Times New Roman"/>
                <a:cs typeface="Times New Roman"/>
              </a:rPr>
              <a:t>4</a:t>
            </a:r>
            <a:endParaRPr sz="4500" baseline="-20833">
              <a:latin typeface="Times New Roman"/>
              <a:cs typeface="Times New Roman"/>
            </a:endParaRPr>
          </a:p>
          <a:p>
            <a:pPr>
              <a:spcBef>
                <a:spcPts val="41"/>
              </a:spcBef>
            </a:pPr>
            <a:endParaRPr sz="4425">
              <a:latin typeface="Times New Roman"/>
              <a:cs typeface="Times New Roman"/>
            </a:endParaRPr>
          </a:p>
          <a:p>
            <a:pPr marL="934879"/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e</a:t>
            </a:r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700" b="1" spc="4" dirty="0">
                <a:latin typeface="Times New Roman"/>
                <a:cs typeface="Times New Roman"/>
              </a:rPr>
              <a:t>c</a:t>
            </a:r>
            <a:r>
              <a:rPr sz="2700" b="1" spc="-8" dirty="0">
                <a:latin typeface="Times New Roman"/>
                <a:cs typeface="Times New Roman"/>
              </a:rPr>
              <a:t>h</a:t>
            </a:r>
            <a:r>
              <a:rPr sz="2700" b="1" dirty="0">
                <a:latin typeface="Times New Roman"/>
                <a:cs typeface="Times New Roman"/>
              </a:rPr>
              <a:t>lo</a:t>
            </a:r>
            <a:r>
              <a:rPr sz="2700" b="1" spc="-8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ide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8519" y="3678476"/>
            <a:ext cx="104870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00" b="1" spc="4" dirty="0">
                <a:latin typeface="Times New Roman"/>
                <a:cs typeface="Times New Roman"/>
              </a:rPr>
              <a:t>c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700" b="1" spc="4" dirty="0">
                <a:latin typeface="Times New Roman"/>
                <a:cs typeface="Times New Roman"/>
              </a:rPr>
              <a:t>r</a:t>
            </a:r>
            <a:r>
              <a:rPr sz="2700" b="1" spc="-8" dirty="0">
                <a:latin typeface="Times New Roman"/>
                <a:cs typeface="Times New Roman"/>
              </a:rPr>
              <a:t>b</a:t>
            </a:r>
            <a:r>
              <a:rPr sz="2700" b="1" dirty="0">
                <a:latin typeface="Times New Roman"/>
                <a:cs typeface="Times New Roman"/>
              </a:rPr>
              <a:t>on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64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532" y="1428507"/>
            <a:ext cx="43762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tabLst>
                <a:tab pos="2130266" algn="l"/>
              </a:tabLst>
            </a:pPr>
            <a:r>
              <a:rPr sz="3600" dirty="0"/>
              <a:t>Mo</a:t>
            </a:r>
            <a:r>
              <a:rPr sz="3600" spc="8" dirty="0"/>
              <a:t>l</a:t>
            </a:r>
            <a:r>
              <a:rPr sz="3600" spc="-15" dirty="0"/>
              <a:t>e</a:t>
            </a:r>
            <a:r>
              <a:rPr sz="3600" dirty="0"/>
              <a:t>cu</a:t>
            </a:r>
            <a:r>
              <a:rPr sz="3600" spc="4" dirty="0"/>
              <a:t>l</a:t>
            </a:r>
            <a:r>
              <a:rPr sz="3600" dirty="0"/>
              <a:t>ar	</a:t>
            </a:r>
            <a:r>
              <a:rPr sz="3600" spc="-11" dirty="0"/>
              <a:t>c</a:t>
            </a:r>
            <a:r>
              <a:rPr sz="3600" dirty="0"/>
              <a:t>o</a:t>
            </a:r>
            <a:r>
              <a:rPr sz="3600" spc="4" dirty="0"/>
              <a:t>m</a:t>
            </a:r>
            <a:r>
              <a:rPr sz="3600" dirty="0"/>
              <a:t>po</a:t>
            </a:r>
            <a:r>
              <a:rPr sz="3600" spc="-8" dirty="0"/>
              <a:t>u</a:t>
            </a:r>
            <a:r>
              <a:rPr sz="3600" spc="11" dirty="0"/>
              <a:t>n</a:t>
            </a:r>
            <a:r>
              <a:rPr sz="3600" dirty="0"/>
              <a:t>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3763" y="4569714"/>
            <a:ext cx="4297680" cy="553998"/>
          </a:xfrm>
          <a:prstGeom prst="rect">
            <a:avLst/>
          </a:prstGeom>
          <a:solidFill>
            <a:srgbClr val="ECE7E3"/>
          </a:solidFill>
          <a:ln w="9143">
            <a:solidFill>
              <a:srgbClr val="CC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533">
              <a:tabLst>
                <a:tab pos="1681639" algn="l"/>
              </a:tabLst>
            </a:pPr>
            <a:r>
              <a:rPr sz="3600" b="1" spc="-8" dirty="0">
                <a:latin typeface="Times New Roman"/>
                <a:cs typeface="Times New Roman"/>
              </a:rPr>
              <a:t>C</a:t>
            </a:r>
            <a:r>
              <a:rPr sz="3600" b="1" dirty="0">
                <a:latin typeface="Times New Roman"/>
                <a:cs typeface="Times New Roman"/>
              </a:rPr>
              <a:t>arbon	t</a:t>
            </a:r>
            <a:r>
              <a:rPr sz="3600" b="1" spc="4" dirty="0">
                <a:latin typeface="Times New Roman"/>
                <a:cs typeface="Times New Roman"/>
              </a:rPr>
              <a:t>et</a:t>
            </a:r>
            <a:r>
              <a:rPr sz="3600" b="1" spc="-15" dirty="0">
                <a:latin typeface="Times New Roman"/>
                <a:cs typeface="Times New Roman"/>
              </a:rPr>
              <a:t>r</a:t>
            </a:r>
            <a:r>
              <a:rPr sz="3600" b="1" dirty="0">
                <a:latin typeface="Times New Roman"/>
                <a:cs typeface="Times New Roman"/>
              </a:rPr>
              <a:t>ach</a:t>
            </a:r>
            <a:r>
              <a:rPr sz="3600" b="1" spc="4" dirty="0">
                <a:latin typeface="Times New Roman"/>
                <a:cs typeface="Times New Roman"/>
              </a:rPr>
              <a:t>l</a:t>
            </a:r>
            <a:r>
              <a:rPr sz="3600" b="1" dirty="0">
                <a:latin typeface="Times New Roman"/>
                <a:cs typeface="Times New Roman"/>
              </a:rPr>
              <a:t>or</a:t>
            </a:r>
            <a:r>
              <a:rPr sz="3600" b="1" spc="8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de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600" y="2898649"/>
            <a:ext cx="478155" cy="699611"/>
          </a:xfrm>
          <a:custGeom>
            <a:avLst/>
            <a:gdLst/>
            <a:ahLst/>
            <a:cxnLst/>
            <a:rect l="l" t="t" r="r" b="b"/>
            <a:pathLst>
              <a:path w="637539" h="932814">
                <a:moveTo>
                  <a:pt x="33527" y="682751"/>
                </a:moveTo>
                <a:lnTo>
                  <a:pt x="27431" y="682751"/>
                </a:lnTo>
                <a:lnTo>
                  <a:pt x="18287" y="755903"/>
                </a:lnTo>
                <a:lnTo>
                  <a:pt x="15239" y="783335"/>
                </a:lnTo>
                <a:lnTo>
                  <a:pt x="9143" y="832103"/>
                </a:lnTo>
                <a:lnTo>
                  <a:pt x="6095" y="859535"/>
                </a:lnTo>
                <a:lnTo>
                  <a:pt x="0" y="908303"/>
                </a:lnTo>
                <a:lnTo>
                  <a:pt x="0" y="932687"/>
                </a:lnTo>
                <a:lnTo>
                  <a:pt x="3047" y="929639"/>
                </a:lnTo>
                <a:lnTo>
                  <a:pt x="15239" y="923543"/>
                </a:lnTo>
                <a:lnTo>
                  <a:pt x="18287" y="920495"/>
                </a:lnTo>
                <a:lnTo>
                  <a:pt x="36575" y="911351"/>
                </a:lnTo>
                <a:lnTo>
                  <a:pt x="39623" y="908303"/>
                </a:lnTo>
                <a:lnTo>
                  <a:pt x="57911" y="899159"/>
                </a:lnTo>
                <a:lnTo>
                  <a:pt x="60959" y="896111"/>
                </a:lnTo>
                <a:lnTo>
                  <a:pt x="79247" y="886967"/>
                </a:lnTo>
                <a:lnTo>
                  <a:pt x="82295" y="883919"/>
                </a:lnTo>
                <a:lnTo>
                  <a:pt x="100583" y="874775"/>
                </a:lnTo>
                <a:lnTo>
                  <a:pt x="103631" y="871727"/>
                </a:lnTo>
                <a:lnTo>
                  <a:pt x="115823" y="865631"/>
                </a:lnTo>
                <a:lnTo>
                  <a:pt x="118871" y="862583"/>
                </a:lnTo>
                <a:lnTo>
                  <a:pt x="137159" y="853439"/>
                </a:lnTo>
                <a:lnTo>
                  <a:pt x="140207" y="850391"/>
                </a:lnTo>
                <a:lnTo>
                  <a:pt x="158495" y="841247"/>
                </a:lnTo>
                <a:lnTo>
                  <a:pt x="161543" y="838199"/>
                </a:lnTo>
                <a:lnTo>
                  <a:pt x="179831" y="829055"/>
                </a:lnTo>
                <a:lnTo>
                  <a:pt x="182879" y="826007"/>
                </a:lnTo>
                <a:lnTo>
                  <a:pt x="201167" y="816863"/>
                </a:lnTo>
                <a:lnTo>
                  <a:pt x="204215" y="813815"/>
                </a:lnTo>
                <a:lnTo>
                  <a:pt x="216407" y="807719"/>
                </a:lnTo>
                <a:lnTo>
                  <a:pt x="219455" y="804671"/>
                </a:lnTo>
                <a:lnTo>
                  <a:pt x="216407" y="801623"/>
                </a:lnTo>
                <a:lnTo>
                  <a:pt x="210311" y="798575"/>
                </a:lnTo>
                <a:lnTo>
                  <a:pt x="207263" y="795527"/>
                </a:lnTo>
                <a:lnTo>
                  <a:pt x="201167" y="792479"/>
                </a:lnTo>
                <a:lnTo>
                  <a:pt x="198119" y="789431"/>
                </a:lnTo>
                <a:lnTo>
                  <a:pt x="192023" y="786383"/>
                </a:lnTo>
                <a:lnTo>
                  <a:pt x="188975" y="783335"/>
                </a:lnTo>
                <a:lnTo>
                  <a:pt x="182879" y="780287"/>
                </a:lnTo>
                <a:lnTo>
                  <a:pt x="179831" y="777239"/>
                </a:lnTo>
                <a:lnTo>
                  <a:pt x="173735" y="774191"/>
                </a:lnTo>
                <a:lnTo>
                  <a:pt x="170687" y="771143"/>
                </a:lnTo>
                <a:lnTo>
                  <a:pt x="164591" y="768095"/>
                </a:lnTo>
                <a:lnTo>
                  <a:pt x="161543" y="765047"/>
                </a:lnTo>
                <a:lnTo>
                  <a:pt x="158495" y="765047"/>
                </a:lnTo>
                <a:lnTo>
                  <a:pt x="158495" y="758951"/>
                </a:lnTo>
                <a:lnTo>
                  <a:pt x="161543" y="755903"/>
                </a:lnTo>
                <a:lnTo>
                  <a:pt x="164591" y="749807"/>
                </a:lnTo>
                <a:lnTo>
                  <a:pt x="167639" y="746759"/>
                </a:lnTo>
                <a:lnTo>
                  <a:pt x="170687" y="740663"/>
                </a:lnTo>
                <a:lnTo>
                  <a:pt x="173735" y="737615"/>
                </a:lnTo>
                <a:lnTo>
                  <a:pt x="176783" y="731519"/>
                </a:lnTo>
                <a:lnTo>
                  <a:pt x="179831" y="728471"/>
                </a:lnTo>
                <a:lnTo>
                  <a:pt x="182879" y="722375"/>
                </a:lnTo>
                <a:lnTo>
                  <a:pt x="88391" y="722375"/>
                </a:lnTo>
                <a:lnTo>
                  <a:pt x="88391" y="719327"/>
                </a:lnTo>
                <a:lnTo>
                  <a:pt x="85343" y="716279"/>
                </a:lnTo>
                <a:lnTo>
                  <a:pt x="79247" y="713231"/>
                </a:lnTo>
                <a:lnTo>
                  <a:pt x="76199" y="710183"/>
                </a:lnTo>
                <a:lnTo>
                  <a:pt x="70103" y="707135"/>
                </a:lnTo>
                <a:lnTo>
                  <a:pt x="67055" y="704087"/>
                </a:lnTo>
                <a:lnTo>
                  <a:pt x="60959" y="701039"/>
                </a:lnTo>
                <a:lnTo>
                  <a:pt x="57911" y="697991"/>
                </a:lnTo>
                <a:lnTo>
                  <a:pt x="51815" y="694943"/>
                </a:lnTo>
                <a:lnTo>
                  <a:pt x="48767" y="691895"/>
                </a:lnTo>
                <a:lnTo>
                  <a:pt x="42671" y="688847"/>
                </a:lnTo>
                <a:lnTo>
                  <a:pt x="39623" y="685799"/>
                </a:lnTo>
                <a:lnTo>
                  <a:pt x="33527" y="682751"/>
                </a:lnTo>
                <a:close/>
              </a:path>
              <a:path w="637539" h="932814">
                <a:moveTo>
                  <a:pt x="582167" y="0"/>
                </a:moveTo>
                <a:lnTo>
                  <a:pt x="576071" y="0"/>
                </a:lnTo>
                <a:lnTo>
                  <a:pt x="569975" y="6095"/>
                </a:lnTo>
                <a:lnTo>
                  <a:pt x="566927" y="12191"/>
                </a:lnTo>
                <a:lnTo>
                  <a:pt x="563879" y="15239"/>
                </a:lnTo>
                <a:lnTo>
                  <a:pt x="560831" y="21335"/>
                </a:lnTo>
                <a:lnTo>
                  <a:pt x="557783" y="24383"/>
                </a:lnTo>
                <a:lnTo>
                  <a:pt x="554735" y="30479"/>
                </a:lnTo>
                <a:lnTo>
                  <a:pt x="551687" y="33527"/>
                </a:lnTo>
                <a:lnTo>
                  <a:pt x="548639" y="39623"/>
                </a:lnTo>
                <a:lnTo>
                  <a:pt x="545591" y="42671"/>
                </a:lnTo>
                <a:lnTo>
                  <a:pt x="542543" y="48767"/>
                </a:lnTo>
                <a:lnTo>
                  <a:pt x="539495" y="51815"/>
                </a:lnTo>
                <a:lnTo>
                  <a:pt x="536447" y="57911"/>
                </a:lnTo>
                <a:lnTo>
                  <a:pt x="533399" y="60959"/>
                </a:lnTo>
                <a:lnTo>
                  <a:pt x="530351" y="67055"/>
                </a:lnTo>
                <a:lnTo>
                  <a:pt x="527303" y="70103"/>
                </a:lnTo>
                <a:lnTo>
                  <a:pt x="524255" y="76199"/>
                </a:lnTo>
                <a:lnTo>
                  <a:pt x="521207" y="79247"/>
                </a:lnTo>
                <a:lnTo>
                  <a:pt x="518159" y="85343"/>
                </a:lnTo>
                <a:lnTo>
                  <a:pt x="515111" y="88391"/>
                </a:lnTo>
                <a:lnTo>
                  <a:pt x="512063" y="94487"/>
                </a:lnTo>
                <a:lnTo>
                  <a:pt x="509015" y="97535"/>
                </a:lnTo>
                <a:lnTo>
                  <a:pt x="505967" y="103631"/>
                </a:lnTo>
                <a:lnTo>
                  <a:pt x="502919" y="106679"/>
                </a:lnTo>
                <a:lnTo>
                  <a:pt x="499871" y="112775"/>
                </a:lnTo>
                <a:lnTo>
                  <a:pt x="496823" y="115823"/>
                </a:lnTo>
                <a:lnTo>
                  <a:pt x="493775" y="121919"/>
                </a:lnTo>
                <a:lnTo>
                  <a:pt x="490727" y="124967"/>
                </a:lnTo>
                <a:lnTo>
                  <a:pt x="487679" y="131063"/>
                </a:lnTo>
                <a:lnTo>
                  <a:pt x="484631" y="134111"/>
                </a:lnTo>
                <a:lnTo>
                  <a:pt x="481583" y="140207"/>
                </a:lnTo>
                <a:lnTo>
                  <a:pt x="478535" y="143255"/>
                </a:lnTo>
                <a:lnTo>
                  <a:pt x="475487" y="149351"/>
                </a:lnTo>
                <a:lnTo>
                  <a:pt x="472439" y="152399"/>
                </a:lnTo>
                <a:lnTo>
                  <a:pt x="469391" y="158495"/>
                </a:lnTo>
                <a:lnTo>
                  <a:pt x="466343" y="161543"/>
                </a:lnTo>
                <a:lnTo>
                  <a:pt x="463295" y="167639"/>
                </a:lnTo>
                <a:lnTo>
                  <a:pt x="460247" y="170687"/>
                </a:lnTo>
                <a:lnTo>
                  <a:pt x="457199" y="176783"/>
                </a:lnTo>
                <a:lnTo>
                  <a:pt x="454151" y="179831"/>
                </a:lnTo>
                <a:lnTo>
                  <a:pt x="451103" y="185927"/>
                </a:lnTo>
                <a:lnTo>
                  <a:pt x="448055" y="188975"/>
                </a:lnTo>
                <a:lnTo>
                  <a:pt x="445007" y="195071"/>
                </a:lnTo>
                <a:lnTo>
                  <a:pt x="441959" y="198119"/>
                </a:lnTo>
                <a:lnTo>
                  <a:pt x="438911" y="204215"/>
                </a:lnTo>
                <a:lnTo>
                  <a:pt x="435863" y="207263"/>
                </a:lnTo>
                <a:lnTo>
                  <a:pt x="432815" y="213359"/>
                </a:lnTo>
                <a:lnTo>
                  <a:pt x="429767" y="216407"/>
                </a:lnTo>
                <a:lnTo>
                  <a:pt x="426719" y="222503"/>
                </a:lnTo>
                <a:lnTo>
                  <a:pt x="423671" y="225551"/>
                </a:lnTo>
                <a:lnTo>
                  <a:pt x="420623" y="231647"/>
                </a:lnTo>
                <a:lnTo>
                  <a:pt x="417575" y="234695"/>
                </a:lnTo>
                <a:lnTo>
                  <a:pt x="414527" y="240791"/>
                </a:lnTo>
                <a:lnTo>
                  <a:pt x="411479" y="243839"/>
                </a:lnTo>
                <a:lnTo>
                  <a:pt x="408431" y="249935"/>
                </a:lnTo>
                <a:lnTo>
                  <a:pt x="405383" y="252983"/>
                </a:lnTo>
                <a:lnTo>
                  <a:pt x="402335" y="259079"/>
                </a:lnTo>
                <a:lnTo>
                  <a:pt x="399287" y="262127"/>
                </a:lnTo>
                <a:lnTo>
                  <a:pt x="396239" y="268223"/>
                </a:lnTo>
                <a:lnTo>
                  <a:pt x="393191" y="271271"/>
                </a:lnTo>
                <a:lnTo>
                  <a:pt x="390143" y="277367"/>
                </a:lnTo>
                <a:lnTo>
                  <a:pt x="387095" y="280415"/>
                </a:lnTo>
                <a:lnTo>
                  <a:pt x="384047" y="286511"/>
                </a:lnTo>
                <a:lnTo>
                  <a:pt x="380999" y="289559"/>
                </a:lnTo>
                <a:lnTo>
                  <a:pt x="377951" y="295655"/>
                </a:lnTo>
                <a:lnTo>
                  <a:pt x="374903" y="298703"/>
                </a:lnTo>
                <a:lnTo>
                  <a:pt x="371855" y="304799"/>
                </a:lnTo>
                <a:lnTo>
                  <a:pt x="368807" y="307847"/>
                </a:lnTo>
                <a:lnTo>
                  <a:pt x="365759" y="313943"/>
                </a:lnTo>
                <a:lnTo>
                  <a:pt x="362711" y="316991"/>
                </a:lnTo>
                <a:lnTo>
                  <a:pt x="359663" y="323087"/>
                </a:lnTo>
                <a:lnTo>
                  <a:pt x="356615" y="326135"/>
                </a:lnTo>
                <a:lnTo>
                  <a:pt x="353567" y="332231"/>
                </a:lnTo>
                <a:lnTo>
                  <a:pt x="350519" y="335279"/>
                </a:lnTo>
                <a:lnTo>
                  <a:pt x="347471" y="341375"/>
                </a:lnTo>
                <a:lnTo>
                  <a:pt x="344423" y="344423"/>
                </a:lnTo>
                <a:lnTo>
                  <a:pt x="341375" y="350519"/>
                </a:lnTo>
                <a:lnTo>
                  <a:pt x="338327" y="353567"/>
                </a:lnTo>
                <a:lnTo>
                  <a:pt x="335279" y="359663"/>
                </a:lnTo>
                <a:lnTo>
                  <a:pt x="332231" y="362711"/>
                </a:lnTo>
                <a:lnTo>
                  <a:pt x="329183" y="368807"/>
                </a:lnTo>
                <a:lnTo>
                  <a:pt x="323087" y="374903"/>
                </a:lnTo>
                <a:lnTo>
                  <a:pt x="320039" y="380999"/>
                </a:lnTo>
                <a:lnTo>
                  <a:pt x="316991" y="384047"/>
                </a:lnTo>
                <a:lnTo>
                  <a:pt x="313943" y="390143"/>
                </a:lnTo>
                <a:lnTo>
                  <a:pt x="310895" y="393191"/>
                </a:lnTo>
                <a:lnTo>
                  <a:pt x="307847" y="399287"/>
                </a:lnTo>
                <a:lnTo>
                  <a:pt x="304799" y="402335"/>
                </a:lnTo>
                <a:lnTo>
                  <a:pt x="301751" y="408431"/>
                </a:lnTo>
                <a:lnTo>
                  <a:pt x="298703" y="411479"/>
                </a:lnTo>
                <a:lnTo>
                  <a:pt x="295655" y="417575"/>
                </a:lnTo>
                <a:lnTo>
                  <a:pt x="292607" y="420623"/>
                </a:lnTo>
                <a:lnTo>
                  <a:pt x="289559" y="426719"/>
                </a:lnTo>
                <a:lnTo>
                  <a:pt x="286511" y="429767"/>
                </a:lnTo>
                <a:lnTo>
                  <a:pt x="283463" y="435863"/>
                </a:lnTo>
                <a:lnTo>
                  <a:pt x="280415" y="438911"/>
                </a:lnTo>
                <a:lnTo>
                  <a:pt x="277367" y="445007"/>
                </a:lnTo>
                <a:lnTo>
                  <a:pt x="274319" y="448055"/>
                </a:lnTo>
                <a:lnTo>
                  <a:pt x="271271" y="454151"/>
                </a:lnTo>
                <a:lnTo>
                  <a:pt x="268223" y="457199"/>
                </a:lnTo>
                <a:lnTo>
                  <a:pt x="265175" y="463295"/>
                </a:lnTo>
                <a:lnTo>
                  <a:pt x="262127" y="466343"/>
                </a:lnTo>
                <a:lnTo>
                  <a:pt x="259079" y="472439"/>
                </a:lnTo>
                <a:lnTo>
                  <a:pt x="256031" y="475487"/>
                </a:lnTo>
                <a:lnTo>
                  <a:pt x="252983" y="481583"/>
                </a:lnTo>
                <a:lnTo>
                  <a:pt x="249935" y="484631"/>
                </a:lnTo>
                <a:lnTo>
                  <a:pt x="246887" y="490727"/>
                </a:lnTo>
                <a:lnTo>
                  <a:pt x="243839" y="493775"/>
                </a:lnTo>
                <a:lnTo>
                  <a:pt x="240791" y="499871"/>
                </a:lnTo>
                <a:lnTo>
                  <a:pt x="237743" y="502919"/>
                </a:lnTo>
                <a:lnTo>
                  <a:pt x="234695" y="509015"/>
                </a:lnTo>
                <a:lnTo>
                  <a:pt x="231647" y="512063"/>
                </a:lnTo>
                <a:lnTo>
                  <a:pt x="228599" y="518159"/>
                </a:lnTo>
                <a:lnTo>
                  <a:pt x="225551" y="521207"/>
                </a:lnTo>
                <a:lnTo>
                  <a:pt x="222503" y="527303"/>
                </a:lnTo>
                <a:lnTo>
                  <a:pt x="219455" y="530351"/>
                </a:lnTo>
                <a:lnTo>
                  <a:pt x="216407" y="536447"/>
                </a:lnTo>
                <a:lnTo>
                  <a:pt x="213359" y="539495"/>
                </a:lnTo>
                <a:lnTo>
                  <a:pt x="210311" y="545591"/>
                </a:lnTo>
                <a:lnTo>
                  <a:pt x="207263" y="548639"/>
                </a:lnTo>
                <a:lnTo>
                  <a:pt x="204215" y="554735"/>
                </a:lnTo>
                <a:lnTo>
                  <a:pt x="201167" y="557783"/>
                </a:lnTo>
                <a:lnTo>
                  <a:pt x="198119" y="563879"/>
                </a:lnTo>
                <a:lnTo>
                  <a:pt x="195071" y="566927"/>
                </a:lnTo>
                <a:lnTo>
                  <a:pt x="192023" y="573023"/>
                </a:lnTo>
                <a:lnTo>
                  <a:pt x="188975" y="576071"/>
                </a:lnTo>
                <a:lnTo>
                  <a:pt x="185927" y="582167"/>
                </a:lnTo>
                <a:lnTo>
                  <a:pt x="182879" y="585215"/>
                </a:lnTo>
                <a:lnTo>
                  <a:pt x="179831" y="591311"/>
                </a:lnTo>
                <a:lnTo>
                  <a:pt x="176783" y="594359"/>
                </a:lnTo>
                <a:lnTo>
                  <a:pt x="173735" y="600455"/>
                </a:lnTo>
                <a:lnTo>
                  <a:pt x="170687" y="603503"/>
                </a:lnTo>
                <a:lnTo>
                  <a:pt x="167639" y="609599"/>
                </a:lnTo>
                <a:lnTo>
                  <a:pt x="164591" y="612647"/>
                </a:lnTo>
                <a:lnTo>
                  <a:pt x="161543" y="618743"/>
                </a:lnTo>
                <a:lnTo>
                  <a:pt x="158495" y="621791"/>
                </a:lnTo>
                <a:lnTo>
                  <a:pt x="155447" y="627887"/>
                </a:lnTo>
                <a:lnTo>
                  <a:pt x="152399" y="630935"/>
                </a:lnTo>
                <a:lnTo>
                  <a:pt x="149351" y="637031"/>
                </a:lnTo>
                <a:lnTo>
                  <a:pt x="146303" y="640079"/>
                </a:lnTo>
                <a:lnTo>
                  <a:pt x="143255" y="646175"/>
                </a:lnTo>
                <a:lnTo>
                  <a:pt x="140207" y="649223"/>
                </a:lnTo>
                <a:lnTo>
                  <a:pt x="137159" y="655319"/>
                </a:lnTo>
                <a:lnTo>
                  <a:pt x="134111" y="658367"/>
                </a:lnTo>
                <a:lnTo>
                  <a:pt x="131063" y="664463"/>
                </a:lnTo>
                <a:lnTo>
                  <a:pt x="128015" y="667511"/>
                </a:lnTo>
                <a:lnTo>
                  <a:pt x="124967" y="673607"/>
                </a:lnTo>
                <a:lnTo>
                  <a:pt x="121919" y="676655"/>
                </a:lnTo>
                <a:lnTo>
                  <a:pt x="118871" y="682751"/>
                </a:lnTo>
                <a:lnTo>
                  <a:pt x="115823" y="685799"/>
                </a:lnTo>
                <a:lnTo>
                  <a:pt x="112775" y="691895"/>
                </a:lnTo>
                <a:lnTo>
                  <a:pt x="109727" y="694943"/>
                </a:lnTo>
                <a:lnTo>
                  <a:pt x="106679" y="701039"/>
                </a:lnTo>
                <a:lnTo>
                  <a:pt x="103631" y="704087"/>
                </a:lnTo>
                <a:lnTo>
                  <a:pt x="100583" y="710183"/>
                </a:lnTo>
                <a:lnTo>
                  <a:pt x="97535" y="713231"/>
                </a:lnTo>
                <a:lnTo>
                  <a:pt x="94487" y="719327"/>
                </a:lnTo>
                <a:lnTo>
                  <a:pt x="88391" y="722375"/>
                </a:lnTo>
                <a:lnTo>
                  <a:pt x="182879" y="722375"/>
                </a:lnTo>
                <a:lnTo>
                  <a:pt x="185927" y="719327"/>
                </a:lnTo>
                <a:lnTo>
                  <a:pt x="188975" y="713231"/>
                </a:lnTo>
                <a:lnTo>
                  <a:pt x="192023" y="710183"/>
                </a:lnTo>
                <a:lnTo>
                  <a:pt x="195071" y="704087"/>
                </a:lnTo>
                <a:lnTo>
                  <a:pt x="198119" y="701039"/>
                </a:lnTo>
                <a:lnTo>
                  <a:pt x="201167" y="694943"/>
                </a:lnTo>
                <a:lnTo>
                  <a:pt x="204215" y="691895"/>
                </a:lnTo>
                <a:lnTo>
                  <a:pt x="207263" y="685799"/>
                </a:lnTo>
                <a:lnTo>
                  <a:pt x="210311" y="682751"/>
                </a:lnTo>
                <a:lnTo>
                  <a:pt x="213359" y="676655"/>
                </a:lnTo>
                <a:lnTo>
                  <a:pt x="216407" y="673607"/>
                </a:lnTo>
                <a:lnTo>
                  <a:pt x="219455" y="667511"/>
                </a:lnTo>
                <a:lnTo>
                  <a:pt x="222503" y="664463"/>
                </a:lnTo>
                <a:lnTo>
                  <a:pt x="225551" y="658367"/>
                </a:lnTo>
                <a:lnTo>
                  <a:pt x="228599" y="655319"/>
                </a:lnTo>
                <a:lnTo>
                  <a:pt x="231647" y="649223"/>
                </a:lnTo>
                <a:lnTo>
                  <a:pt x="234695" y="646175"/>
                </a:lnTo>
                <a:lnTo>
                  <a:pt x="237743" y="640079"/>
                </a:lnTo>
                <a:lnTo>
                  <a:pt x="240791" y="637031"/>
                </a:lnTo>
                <a:lnTo>
                  <a:pt x="243839" y="630935"/>
                </a:lnTo>
                <a:lnTo>
                  <a:pt x="246887" y="627887"/>
                </a:lnTo>
                <a:lnTo>
                  <a:pt x="249935" y="621791"/>
                </a:lnTo>
                <a:lnTo>
                  <a:pt x="252983" y="618743"/>
                </a:lnTo>
                <a:lnTo>
                  <a:pt x="256031" y="612647"/>
                </a:lnTo>
                <a:lnTo>
                  <a:pt x="259079" y="609599"/>
                </a:lnTo>
                <a:lnTo>
                  <a:pt x="262127" y="603503"/>
                </a:lnTo>
                <a:lnTo>
                  <a:pt x="265175" y="600455"/>
                </a:lnTo>
                <a:lnTo>
                  <a:pt x="268223" y="594359"/>
                </a:lnTo>
                <a:lnTo>
                  <a:pt x="271271" y="591311"/>
                </a:lnTo>
                <a:lnTo>
                  <a:pt x="274319" y="585215"/>
                </a:lnTo>
                <a:lnTo>
                  <a:pt x="277367" y="582167"/>
                </a:lnTo>
                <a:lnTo>
                  <a:pt x="280415" y="576071"/>
                </a:lnTo>
                <a:lnTo>
                  <a:pt x="283463" y="573023"/>
                </a:lnTo>
                <a:lnTo>
                  <a:pt x="286511" y="566927"/>
                </a:lnTo>
                <a:lnTo>
                  <a:pt x="289559" y="563879"/>
                </a:lnTo>
                <a:lnTo>
                  <a:pt x="292607" y="557783"/>
                </a:lnTo>
                <a:lnTo>
                  <a:pt x="295655" y="554735"/>
                </a:lnTo>
                <a:lnTo>
                  <a:pt x="298703" y="548639"/>
                </a:lnTo>
                <a:lnTo>
                  <a:pt x="301751" y="545591"/>
                </a:lnTo>
                <a:lnTo>
                  <a:pt x="304799" y="539495"/>
                </a:lnTo>
                <a:lnTo>
                  <a:pt x="307847" y="536447"/>
                </a:lnTo>
                <a:lnTo>
                  <a:pt x="310895" y="530351"/>
                </a:lnTo>
                <a:lnTo>
                  <a:pt x="313943" y="527303"/>
                </a:lnTo>
                <a:lnTo>
                  <a:pt x="316991" y="521207"/>
                </a:lnTo>
                <a:lnTo>
                  <a:pt x="320039" y="518159"/>
                </a:lnTo>
                <a:lnTo>
                  <a:pt x="323087" y="512063"/>
                </a:lnTo>
                <a:lnTo>
                  <a:pt x="326135" y="509015"/>
                </a:lnTo>
                <a:lnTo>
                  <a:pt x="329183" y="502919"/>
                </a:lnTo>
                <a:lnTo>
                  <a:pt x="332231" y="499871"/>
                </a:lnTo>
                <a:lnTo>
                  <a:pt x="335279" y="493775"/>
                </a:lnTo>
                <a:lnTo>
                  <a:pt x="338327" y="490727"/>
                </a:lnTo>
                <a:lnTo>
                  <a:pt x="341375" y="484631"/>
                </a:lnTo>
                <a:lnTo>
                  <a:pt x="344423" y="481583"/>
                </a:lnTo>
                <a:lnTo>
                  <a:pt x="347471" y="475487"/>
                </a:lnTo>
                <a:lnTo>
                  <a:pt x="350519" y="472439"/>
                </a:lnTo>
                <a:lnTo>
                  <a:pt x="353567" y="466343"/>
                </a:lnTo>
                <a:lnTo>
                  <a:pt x="356615" y="463295"/>
                </a:lnTo>
                <a:lnTo>
                  <a:pt x="359663" y="457199"/>
                </a:lnTo>
                <a:lnTo>
                  <a:pt x="362711" y="454151"/>
                </a:lnTo>
                <a:lnTo>
                  <a:pt x="365759" y="448055"/>
                </a:lnTo>
                <a:lnTo>
                  <a:pt x="368807" y="445007"/>
                </a:lnTo>
                <a:lnTo>
                  <a:pt x="371855" y="438911"/>
                </a:lnTo>
                <a:lnTo>
                  <a:pt x="374903" y="435863"/>
                </a:lnTo>
                <a:lnTo>
                  <a:pt x="377951" y="429767"/>
                </a:lnTo>
                <a:lnTo>
                  <a:pt x="380999" y="426719"/>
                </a:lnTo>
                <a:lnTo>
                  <a:pt x="384047" y="420623"/>
                </a:lnTo>
                <a:lnTo>
                  <a:pt x="387095" y="417575"/>
                </a:lnTo>
                <a:lnTo>
                  <a:pt x="390143" y="411479"/>
                </a:lnTo>
                <a:lnTo>
                  <a:pt x="393191" y="408431"/>
                </a:lnTo>
                <a:lnTo>
                  <a:pt x="396239" y="402335"/>
                </a:lnTo>
                <a:lnTo>
                  <a:pt x="399287" y="399287"/>
                </a:lnTo>
                <a:lnTo>
                  <a:pt x="402335" y="393191"/>
                </a:lnTo>
                <a:lnTo>
                  <a:pt x="405383" y="390143"/>
                </a:lnTo>
                <a:lnTo>
                  <a:pt x="408431" y="384047"/>
                </a:lnTo>
                <a:lnTo>
                  <a:pt x="411479" y="380999"/>
                </a:lnTo>
                <a:lnTo>
                  <a:pt x="414527" y="374903"/>
                </a:lnTo>
                <a:lnTo>
                  <a:pt x="417575" y="371855"/>
                </a:lnTo>
                <a:lnTo>
                  <a:pt x="420623" y="365759"/>
                </a:lnTo>
                <a:lnTo>
                  <a:pt x="423671" y="362711"/>
                </a:lnTo>
                <a:lnTo>
                  <a:pt x="426719" y="356615"/>
                </a:lnTo>
                <a:lnTo>
                  <a:pt x="429767" y="353567"/>
                </a:lnTo>
                <a:lnTo>
                  <a:pt x="432815" y="347471"/>
                </a:lnTo>
                <a:lnTo>
                  <a:pt x="435863" y="344423"/>
                </a:lnTo>
                <a:lnTo>
                  <a:pt x="438911" y="338327"/>
                </a:lnTo>
                <a:lnTo>
                  <a:pt x="441959" y="335279"/>
                </a:lnTo>
                <a:lnTo>
                  <a:pt x="445007" y="329183"/>
                </a:lnTo>
                <a:lnTo>
                  <a:pt x="448055" y="326135"/>
                </a:lnTo>
                <a:lnTo>
                  <a:pt x="451103" y="320039"/>
                </a:lnTo>
                <a:lnTo>
                  <a:pt x="454151" y="316991"/>
                </a:lnTo>
                <a:lnTo>
                  <a:pt x="457199" y="310895"/>
                </a:lnTo>
                <a:lnTo>
                  <a:pt x="460247" y="307847"/>
                </a:lnTo>
                <a:lnTo>
                  <a:pt x="463295" y="301751"/>
                </a:lnTo>
                <a:lnTo>
                  <a:pt x="466343" y="298703"/>
                </a:lnTo>
                <a:lnTo>
                  <a:pt x="469391" y="292607"/>
                </a:lnTo>
                <a:lnTo>
                  <a:pt x="472439" y="289559"/>
                </a:lnTo>
                <a:lnTo>
                  <a:pt x="475487" y="283463"/>
                </a:lnTo>
                <a:lnTo>
                  <a:pt x="478535" y="280415"/>
                </a:lnTo>
                <a:lnTo>
                  <a:pt x="481583" y="274319"/>
                </a:lnTo>
                <a:lnTo>
                  <a:pt x="484631" y="271271"/>
                </a:lnTo>
                <a:lnTo>
                  <a:pt x="487679" y="265175"/>
                </a:lnTo>
                <a:lnTo>
                  <a:pt x="490727" y="262127"/>
                </a:lnTo>
                <a:lnTo>
                  <a:pt x="493775" y="256031"/>
                </a:lnTo>
                <a:lnTo>
                  <a:pt x="496823" y="252983"/>
                </a:lnTo>
                <a:lnTo>
                  <a:pt x="499871" y="246887"/>
                </a:lnTo>
                <a:lnTo>
                  <a:pt x="502919" y="243839"/>
                </a:lnTo>
                <a:lnTo>
                  <a:pt x="505967" y="237743"/>
                </a:lnTo>
                <a:lnTo>
                  <a:pt x="509015" y="234695"/>
                </a:lnTo>
                <a:lnTo>
                  <a:pt x="512063" y="228599"/>
                </a:lnTo>
                <a:lnTo>
                  <a:pt x="515111" y="225551"/>
                </a:lnTo>
                <a:lnTo>
                  <a:pt x="518159" y="219455"/>
                </a:lnTo>
                <a:lnTo>
                  <a:pt x="521207" y="216407"/>
                </a:lnTo>
                <a:lnTo>
                  <a:pt x="524255" y="210311"/>
                </a:lnTo>
                <a:lnTo>
                  <a:pt x="527303" y="207263"/>
                </a:lnTo>
                <a:lnTo>
                  <a:pt x="530351" y="201167"/>
                </a:lnTo>
                <a:lnTo>
                  <a:pt x="533399" y="198119"/>
                </a:lnTo>
                <a:lnTo>
                  <a:pt x="536447" y="192023"/>
                </a:lnTo>
                <a:lnTo>
                  <a:pt x="539495" y="188975"/>
                </a:lnTo>
                <a:lnTo>
                  <a:pt x="542543" y="182879"/>
                </a:lnTo>
                <a:lnTo>
                  <a:pt x="545591" y="179831"/>
                </a:lnTo>
                <a:lnTo>
                  <a:pt x="548639" y="173735"/>
                </a:lnTo>
                <a:lnTo>
                  <a:pt x="551687" y="170687"/>
                </a:lnTo>
                <a:lnTo>
                  <a:pt x="554735" y="164591"/>
                </a:lnTo>
                <a:lnTo>
                  <a:pt x="557783" y="161543"/>
                </a:lnTo>
                <a:lnTo>
                  <a:pt x="560831" y="155447"/>
                </a:lnTo>
                <a:lnTo>
                  <a:pt x="563879" y="152399"/>
                </a:lnTo>
                <a:lnTo>
                  <a:pt x="566927" y="146303"/>
                </a:lnTo>
                <a:lnTo>
                  <a:pt x="569975" y="143255"/>
                </a:lnTo>
                <a:lnTo>
                  <a:pt x="573023" y="137159"/>
                </a:lnTo>
                <a:lnTo>
                  <a:pt x="576071" y="134111"/>
                </a:lnTo>
                <a:lnTo>
                  <a:pt x="579119" y="128015"/>
                </a:lnTo>
                <a:lnTo>
                  <a:pt x="582167" y="124967"/>
                </a:lnTo>
                <a:lnTo>
                  <a:pt x="585215" y="118871"/>
                </a:lnTo>
                <a:lnTo>
                  <a:pt x="588263" y="115823"/>
                </a:lnTo>
                <a:lnTo>
                  <a:pt x="591311" y="109727"/>
                </a:lnTo>
                <a:lnTo>
                  <a:pt x="594359" y="106679"/>
                </a:lnTo>
                <a:lnTo>
                  <a:pt x="597407" y="100583"/>
                </a:lnTo>
                <a:lnTo>
                  <a:pt x="600455" y="97535"/>
                </a:lnTo>
                <a:lnTo>
                  <a:pt x="603503" y="91439"/>
                </a:lnTo>
                <a:lnTo>
                  <a:pt x="606551" y="88391"/>
                </a:lnTo>
                <a:lnTo>
                  <a:pt x="609599" y="82295"/>
                </a:lnTo>
                <a:lnTo>
                  <a:pt x="612647" y="79247"/>
                </a:lnTo>
                <a:lnTo>
                  <a:pt x="615695" y="73151"/>
                </a:lnTo>
                <a:lnTo>
                  <a:pt x="618743" y="70103"/>
                </a:lnTo>
                <a:lnTo>
                  <a:pt x="621791" y="64007"/>
                </a:lnTo>
                <a:lnTo>
                  <a:pt x="624839" y="60959"/>
                </a:lnTo>
                <a:lnTo>
                  <a:pt x="627887" y="54863"/>
                </a:lnTo>
                <a:lnTo>
                  <a:pt x="630935" y="51815"/>
                </a:lnTo>
                <a:lnTo>
                  <a:pt x="637031" y="39623"/>
                </a:lnTo>
                <a:lnTo>
                  <a:pt x="630935" y="33527"/>
                </a:lnTo>
                <a:lnTo>
                  <a:pt x="624839" y="30479"/>
                </a:lnTo>
                <a:lnTo>
                  <a:pt x="621791" y="27431"/>
                </a:lnTo>
                <a:lnTo>
                  <a:pt x="615695" y="24383"/>
                </a:lnTo>
                <a:lnTo>
                  <a:pt x="612647" y="21335"/>
                </a:lnTo>
                <a:lnTo>
                  <a:pt x="606551" y="18287"/>
                </a:lnTo>
                <a:lnTo>
                  <a:pt x="600455" y="12191"/>
                </a:lnTo>
                <a:lnTo>
                  <a:pt x="594359" y="9143"/>
                </a:lnTo>
                <a:lnTo>
                  <a:pt x="591311" y="6095"/>
                </a:lnTo>
                <a:lnTo>
                  <a:pt x="585215" y="3047"/>
                </a:lnTo>
                <a:lnTo>
                  <a:pt x="582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892040" y="2953512"/>
            <a:ext cx="535305" cy="587693"/>
          </a:xfrm>
          <a:custGeom>
            <a:avLst/>
            <a:gdLst/>
            <a:ahLst/>
            <a:cxnLst/>
            <a:rect l="l" t="t" r="r" b="b"/>
            <a:pathLst>
              <a:path w="713739" h="783589">
                <a:moveTo>
                  <a:pt x="451103" y="435863"/>
                </a:moveTo>
                <a:lnTo>
                  <a:pt x="350519" y="435863"/>
                </a:lnTo>
                <a:lnTo>
                  <a:pt x="371855" y="457199"/>
                </a:lnTo>
                <a:lnTo>
                  <a:pt x="371855" y="463295"/>
                </a:lnTo>
                <a:lnTo>
                  <a:pt x="374903" y="463295"/>
                </a:lnTo>
                <a:lnTo>
                  <a:pt x="399287" y="487679"/>
                </a:lnTo>
                <a:lnTo>
                  <a:pt x="399287" y="493775"/>
                </a:lnTo>
                <a:lnTo>
                  <a:pt x="402335" y="493775"/>
                </a:lnTo>
                <a:lnTo>
                  <a:pt x="426719" y="518159"/>
                </a:lnTo>
                <a:lnTo>
                  <a:pt x="426719" y="524255"/>
                </a:lnTo>
                <a:lnTo>
                  <a:pt x="429767" y="524255"/>
                </a:lnTo>
                <a:lnTo>
                  <a:pt x="454151" y="548639"/>
                </a:lnTo>
                <a:lnTo>
                  <a:pt x="454151" y="554735"/>
                </a:lnTo>
                <a:lnTo>
                  <a:pt x="457199" y="554735"/>
                </a:lnTo>
                <a:lnTo>
                  <a:pt x="478535" y="576071"/>
                </a:lnTo>
                <a:lnTo>
                  <a:pt x="478535" y="582167"/>
                </a:lnTo>
                <a:lnTo>
                  <a:pt x="481583" y="582167"/>
                </a:lnTo>
                <a:lnTo>
                  <a:pt x="505967" y="606551"/>
                </a:lnTo>
                <a:lnTo>
                  <a:pt x="505967" y="612647"/>
                </a:lnTo>
                <a:lnTo>
                  <a:pt x="509015" y="612647"/>
                </a:lnTo>
                <a:lnTo>
                  <a:pt x="533399" y="637031"/>
                </a:lnTo>
                <a:lnTo>
                  <a:pt x="509015" y="661415"/>
                </a:lnTo>
                <a:lnTo>
                  <a:pt x="502919" y="664463"/>
                </a:lnTo>
                <a:lnTo>
                  <a:pt x="481583" y="685799"/>
                </a:lnTo>
                <a:lnTo>
                  <a:pt x="475487" y="688847"/>
                </a:lnTo>
                <a:lnTo>
                  <a:pt x="493775" y="694943"/>
                </a:lnTo>
                <a:lnTo>
                  <a:pt x="499871" y="697991"/>
                </a:lnTo>
                <a:lnTo>
                  <a:pt x="509015" y="701039"/>
                </a:lnTo>
                <a:lnTo>
                  <a:pt x="515111" y="704087"/>
                </a:lnTo>
                <a:lnTo>
                  <a:pt x="524255" y="707135"/>
                </a:lnTo>
                <a:lnTo>
                  <a:pt x="530351" y="710183"/>
                </a:lnTo>
                <a:lnTo>
                  <a:pt x="539495" y="713231"/>
                </a:lnTo>
                <a:lnTo>
                  <a:pt x="545591" y="716279"/>
                </a:lnTo>
                <a:lnTo>
                  <a:pt x="554735" y="719327"/>
                </a:lnTo>
                <a:lnTo>
                  <a:pt x="560831" y="722375"/>
                </a:lnTo>
                <a:lnTo>
                  <a:pt x="569975" y="725423"/>
                </a:lnTo>
                <a:lnTo>
                  <a:pt x="576071" y="728471"/>
                </a:lnTo>
                <a:lnTo>
                  <a:pt x="585215" y="731519"/>
                </a:lnTo>
                <a:lnTo>
                  <a:pt x="591311" y="734567"/>
                </a:lnTo>
                <a:lnTo>
                  <a:pt x="600455" y="737615"/>
                </a:lnTo>
                <a:lnTo>
                  <a:pt x="606551" y="740663"/>
                </a:lnTo>
                <a:lnTo>
                  <a:pt x="615695" y="743711"/>
                </a:lnTo>
                <a:lnTo>
                  <a:pt x="621791" y="746759"/>
                </a:lnTo>
                <a:lnTo>
                  <a:pt x="630935" y="749807"/>
                </a:lnTo>
                <a:lnTo>
                  <a:pt x="637031" y="752855"/>
                </a:lnTo>
                <a:lnTo>
                  <a:pt x="646175" y="755903"/>
                </a:lnTo>
                <a:lnTo>
                  <a:pt x="652271" y="758951"/>
                </a:lnTo>
                <a:lnTo>
                  <a:pt x="661415" y="761999"/>
                </a:lnTo>
                <a:lnTo>
                  <a:pt x="667511" y="765047"/>
                </a:lnTo>
                <a:lnTo>
                  <a:pt x="676655" y="768095"/>
                </a:lnTo>
                <a:lnTo>
                  <a:pt x="682751" y="771143"/>
                </a:lnTo>
                <a:lnTo>
                  <a:pt x="691895" y="774191"/>
                </a:lnTo>
                <a:lnTo>
                  <a:pt x="697991" y="777239"/>
                </a:lnTo>
                <a:lnTo>
                  <a:pt x="707135" y="780287"/>
                </a:lnTo>
                <a:lnTo>
                  <a:pt x="713231" y="783335"/>
                </a:lnTo>
                <a:lnTo>
                  <a:pt x="713231" y="774191"/>
                </a:lnTo>
                <a:lnTo>
                  <a:pt x="710183" y="774191"/>
                </a:lnTo>
                <a:lnTo>
                  <a:pt x="710183" y="761999"/>
                </a:lnTo>
                <a:lnTo>
                  <a:pt x="707135" y="761999"/>
                </a:lnTo>
                <a:lnTo>
                  <a:pt x="707135" y="749807"/>
                </a:lnTo>
                <a:lnTo>
                  <a:pt x="704087" y="749807"/>
                </a:lnTo>
                <a:lnTo>
                  <a:pt x="704087" y="740663"/>
                </a:lnTo>
                <a:lnTo>
                  <a:pt x="701039" y="740663"/>
                </a:lnTo>
                <a:lnTo>
                  <a:pt x="701039" y="728471"/>
                </a:lnTo>
                <a:lnTo>
                  <a:pt x="697991" y="728471"/>
                </a:lnTo>
                <a:lnTo>
                  <a:pt x="697991" y="716279"/>
                </a:lnTo>
                <a:lnTo>
                  <a:pt x="694943" y="716279"/>
                </a:lnTo>
                <a:lnTo>
                  <a:pt x="694943" y="707135"/>
                </a:lnTo>
                <a:lnTo>
                  <a:pt x="691895" y="707135"/>
                </a:lnTo>
                <a:lnTo>
                  <a:pt x="691895" y="694943"/>
                </a:lnTo>
                <a:lnTo>
                  <a:pt x="688847" y="694943"/>
                </a:lnTo>
                <a:lnTo>
                  <a:pt x="688847" y="682751"/>
                </a:lnTo>
                <a:lnTo>
                  <a:pt x="685799" y="682751"/>
                </a:lnTo>
                <a:lnTo>
                  <a:pt x="685799" y="673607"/>
                </a:lnTo>
                <a:lnTo>
                  <a:pt x="682751" y="673607"/>
                </a:lnTo>
                <a:lnTo>
                  <a:pt x="682751" y="661415"/>
                </a:lnTo>
                <a:lnTo>
                  <a:pt x="679703" y="661415"/>
                </a:lnTo>
                <a:lnTo>
                  <a:pt x="679703" y="649223"/>
                </a:lnTo>
                <a:lnTo>
                  <a:pt x="676655" y="649223"/>
                </a:lnTo>
                <a:lnTo>
                  <a:pt x="676655" y="640079"/>
                </a:lnTo>
                <a:lnTo>
                  <a:pt x="673607" y="640079"/>
                </a:lnTo>
                <a:lnTo>
                  <a:pt x="673607" y="627887"/>
                </a:lnTo>
                <a:lnTo>
                  <a:pt x="670559" y="627887"/>
                </a:lnTo>
                <a:lnTo>
                  <a:pt x="670559" y="615695"/>
                </a:lnTo>
                <a:lnTo>
                  <a:pt x="667511" y="615695"/>
                </a:lnTo>
                <a:lnTo>
                  <a:pt x="667511" y="606551"/>
                </a:lnTo>
                <a:lnTo>
                  <a:pt x="664463" y="606551"/>
                </a:lnTo>
                <a:lnTo>
                  <a:pt x="664463" y="594359"/>
                </a:lnTo>
                <a:lnTo>
                  <a:pt x="661415" y="594359"/>
                </a:lnTo>
                <a:lnTo>
                  <a:pt x="661415" y="588263"/>
                </a:lnTo>
                <a:lnTo>
                  <a:pt x="585215" y="588263"/>
                </a:lnTo>
                <a:lnTo>
                  <a:pt x="585215" y="582167"/>
                </a:lnTo>
                <a:lnTo>
                  <a:pt x="560831" y="557783"/>
                </a:lnTo>
                <a:lnTo>
                  <a:pt x="557783" y="557783"/>
                </a:lnTo>
                <a:lnTo>
                  <a:pt x="557783" y="551687"/>
                </a:lnTo>
                <a:lnTo>
                  <a:pt x="533399" y="527303"/>
                </a:lnTo>
                <a:lnTo>
                  <a:pt x="530351" y="527303"/>
                </a:lnTo>
                <a:lnTo>
                  <a:pt x="530351" y="521207"/>
                </a:lnTo>
                <a:lnTo>
                  <a:pt x="505967" y="496823"/>
                </a:lnTo>
                <a:lnTo>
                  <a:pt x="502919" y="496823"/>
                </a:lnTo>
                <a:lnTo>
                  <a:pt x="502919" y="490727"/>
                </a:lnTo>
                <a:lnTo>
                  <a:pt x="478535" y="466343"/>
                </a:lnTo>
                <a:lnTo>
                  <a:pt x="475487" y="466343"/>
                </a:lnTo>
                <a:lnTo>
                  <a:pt x="475487" y="460247"/>
                </a:lnTo>
                <a:lnTo>
                  <a:pt x="451103" y="435863"/>
                </a:lnTo>
                <a:close/>
              </a:path>
              <a:path w="713739" h="783589">
                <a:moveTo>
                  <a:pt x="649223" y="539495"/>
                </a:moveTo>
                <a:lnTo>
                  <a:pt x="643127" y="539495"/>
                </a:lnTo>
                <a:lnTo>
                  <a:pt x="621791" y="560831"/>
                </a:lnTo>
                <a:lnTo>
                  <a:pt x="615695" y="563879"/>
                </a:lnTo>
                <a:lnTo>
                  <a:pt x="594359" y="585215"/>
                </a:lnTo>
                <a:lnTo>
                  <a:pt x="585215" y="588263"/>
                </a:lnTo>
                <a:lnTo>
                  <a:pt x="661415" y="588263"/>
                </a:lnTo>
                <a:lnTo>
                  <a:pt x="661415" y="582167"/>
                </a:lnTo>
                <a:lnTo>
                  <a:pt x="658367" y="582167"/>
                </a:lnTo>
                <a:lnTo>
                  <a:pt x="658367" y="573023"/>
                </a:lnTo>
                <a:lnTo>
                  <a:pt x="655319" y="573023"/>
                </a:lnTo>
                <a:lnTo>
                  <a:pt x="655319" y="560831"/>
                </a:lnTo>
                <a:lnTo>
                  <a:pt x="652271" y="560831"/>
                </a:lnTo>
                <a:lnTo>
                  <a:pt x="652271" y="548639"/>
                </a:lnTo>
                <a:lnTo>
                  <a:pt x="649223" y="548639"/>
                </a:lnTo>
                <a:lnTo>
                  <a:pt x="649223" y="539495"/>
                </a:lnTo>
                <a:close/>
              </a:path>
              <a:path w="713739" h="783589">
                <a:moveTo>
                  <a:pt x="57911" y="0"/>
                </a:moveTo>
                <a:lnTo>
                  <a:pt x="51815" y="0"/>
                </a:lnTo>
                <a:lnTo>
                  <a:pt x="33527" y="18287"/>
                </a:lnTo>
                <a:lnTo>
                  <a:pt x="27431" y="21335"/>
                </a:lnTo>
                <a:lnTo>
                  <a:pt x="6095" y="42671"/>
                </a:lnTo>
                <a:lnTo>
                  <a:pt x="0" y="45719"/>
                </a:lnTo>
                <a:lnTo>
                  <a:pt x="27431" y="73151"/>
                </a:lnTo>
                <a:lnTo>
                  <a:pt x="27431" y="79247"/>
                </a:lnTo>
                <a:lnTo>
                  <a:pt x="30479" y="79247"/>
                </a:lnTo>
                <a:lnTo>
                  <a:pt x="54863" y="103631"/>
                </a:lnTo>
                <a:lnTo>
                  <a:pt x="54863" y="109727"/>
                </a:lnTo>
                <a:lnTo>
                  <a:pt x="57911" y="109727"/>
                </a:lnTo>
                <a:lnTo>
                  <a:pt x="82295" y="134111"/>
                </a:lnTo>
                <a:lnTo>
                  <a:pt x="82295" y="140207"/>
                </a:lnTo>
                <a:lnTo>
                  <a:pt x="85343" y="140207"/>
                </a:lnTo>
                <a:lnTo>
                  <a:pt x="106679" y="161543"/>
                </a:lnTo>
                <a:lnTo>
                  <a:pt x="106679" y="167639"/>
                </a:lnTo>
                <a:lnTo>
                  <a:pt x="109727" y="167639"/>
                </a:lnTo>
                <a:lnTo>
                  <a:pt x="134111" y="192023"/>
                </a:lnTo>
                <a:lnTo>
                  <a:pt x="134111" y="198119"/>
                </a:lnTo>
                <a:lnTo>
                  <a:pt x="137159" y="198119"/>
                </a:lnTo>
                <a:lnTo>
                  <a:pt x="161543" y="222503"/>
                </a:lnTo>
                <a:lnTo>
                  <a:pt x="161543" y="228599"/>
                </a:lnTo>
                <a:lnTo>
                  <a:pt x="164591" y="228599"/>
                </a:lnTo>
                <a:lnTo>
                  <a:pt x="185927" y="249935"/>
                </a:lnTo>
                <a:lnTo>
                  <a:pt x="185927" y="256031"/>
                </a:lnTo>
                <a:lnTo>
                  <a:pt x="188975" y="256031"/>
                </a:lnTo>
                <a:lnTo>
                  <a:pt x="213359" y="280415"/>
                </a:lnTo>
                <a:lnTo>
                  <a:pt x="213359" y="286511"/>
                </a:lnTo>
                <a:lnTo>
                  <a:pt x="216407" y="286511"/>
                </a:lnTo>
                <a:lnTo>
                  <a:pt x="240791" y="310895"/>
                </a:lnTo>
                <a:lnTo>
                  <a:pt x="240791" y="316991"/>
                </a:lnTo>
                <a:lnTo>
                  <a:pt x="243839" y="316991"/>
                </a:lnTo>
                <a:lnTo>
                  <a:pt x="268223" y="341375"/>
                </a:lnTo>
                <a:lnTo>
                  <a:pt x="268223" y="347471"/>
                </a:lnTo>
                <a:lnTo>
                  <a:pt x="271271" y="347471"/>
                </a:lnTo>
                <a:lnTo>
                  <a:pt x="292607" y="368807"/>
                </a:lnTo>
                <a:lnTo>
                  <a:pt x="292607" y="374903"/>
                </a:lnTo>
                <a:lnTo>
                  <a:pt x="295655" y="374903"/>
                </a:lnTo>
                <a:lnTo>
                  <a:pt x="320039" y="399287"/>
                </a:lnTo>
                <a:lnTo>
                  <a:pt x="320039" y="405383"/>
                </a:lnTo>
                <a:lnTo>
                  <a:pt x="323087" y="405383"/>
                </a:lnTo>
                <a:lnTo>
                  <a:pt x="347471" y="429767"/>
                </a:lnTo>
                <a:lnTo>
                  <a:pt x="347471" y="435863"/>
                </a:lnTo>
                <a:lnTo>
                  <a:pt x="448055" y="435863"/>
                </a:lnTo>
                <a:lnTo>
                  <a:pt x="448055" y="429767"/>
                </a:lnTo>
                <a:lnTo>
                  <a:pt x="420623" y="402335"/>
                </a:lnTo>
                <a:lnTo>
                  <a:pt x="417575" y="402335"/>
                </a:lnTo>
                <a:lnTo>
                  <a:pt x="417575" y="396239"/>
                </a:lnTo>
                <a:lnTo>
                  <a:pt x="393191" y="371855"/>
                </a:lnTo>
                <a:lnTo>
                  <a:pt x="390143" y="371855"/>
                </a:lnTo>
                <a:lnTo>
                  <a:pt x="390143" y="365759"/>
                </a:lnTo>
                <a:lnTo>
                  <a:pt x="365759" y="341375"/>
                </a:lnTo>
                <a:lnTo>
                  <a:pt x="362711" y="341375"/>
                </a:lnTo>
                <a:lnTo>
                  <a:pt x="362711" y="335279"/>
                </a:lnTo>
                <a:lnTo>
                  <a:pt x="338327" y="310895"/>
                </a:lnTo>
                <a:lnTo>
                  <a:pt x="335279" y="310895"/>
                </a:lnTo>
                <a:lnTo>
                  <a:pt x="335279" y="304799"/>
                </a:lnTo>
                <a:lnTo>
                  <a:pt x="310895" y="280415"/>
                </a:lnTo>
                <a:lnTo>
                  <a:pt x="307847" y="280415"/>
                </a:lnTo>
                <a:lnTo>
                  <a:pt x="307847" y="274319"/>
                </a:lnTo>
                <a:lnTo>
                  <a:pt x="283463" y="249935"/>
                </a:lnTo>
                <a:lnTo>
                  <a:pt x="280415" y="249935"/>
                </a:lnTo>
                <a:lnTo>
                  <a:pt x="280415" y="243839"/>
                </a:lnTo>
                <a:lnTo>
                  <a:pt x="256031" y="219455"/>
                </a:lnTo>
                <a:lnTo>
                  <a:pt x="252983" y="219455"/>
                </a:lnTo>
                <a:lnTo>
                  <a:pt x="252983" y="213359"/>
                </a:lnTo>
                <a:lnTo>
                  <a:pt x="225551" y="185927"/>
                </a:lnTo>
                <a:lnTo>
                  <a:pt x="222503" y="185927"/>
                </a:lnTo>
                <a:lnTo>
                  <a:pt x="222503" y="179831"/>
                </a:lnTo>
                <a:lnTo>
                  <a:pt x="198119" y="155447"/>
                </a:lnTo>
                <a:lnTo>
                  <a:pt x="195071" y="155447"/>
                </a:lnTo>
                <a:lnTo>
                  <a:pt x="195071" y="149351"/>
                </a:lnTo>
                <a:lnTo>
                  <a:pt x="170687" y="124967"/>
                </a:lnTo>
                <a:lnTo>
                  <a:pt x="167639" y="124967"/>
                </a:lnTo>
                <a:lnTo>
                  <a:pt x="167639" y="118871"/>
                </a:lnTo>
                <a:lnTo>
                  <a:pt x="143255" y="94487"/>
                </a:lnTo>
                <a:lnTo>
                  <a:pt x="140207" y="94487"/>
                </a:lnTo>
                <a:lnTo>
                  <a:pt x="140207" y="88391"/>
                </a:lnTo>
                <a:lnTo>
                  <a:pt x="115823" y="64007"/>
                </a:lnTo>
                <a:lnTo>
                  <a:pt x="112775" y="64007"/>
                </a:lnTo>
                <a:lnTo>
                  <a:pt x="112775" y="57911"/>
                </a:lnTo>
                <a:lnTo>
                  <a:pt x="88391" y="33527"/>
                </a:lnTo>
                <a:lnTo>
                  <a:pt x="85343" y="33527"/>
                </a:lnTo>
                <a:lnTo>
                  <a:pt x="85343" y="27431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3988689" y="2385818"/>
            <a:ext cx="2850833" cy="1788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0" b="1" spc="8" dirty="0">
                <a:latin typeface="Times New Roman"/>
                <a:cs typeface="Times New Roman"/>
              </a:rPr>
              <a:t>CC</a:t>
            </a:r>
            <a:r>
              <a:rPr sz="4500" b="1" spc="-11" dirty="0">
                <a:latin typeface="Times New Roman"/>
                <a:cs typeface="Times New Roman"/>
              </a:rPr>
              <a:t>l</a:t>
            </a:r>
            <a:r>
              <a:rPr sz="4500" b="1" baseline="-20833" dirty="0">
                <a:latin typeface="Times New Roman"/>
                <a:cs typeface="Times New Roman"/>
              </a:rPr>
              <a:t>4</a:t>
            </a:r>
            <a:endParaRPr sz="4500" baseline="-20833">
              <a:latin typeface="Times New Roman"/>
              <a:cs typeface="Times New Roman"/>
            </a:endParaRPr>
          </a:p>
          <a:p>
            <a:pPr>
              <a:spcBef>
                <a:spcPts val="41"/>
              </a:spcBef>
            </a:pPr>
            <a:endParaRPr sz="4425">
              <a:latin typeface="Times New Roman"/>
              <a:cs typeface="Times New Roman"/>
            </a:endParaRPr>
          </a:p>
          <a:p>
            <a:pPr marL="934879"/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e</a:t>
            </a:r>
            <a:r>
              <a:rPr sz="2700" b="1" dirty="0">
                <a:latin typeface="Times New Roman"/>
                <a:cs typeface="Times New Roman"/>
              </a:rPr>
              <a:t>t</a:t>
            </a:r>
            <a:r>
              <a:rPr sz="2700" b="1" spc="8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700" b="1" spc="4" dirty="0">
                <a:latin typeface="Times New Roman"/>
                <a:cs typeface="Times New Roman"/>
              </a:rPr>
              <a:t>c</a:t>
            </a:r>
            <a:r>
              <a:rPr sz="2700" b="1" spc="-8" dirty="0">
                <a:latin typeface="Times New Roman"/>
                <a:cs typeface="Times New Roman"/>
              </a:rPr>
              <a:t>h</a:t>
            </a:r>
            <a:r>
              <a:rPr sz="2700" b="1" dirty="0">
                <a:latin typeface="Times New Roman"/>
                <a:cs typeface="Times New Roman"/>
              </a:rPr>
              <a:t>lo</a:t>
            </a:r>
            <a:r>
              <a:rPr sz="2700" b="1" spc="-8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ide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8519" y="3678476"/>
            <a:ext cx="104870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00" b="1" spc="4" dirty="0">
                <a:latin typeface="Times New Roman"/>
                <a:cs typeface="Times New Roman"/>
              </a:rPr>
              <a:t>c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700" b="1" spc="4" dirty="0">
                <a:latin typeface="Times New Roman"/>
                <a:cs typeface="Times New Roman"/>
              </a:rPr>
              <a:t>r</a:t>
            </a:r>
            <a:r>
              <a:rPr sz="2700" b="1" spc="-8" dirty="0">
                <a:latin typeface="Times New Roman"/>
                <a:cs typeface="Times New Roman"/>
              </a:rPr>
              <a:t>b</a:t>
            </a:r>
            <a:r>
              <a:rPr sz="2700" b="1" dirty="0">
                <a:latin typeface="Times New Roman"/>
                <a:cs typeface="Times New Roman"/>
              </a:rPr>
              <a:t>on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58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427420"/>
            <a:ext cx="7886700" cy="1654588"/>
          </a:xfrm>
          <a:prstGeom prst="rect">
            <a:avLst/>
          </a:prstGeom>
        </p:spPr>
        <p:txBody>
          <a:bodyPr vert="horz" wrap="square" lIns="0" tIns="297466" rIns="0" bIns="0" rtlCol="0" anchor="ctr">
            <a:spAutoFit/>
          </a:bodyPr>
          <a:lstStyle/>
          <a:p>
            <a:pPr marL="734377" algn="ctr"/>
            <a:r>
              <a:rPr sz="4400" spc="-4" dirty="0"/>
              <a:t>Write</a:t>
            </a:r>
            <a:r>
              <a:rPr sz="4400" spc="-8" dirty="0"/>
              <a:t> </a:t>
            </a:r>
            <a:r>
              <a:rPr lang="en-US" sz="4400" spc="-8" dirty="0" smtClean="0"/>
              <a:t>molecular </a:t>
            </a:r>
            <a:r>
              <a:rPr sz="4400" dirty="0" smtClean="0"/>
              <a:t>fo</a:t>
            </a:r>
            <a:r>
              <a:rPr sz="4400" spc="-4" dirty="0" smtClean="0"/>
              <a:t>r</a:t>
            </a:r>
            <a:r>
              <a:rPr sz="4400" spc="-23" dirty="0" smtClean="0"/>
              <a:t>m</a:t>
            </a:r>
            <a:r>
              <a:rPr sz="4400" spc="19" dirty="0" smtClean="0"/>
              <a:t>u</a:t>
            </a:r>
            <a:r>
              <a:rPr sz="4400" spc="-4" dirty="0" smtClean="0"/>
              <a:t>l</a:t>
            </a:r>
            <a:r>
              <a:rPr sz="4400" spc="4" dirty="0" smtClean="0"/>
              <a:t>a</a:t>
            </a:r>
            <a:r>
              <a:rPr sz="4400" spc="-4" dirty="0" smtClean="0"/>
              <a:t>s </a:t>
            </a:r>
            <a:r>
              <a:rPr lang="en-US" sz="4400" spc="-4" dirty="0" smtClean="0"/>
              <a:t/>
            </a:r>
            <a:br>
              <a:rPr lang="en-US" sz="4400" spc="-4" dirty="0" smtClean="0"/>
            </a:br>
            <a:r>
              <a:rPr sz="4400" spc="-4" dirty="0" smtClean="0"/>
              <a:t>f</a:t>
            </a:r>
            <a:r>
              <a:rPr sz="4400" spc="4" dirty="0" smtClean="0"/>
              <a:t>o</a:t>
            </a:r>
            <a:r>
              <a:rPr sz="4400" spc="-4" dirty="0" smtClean="0"/>
              <a:t>r </a:t>
            </a:r>
            <a:r>
              <a:rPr sz="4400" spc="-4" dirty="0"/>
              <a:t>t</a:t>
            </a:r>
            <a:r>
              <a:rPr sz="4400" dirty="0"/>
              <a:t>h</a:t>
            </a:r>
            <a:r>
              <a:rPr sz="4400" spc="-4" dirty="0"/>
              <a:t>e</a:t>
            </a:r>
            <a:r>
              <a:rPr sz="4400" spc="-15" dirty="0"/>
              <a:t>s</a:t>
            </a:r>
            <a:r>
              <a:rPr sz="4400" spc="-4" dirty="0"/>
              <a:t>e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2057018" y="2218456"/>
            <a:ext cx="4888230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653" indent="-258128">
              <a:buFont typeface="Times New Roman"/>
              <a:buChar char="•"/>
              <a:tabLst>
                <a:tab pos="268129" algn="l"/>
              </a:tabLst>
            </a:pPr>
            <a:r>
              <a:rPr sz="3000" b="1" dirty="0" err="1">
                <a:latin typeface="Times New Roman"/>
                <a:cs typeface="Times New Roman"/>
              </a:rPr>
              <a:t>diph</a:t>
            </a:r>
            <a:r>
              <a:rPr sz="3000" b="1" spc="8" dirty="0" err="1">
                <a:latin typeface="Times New Roman"/>
                <a:cs typeface="Times New Roman"/>
              </a:rPr>
              <a:t>o</a:t>
            </a:r>
            <a:r>
              <a:rPr sz="3000" b="1" dirty="0" err="1">
                <a:latin typeface="Times New Roman"/>
                <a:cs typeface="Times New Roman"/>
              </a:rPr>
              <a:t>s</a:t>
            </a:r>
            <a:r>
              <a:rPr sz="3000" b="1" spc="-15" dirty="0" err="1">
                <a:latin typeface="Times New Roman"/>
                <a:cs typeface="Times New Roman"/>
              </a:rPr>
              <a:t>p</a:t>
            </a:r>
            <a:r>
              <a:rPr sz="3000" b="1" dirty="0" err="1">
                <a:latin typeface="Times New Roman"/>
                <a:cs typeface="Times New Roman"/>
              </a:rPr>
              <a:t>h</a:t>
            </a:r>
            <a:r>
              <a:rPr sz="3000" b="1" spc="11" dirty="0" err="1">
                <a:latin typeface="Times New Roman"/>
                <a:cs typeface="Times New Roman"/>
              </a:rPr>
              <a:t>o</a:t>
            </a:r>
            <a:r>
              <a:rPr sz="3000" b="1" spc="-23" dirty="0" err="1">
                <a:latin typeface="Times New Roman"/>
                <a:cs typeface="Times New Roman"/>
              </a:rPr>
              <a:t>r</a:t>
            </a:r>
            <a:r>
              <a:rPr sz="3000" b="1" dirty="0" err="1">
                <a:latin typeface="Times New Roman"/>
                <a:cs typeface="Times New Roman"/>
              </a:rPr>
              <a:t>us</a:t>
            </a:r>
            <a:r>
              <a:rPr sz="3000" b="1" spc="-11" dirty="0">
                <a:latin typeface="Times New Roman"/>
                <a:cs typeface="Times New Roman"/>
              </a:rPr>
              <a:t> </a:t>
            </a:r>
            <a:r>
              <a:rPr sz="3000" b="1" dirty="0" smtClean="0">
                <a:latin typeface="Times New Roman"/>
                <a:cs typeface="Times New Roman"/>
              </a:rPr>
              <a:t>pen</a:t>
            </a:r>
            <a:r>
              <a:rPr sz="3000" b="1" spc="-11" dirty="0" smtClean="0">
                <a:latin typeface="Times New Roman"/>
                <a:cs typeface="Times New Roman"/>
              </a:rPr>
              <a:t>t</a:t>
            </a:r>
            <a:r>
              <a:rPr sz="3000" b="1" spc="8" dirty="0" smtClean="0">
                <a:latin typeface="Times New Roman"/>
                <a:cs typeface="Times New Roman"/>
              </a:rPr>
              <a:t>ox</a:t>
            </a:r>
            <a:r>
              <a:rPr sz="3000" b="1" spc="-11" dirty="0" smtClean="0">
                <a:latin typeface="Times New Roman"/>
                <a:cs typeface="Times New Roman"/>
              </a:rPr>
              <a:t>i</a:t>
            </a:r>
            <a:r>
              <a:rPr sz="3000" b="1" dirty="0" smtClean="0">
                <a:latin typeface="Times New Roman"/>
                <a:cs typeface="Times New Roman"/>
              </a:rPr>
              <a:t>de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 marL="724853" lvl="1" indent="-258128">
              <a:buFont typeface="Times New Roman"/>
              <a:buChar char="•"/>
              <a:tabLst>
                <a:tab pos="268129" algn="l"/>
              </a:tabLst>
            </a:pPr>
            <a:r>
              <a:rPr lang="en-US" sz="3000" b="1" dirty="0" smtClean="0">
                <a:latin typeface="Times New Roman"/>
                <a:cs typeface="Times New Roman"/>
              </a:rPr>
              <a:t>P</a:t>
            </a:r>
            <a:r>
              <a:rPr lang="en-US" sz="3000" b="1" baseline="-25000" dirty="0" smtClean="0">
                <a:latin typeface="Times New Roman"/>
                <a:cs typeface="Times New Roman"/>
              </a:rPr>
              <a:t>2</a:t>
            </a:r>
            <a:r>
              <a:rPr lang="en-US" sz="3000" b="1" dirty="0" smtClean="0">
                <a:latin typeface="Times New Roman"/>
                <a:cs typeface="Times New Roman"/>
              </a:rPr>
              <a:t>O</a:t>
            </a:r>
            <a:r>
              <a:rPr lang="en-US" sz="3000" b="1" baseline="-25000" dirty="0" smtClean="0">
                <a:latin typeface="Times New Roman"/>
                <a:cs typeface="Times New Roman"/>
              </a:rPr>
              <a:t>5</a:t>
            </a:r>
            <a:endParaRPr sz="3000" baseline="-250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360"/>
              </a:spcBef>
              <a:buFont typeface="Times New Roman"/>
              <a:buChar char="•"/>
              <a:tabLst>
                <a:tab pos="268129" algn="l"/>
              </a:tabLst>
            </a:pPr>
            <a:r>
              <a:rPr sz="3000" b="1" spc="4" dirty="0" err="1" smtClean="0">
                <a:latin typeface="Times New Roman"/>
                <a:cs typeface="Times New Roman"/>
              </a:rPr>
              <a:t>t</a:t>
            </a:r>
            <a:r>
              <a:rPr sz="3000" b="1" dirty="0" err="1" smtClean="0">
                <a:latin typeface="Times New Roman"/>
                <a:cs typeface="Times New Roman"/>
              </a:rPr>
              <a:t>r</a:t>
            </a:r>
            <a:r>
              <a:rPr sz="3000" b="1" spc="-11" dirty="0" err="1" smtClean="0">
                <a:latin typeface="Times New Roman"/>
                <a:cs typeface="Times New Roman"/>
              </a:rPr>
              <a:t>i</a:t>
            </a:r>
            <a:r>
              <a:rPr sz="3000" b="1" dirty="0" err="1" smtClean="0">
                <a:latin typeface="Times New Roman"/>
                <a:cs typeface="Times New Roman"/>
              </a:rPr>
              <a:t>sulfur</a:t>
            </a:r>
            <a:r>
              <a:rPr sz="3000" b="1" spc="8" dirty="0" smtClean="0">
                <a:latin typeface="Times New Roman"/>
                <a:cs typeface="Times New Roman"/>
              </a:rPr>
              <a:t> </a:t>
            </a:r>
            <a:r>
              <a:rPr sz="3000" b="1" dirty="0" err="1" smtClean="0">
                <a:latin typeface="Times New Roman"/>
                <a:cs typeface="Times New Roman"/>
              </a:rPr>
              <a:t>h</a:t>
            </a:r>
            <a:r>
              <a:rPr sz="3000" b="1" spc="-19" dirty="0" err="1" smtClean="0">
                <a:latin typeface="Times New Roman"/>
                <a:cs typeface="Times New Roman"/>
              </a:rPr>
              <a:t>e</a:t>
            </a:r>
            <a:r>
              <a:rPr sz="3000" b="1" spc="8" dirty="0" err="1" smtClean="0">
                <a:latin typeface="Times New Roman"/>
                <a:cs typeface="Times New Roman"/>
              </a:rPr>
              <a:t>x</a:t>
            </a:r>
            <a:r>
              <a:rPr sz="3000" b="1" spc="-11" dirty="0" err="1" smtClean="0">
                <a:latin typeface="Times New Roman"/>
                <a:cs typeface="Times New Roman"/>
              </a:rPr>
              <a:t>a</a:t>
            </a:r>
            <a:r>
              <a:rPr sz="3000" b="1" spc="4" dirty="0" err="1" smtClean="0">
                <a:latin typeface="Times New Roman"/>
                <a:cs typeface="Times New Roman"/>
              </a:rPr>
              <a:t>f</a:t>
            </a:r>
            <a:r>
              <a:rPr sz="3000" b="1" spc="-11" dirty="0" err="1" smtClean="0">
                <a:latin typeface="Times New Roman"/>
                <a:cs typeface="Times New Roman"/>
              </a:rPr>
              <a:t>l</a:t>
            </a:r>
            <a:r>
              <a:rPr sz="3000" b="1" spc="8" dirty="0" err="1" smtClean="0">
                <a:latin typeface="Times New Roman"/>
                <a:cs typeface="Times New Roman"/>
              </a:rPr>
              <a:t>o</a:t>
            </a:r>
            <a:r>
              <a:rPr sz="3000" b="1" dirty="0" err="1" smtClean="0">
                <a:latin typeface="Times New Roman"/>
                <a:cs typeface="Times New Roman"/>
              </a:rPr>
              <a:t>ur</a:t>
            </a:r>
            <a:r>
              <a:rPr sz="3000" b="1" spc="-11" dirty="0" err="1" smtClean="0">
                <a:latin typeface="Times New Roman"/>
                <a:cs typeface="Times New Roman"/>
              </a:rPr>
              <a:t>i</a:t>
            </a:r>
            <a:r>
              <a:rPr sz="3000" b="1" dirty="0" err="1" smtClean="0">
                <a:latin typeface="Times New Roman"/>
                <a:cs typeface="Times New Roman"/>
              </a:rPr>
              <a:t>de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 marL="724853" lvl="1" indent="-258128">
              <a:spcBef>
                <a:spcPts val="360"/>
              </a:spcBef>
              <a:buFont typeface="Times New Roman"/>
              <a:buChar char="•"/>
              <a:tabLst>
                <a:tab pos="268129" algn="l"/>
              </a:tabLst>
            </a:pPr>
            <a:r>
              <a:rPr lang="en-US" sz="3000" b="1" dirty="0" smtClean="0">
                <a:latin typeface="Times New Roman"/>
                <a:cs typeface="Times New Roman"/>
              </a:rPr>
              <a:t>S</a:t>
            </a:r>
            <a:r>
              <a:rPr lang="en-US" sz="3000" b="1" baseline="-25000" dirty="0" smtClean="0">
                <a:latin typeface="Times New Roman"/>
                <a:cs typeface="Times New Roman"/>
              </a:rPr>
              <a:t>3</a:t>
            </a:r>
            <a:r>
              <a:rPr lang="en-US" sz="3000" b="1" dirty="0" smtClean="0">
                <a:latin typeface="Times New Roman"/>
                <a:cs typeface="Times New Roman"/>
              </a:rPr>
              <a:t>F</a:t>
            </a:r>
            <a:r>
              <a:rPr lang="en-US" sz="3000" b="1" baseline="-25000" dirty="0">
                <a:latin typeface="Times New Roman"/>
                <a:cs typeface="Times New Roman"/>
              </a:rPr>
              <a:t>6</a:t>
            </a:r>
            <a:endParaRPr lang="en-US" sz="3000" baseline="-25000" dirty="0">
              <a:latin typeface="Times New Roman"/>
              <a:cs typeface="Times New Roman"/>
            </a:endParaRPr>
          </a:p>
          <a:p>
            <a:pPr marL="724853" lvl="1" indent="-258128">
              <a:spcBef>
                <a:spcPts val="360"/>
              </a:spcBef>
              <a:buFont typeface="Times New Roman"/>
              <a:buChar char="•"/>
              <a:tabLst>
                <a:tab pos="268129" algn="l"/>
              </a:tabLst>
            </a:pPr>
            <a:endParaRPr sz="3000" dirty="0">
              <a:latin typeface="Times New Roman"/>
              <a:cs typeface="Times New Roman"/>
            </a:endParaRPr>
          </a:p>
          <a:p>
            <a:pPr marL="267653" indent="-258128">
              <a:spcBef>
                <a:spcPts val="360"/>
              </a:spcBef>
              <a:buFont typeface="Times New Roman"/>
              <a:buChar char="•"/>
              <a:tabLst>
                <a:tab pos="268129" algn="l"/>
              </a:tabLst>
            </a:pPr>
            <a:r>
              <a:rPr sz="3000" b="1" dirty="0">
                <a:latin typeface="Times New Roman"/>
                <a:cs typeface="Times New Roman"/>
              </a:rPr>
              <a:t>nitr</a:t>
            </a:r>
            <a:r>
              <a:rPr sz="3000" b="1" spc="-11" dirty="0">
                <a:latin typeface="Times New Roman"/>
                <a:cs typeface="Times New Roman"/>
              </a:rPr>
              <a:t>o</a:t>
            </a:r>
            <a:r>
              <a:rPr sz="3000" b="1" spc="8" dirty="0">
                <a:latin typeface="Times New Roman"/>
                <a:cs typeface="Times New Roman"/>
              </a:rPr>
              <a:t>g</a:t>
            </a:r>
            <a:r>
              <a:rPr sz="3000" b="1" dirty="0">
                <a:latin typeface="Times New Roman"/>
                <a:cs typeface="Times New Roman"/>
              </a:rPr>
              <a:t>en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4" dirty="0" smtClean="0">
                <a:latin typeface="Times New Roman"/>
                <a:cs typeface="Times New Roman"/>
              </a:rPr>
              <a:t>t</a:t>
            </a:r>
            <a:r>
              <a:rPr sz="3000" b="1" dirty="0" smtClean="0">
                <a:latin typeface="Times New Roman"/>
                <a:cs typeface="Times New Roman"/>
              </a:rPr>
              <a:t>r</a:t>
            </a:r>
            <a:r>
              <a:rPr sz="3000" b="1" spc="-11" dirty="0" smtClean="0">
                <a:latin typeface="Times New Roman"/>
                <a:cs typeface="Times New Roman"/>
              </a:rPr>
              <a:t>iio</a:t>
            </a:r>
            <a:r>
              <a:rPr sz="3000" b="1" dirty="0" smtClean="0">
                <a:latin typeface="Times New Roman"/>
                <a:cs typeface="Times New Roman"/>
              </a:rPr>
              <a:t>dide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 marL="724853" lvl="1" indent="-258128">
              <a:spcBef>
                <a:spcPts val="360"/>
              </a:spcBef>
              <a:buFont typeface="Times New Roman"/>
              <a:buChar char="•"/>
              <a:tabLst>
                <a:tab pos="268129" algn="l"/>
              </a:tabLst>
            </a:pPr>
            <a:r>
              <a:rPr lang="en-US" sz="3000" b="1" dirty="0" smtClean="0">
                <a:latin typeface="Times New Roman"/>
                <a:cs typeface="Times New Roman"/>
              </a:rPr>
              <a:t>NI</a:t>
            </a:r>
            <a:r>
              <a:rPr lang="en-US" sz="3000" b="1" baseline="-25000" dirty="0" smtClean="0">
                <a:latin typeface="Times New Roman"/>
                <a:cs typeface="Times New Roman"/>
              </a:rPr>
              <a:t>3</a:t>
            </a:r>
            <a:endParaRPr lang="en-US" sz="3000" baseline="-25000" dirty="0">
              <a:latin typeface="Times New Roman"/>
              <a:cs typeface="Times New Roman"/>
            </a:endParaRPr>
          </a:p>
          <a:p>
            <a:pPr marL="724853" lvl="1" indent="-258128">
              <a:spcBef>
                <a:spcPts val="360"/>
              </a:spcBef>
              <a:buFont typeface="Times New Roman"/>
              <a:buChar char="•"/>
              <a:tabLst>
                <a:tab pos="268129" algn="l"/>
              </a:tabLst>
            </a:pPr>
            <a:endParaRPr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2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2345825" y="2615306"/>
            <a:ext cx="1872615" cy="1175385"/>
          </a:xfrm>
          <a:custGeom>
            <a:avLst/>
            <a:gdLst/>
            <a:ahLst/>
            <a:cxnLst/>
            <a:rect l="l" t="t" r="r" b="b"/>
            <a:pathLst>
              <a:path w="2496820" h="1567179">
                <a:moveTo>
                  <a:pt x="0" y="0"/>
                </a:moveTo>
                <a:lnTo>
                  <a:pt x="0" y="1566671"/>
                </a:lnTo>
                <a:lnTo>
                  <a:pt x="2496311" y="1566671"/>
                </a:lnTo>
                <a:lnTo>
                  <a:pt x="2496311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396307" y="4257416"/>
            <a:ext cx="1822133" cy="1175385"/>
          </a:xfrm>
          <a:custGeom>
            <a:avLst/>
            <a:gdLst/>
            <a:ahLst/>
            <a:cxnLst/>
            <a:rect l="l" t="t" r="r" b="b"/>
            <a:pathLst>
              <a:path w="2429510" h="1567179">
                <a:moveTo>
                  <a:pt x="0" y="0"/>
                </a:moveTo>
                <a:lnTo>
                  <a:pt x="0" y="1566671"/>
                </a:lnTo>
                <a:lnTo>
                  <a:pt x="2429255" y="1566671"/>
                </a:lnTo>
                <a:lnTo>
                  <a:pt x="2429255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2421898" y="2123845"/>
            <a:ext cx="1753076" cy="345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marR="3810" indent="-57150">
              <a:lnSpc>
                <a:spcPct val="156300"/>
              </a:lnSpc>
            </a:pPr>
            <a:r>
              <a:rPr sz="7200" b="1" spc="-4" dirty="0">
                <a:latin typeface="Times New Roman"/>
                <a:cs typeface="Times New Roman"/>
              </a:rPr>
              <a:t>H</a:t>
            </a:r>
            <a:r>
              <a:rPr sz="7200" b="1" spc="11" baseline="-20833" dirty="0">
                <a:latin typeface="Times New Roman"/>
                <a:cs typeface="Times New Roman"/>
              </a:rPr>
              <a:t>2</a:t>
            </a:r>
            <a:r>
              <a:rPr sz="7200" b="1" dirty="0">
                <a:latin typeface="Times New Roman"/>
                <a:cs typeface="Times New Roman"/>
              </a:rPr>
              <a:t>O NH</a:t>
            </a:r>
            <a:r>
              <a:rPr sz="7200" b="1" baseline="-20833" dirty="0">
                <a:latin typeface="Times New Roman"/>
                <a:cs typeface="Times New Roman"/>
              </a:rPr>
              <a:t>3</a:t>
            </a:r>
            <a:endParaRPr sz="7200" baseline="-20833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71650" y="1149977"/>
            <a:ext cx="7886700" cy="956406"/>
          </a:xfrm>
          <a:prstGeom prst="rect">
            <a:avLst/>
          </a:prstGeom>
        </p:spPr>
        <p:txBody>
          <a:bodyPr vert="horz" wrap="square" lIns="0" tIns="124196" rIns="0" bIns="0" rtlCol="0" anchor="ctr">
            <a:spAutoFit/>
          </a:bodyPr>
          <a:lstStyle/>
          <a:p>
            <a:pPr marL="995363"/>
            <a:r>
              <a:rPr spc="-11" dirty="0"/>
              <a:t>C</a:t>
            </a:r>
            <a:r>
              <a:rPr spc="8" dirty="0"/>
              <a:t>o</a:t>
            </a:r>
            <a:r>
              <a:rPr spc="-11" dirty="0"/>
              <a:t>mm</a:t>
            </a:r>
            <a:r>
              <a:rPr spc="8" dirty="0"/>
              <a:t>o</a:t>
            </a:r>
            <a:r>
              <a:rPr dirty="0"/>
              <a:t>n</a:t>
            </a:r>
            <a:r>
              <a:rPr spc="11" dirty="0"/>
              <a:t> </a:t>
            </a:r>
            <a:r>
              <a:rPr spc="-11" dirty="0"/>
              <a:t>N</a:t>
            </a:r>
            <a:r>
              <a:rPr spc="8" dirty="0"/>
              <a:t>a</a:t>
            </a:r>
            <a:r>
              <a:rPr spc="-11" dirty="0"/>
              <a:t>m</a:t>
            </a:r>
            <a:r>
              <a:rPr dirty="0"/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127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7914" y="1026414"/>
            <a:ext cx="6179344" cy="4793933"/>
          </a:xfrm>
          <a:custGeom>
            <a:avLst/>
            <a:gdLst/>
            <a:ahLst/>
            <a:cxnLst/>
            <a:rect l="l" t="t" r="r" b="b"/>
            <a:pathLst>
              <a:path w="8239125" h="6391909">
                <a:moveTo>
                  <a:pt x="0" y="0"/>
                </a:moveTo>
                <a:lnTo>
                  <a:pt x="0" y="6391655"/>
                </a:lnTo>
                <a:lnTo>
                  <a:pt x="8238743" y="6391655"/>
                </a:lnTo>
                <a:lnTo>
                  <a:pt x="8238743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7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901952" y="2055114"/>
            <a:ext cx="5754053" cy="0"/>
          </a:xfrm>
          <a:custGeom>
            <a:avLst/>
            <a:gdLst/>
            <a:ahLst/>
            <a:cxnLst/>
            <a:rect l="l" t="t" r="r" b="b"/>
            <a:pathLst>
              <a:path w="7672070">
                <a:moveTo>
                  <a:pt x="0" y="0"/>
                </a:moveTo>
                <a:lnTo>
                  <a:pt x="7671815" y="0"/>
                </a:lnTo>
              </a:path>
            </a:pathLst>
          </a:custGeom>
          <a:ln w="3175">
            <a:solidFill>
              <a:srgbClr val="CBBD8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143001" y="893826"/>
            <a:ext cx="886967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339001" y="2467547"/>
            <a:ext cx="1872615" cy="1175385"/>
          </a:xfrm>
          <a:custGeom>
            <a:avLst/>
            <a:gdLst/>
            <a:ahLst/>
            <a:cxnLst/>
            <a:rect l="l" t="t" r="r" b="b"/>
            <a:pathLst>
              <a:path w="2496820" h="1567179">
                <a:moveTo>
                  <a:pt x="0" y="0"/>
                </a:moveTo>
                <a:lnTo>
                  <a:pt x="0" y="1566671"/>
                </a:lnTo>
                <a:lnTo>
                  <a:pt x="2496311" y="1566671"/>
                </a:lnTo>
                <a:lnTo>
                  <a:pt x="2496311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2404491" y="2516803"/>
            <a:ext cx="174783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200" b="1" spc="-4" dirty="0">
                <a:latin typeface="Times New Roman"/>
                <a:cs typeface="Times New Roman"/>
              </a:rPr>
              <a:t>H</a:t>
            </a:r>
            <a:r>
              <a:rPr sz="7200" b="1" spc="11" baseline="-20833" dirty="0">
                <a:latin typeface="Times New Roman"/>
                <a:cs typeface="Times New Roman"/>
              </a:rPr>
              <a:t>2</a:t>
            </a:r>
            <a:r>
              <a:rPr sz="7200" b="1" dirty="0">
                <a:latin typeface="Times New Roman"/>
                <a:cs typeface="Times New Roman"/>
              </a:rPr>
              <a:t>O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8537" y="4168026"/>
            <a:ext cx="1822133" cy="1175385"/>
          </a:xfrm>
          <a:custGeom>
            <a:avLst/>
            <a:gdLst/>
            <a:ahLst/>
            <a:cxnLst/>
            <a:rect l="l" t="t" r="r" b="b"/>
            <a:pathLst>
              <a:path w="2429510" h="1567179">
                <a:moveTo>
                  <a:pt x="0" y="0"/>
                </a:moveTo>
                <a:lnTo>
                  <a:pt x="0" y="1566671"/>
                </a:lnTo>
                <a:lnTo>
                  <a:pt x="2429255" y="1566671"/>
                </a:lnTo>
                <a:lnTo>
                  <a:pt x="2429255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2461642" y="4231304"/>
            <a:ext cx="169592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200" b="1" dirty="0">
                <a:latin typeface="Times New Roman"/>
                <a:cs typeface="Times New Roman"/>
              </a:rPr>
              <a:t>NH</a:t>
            </a:r>
            <a:r>
              <a:rPr sz="7200" b="1" baseline="-20833" dirty="0">
                <a:latin typeface="Times New Roman"/>
                <a:cs typeface="Times New Roman"/>
              </a:rPr>
              <a:t>3</a:t>
            </a:r>
            <a:endParaRPr sz="7200" baseline="-208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7370" y="2751312"/>
            <a:ext cx="1732121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950" b="1" dirty="0">
                <a:latin typeface="Times New Roman"/>
                <a:cs typeface="Times New Roman"/>
              </a:rPr>
              <a:t>W</a:t>
            </a:r>
            <a:r>
              <a:rPr sz="4950" b="1" spc="8" dirty="0">
                <a:latin typeface="Times New Roman"/>
                <a:cs typeface="Times New Roman"/>
              </a:rPr>
              <a:t>at</a:t>
            </a:r>
            <a:r>
              <a:rPr sz="4950" b="1" dirty="0">
                <a:latin typeface="Times New Roman"/>
                <a:cs typeface="Times New Roman"/>
              </a:rPr>
              <a:t>er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1619" y="4351512"/>
            <a:ext cx="2672239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950" b="1" spc="8" dirty="0">
                <a:latin typeface="Times New Roman"/>
                <a:cs typeface="Times New Roman"/>
              </a:rPr>
              <a:t>A</a:t>
            </a:r>
            <a:r>
              <a:rPr sz="4950" b="1" dirty="0">
                <a:latin typeface="Times New Roman"/>
                <a:cs typeface="Times New Roman"/>
              </a:rPr>
              <a:t>mm</a:t>
            </a:r>
            <a:r>
              <a:rPr sz="4950" b="1" spc="4" dirty="0">
                <a:latin typeface="Times New Roman"/>
                <a:cs typeface="Times New Roman"/>
              </a:rPr>
              <a:t>o</a:t>
            </a:r>
            <a:r>
              <a:rPr sz="4950" b="1" spc="-19" dirty="0">
                <a:latin typeface="Times New Roman"/>
                <a:cs typeface="Times New Roman"/>
              </a:rPr>
              <a:t>n</a:t>
            </a:r>
            <a:r>
              <a:rPr sz="4950" b="1" spc="-11" dirty="0">
                <a:latin typeface="Times New Roman"/>
                <a:cs typeface="Times New Roman"/>
              </a:rPr>
              <a:t>i</a:t>
            </a:r>
            <a:r>
              <a:rPr sz="4950" b="1" dirty="0">
                <a:latin typeface="Times New Roman"/>
                <a:cs typeface="Times New Roman"/>
              </a:rPr>
              <a:t>a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4240" y="1288806"/>
            <a:ext cx="3661886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050" b="1" spc="-11" dirty="0">
                <a:latin typeface="Times New Roman"/>
                <a:cs typeface="Times New Roman"/>
              </a:rPr>
              <a:t>C</a:t>
            </a:r>
            <a:r>
              <a:rPr sz="4050" b="1" spc="8" dirty="0">
                <a:latin typeface="Times New Roman"/>
                <a:cs typeface="Times New Roman"/>
              </a:rPr>
              <a:t>o</a:t>
            </a:r>
            <a:r>
              <a:rPr sz="4050" b="1" spc="-11" dirty="0">
                <a:latin typeface="Times New Roman"/>
                <a:cs typeface="Times New Roman"/>
              </a:rPr>
              <a:t>mm</a:t>
            </a:r>
            <a:r>
              <a:rPr sz="4050" b="1" spc="8" dirty="0">
                <a:latin typeface="Times New Roman"/>
                <a:cs typeface="Times New Roman"/>
              </a:rPr>
              <a:t>o</a:t>
            </a:r>
            <a:r>
              <a:rPr sz="4050" b="1" dirty="0">
                <a:latin typeface="Times New Roman"/>
                <a:cs typeface="Times New Roman"/>
              </a:rPr>
              <a:t>n</a:t>
            </a:r>
            <a:r>
              <a:rPr sz="4050" b="1" spc="11" dirty="0">
                <a:latin typeface="Times New Roman"/>
                <a:cs typeface="Times New Roman"/>
              </a:rPr>
              <a:t> </a:t>
            </a:r>
            <a:r>
              <a:rPr sz="4050" b="1" spc="-11" dirty="0">
                <a:latin typeface="Times New Roman"/>
                <a:cs typeface="Times New Roman"/>
              </a:rPr>
              <a:t>N</a:t>
            </a:r>
            <a:r>
              <a:rPr sz="4050" b="1" spc="8" dirty="0">
                <a:latin typeface="Times New Roman"/>
                <a:cs typeface="Times New Roman"/>
              </a:rPr>
              <a:t>a</a:t>
            </a:r>
            <a:r>
              <a:rPr sz="4050" b="1" spc="-11" dirty="0">
                <a:latin typeface="Times New Roman"/>
                <a:cs typeface="Times New Roman"/>
              </a:rPr>
              <a:t>m</a:t>
            </a:r>
            <a:r>
              <a:rPr sz="4050" b="1" dirty="0">
                <a:latin typeface="Times New Roman"/>
                <a:cs typeface="Times New Roman"/>
              </a:rPr>
              <a:t>es</a:t>
            </a:r>
            <a:endParaRPr sz="40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2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9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732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BC010F"/>
                </a:solidFill>
              </a:rPr>
              <a:t>Bond Types</a:t>
            </a:r>
            <a:endParaRPr lang="en-US" sz="4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dirty="0" smtClean="0"/>
              <a:t>3 Possible Bond Types: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Ionic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Non-Polar Covalent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Polar Covalent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9814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77724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 smtClean="0">
                <a:solidFill>
                  <a:srgbClr val="C00000"/>
                </a:solidFill>
              </a:rPr>
              <a:t>Use Electronegativity Values to Determine Bond Types</a:t>
            </a:r>
          </a:p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Ionic </a:t>
            </a:r>
            <a:r>
              <a:rPr lang="en-US" altLang="en-US" dirty="0" smtClean="0"/>
              <a:t>bonds</a:t>
            </a:r>
          </a:p>
          <a:p>
            <a:pPr lvl="1" eaLnBrk="1" hangingPunct="1"/>
            <a:r>
              <a:rPr lang="en-US" altLang="en-US" sz="2800" dirty="0" smtClean="0"/>
              <a:t>Electronegativity (EN) difference &gt; 2.0</a:t>
            </a:r>
          </a:p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Polar </a:t>
            </a:r>
            <a:r>
              <a:rPr lang="en-US" altLang="en-US" dirty="0" smtClean="0"/>
              <a:t>Covalent </a:t>
            </a:r>
            <a:r>
              <a:rPr lang="en-US" altLang="en-US" dirty="0"/>
              <a:t>bonds </a:t>
            </a:r>
            <a:endParaRPr lang="en-US" altLang="en-US" dirty="0" smtClean="0"/>
          </a:p>
          <a:p>
            <a:pPr lvl="1" eaLnBrk="1" hangingPunct="1"/>
            <a:r>
              <a:rPr lang="en-US" altLang="en-US" sz="2800" dirty="0" smtClean="0"/>
              <a:t>EN </a:t>
            </a:r>
            <a:r>
              <a:rPr lang="en-US" altLang="en-US" sz="2800" dirty="0"/>
              <a:t>difference is between .21 and </a:t>
            </a:r>
            <a:r>
              <a:rPr lang="en-US" altLang="en-US" sz="2800" dirty="0" smtClean="0"/>
              <a:t>1.99</a:t>
            </a:r>
            <a:endParaRPr lang="en-US" altLang="en-US" sz="28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Non-Polar</a:t>
            </a:r>
            <a:r>
              <a:rPr lang="en-US" altLang="en-US" dirty="0" smtClean="0"/>
              <a:t> Covalent bonds </a:t>
            </a:r>
          </a:p>
          <a:p>
            <a:pPr lvl="1" eaLnBrk="1" hangingPunct="1"/>
            <a:r>
              <a:rPr lang="en-US" altLang="en-US" sz="2800" dirty="0" smtClean="0"/>
              <a:t>EN difference is &lt; .20</a:t>
            </a:r>
          </a:p>
          <a:p>
            <a:pPr lvl="1" eaLnBrk="1" hangingPunct="1"/>
            <a:r>
              <a:rPr lang="en-US" altLang="en-US" sz="2800" dirty="0" smtClean="0"/>
              <a:t>Electrons </a:t>
            </a:r>
            <a:r>
              <a:rPr lang="en-US" altLang="en-US" sz="2800" dirty="0"/>
              <a:t>shared evenly in the bond</a:t>
            </a:r>
          </a:p>
          <a:p>
            <a:pPr marL="57150" indent="0" eaLnBrk="1" hangingPunct="1">
              <a:buNone/>
            </a:pP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42" y="266700"/>
            <a:ext cx="5584258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>
                <a:solidFill>
                  <a:srgbClr val="C00000"/>
                </a:solidFill>
              </a:rPr>
              <a:t>Covalent</a:t>
            </a:r>
            <a:r>
              <a:rPr lang="en-US" altLang="en-US" dirty="0" smtClean="0">
                <a:solidFill>
                  <a:srgbClr val="1A21B2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Bonding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57" y="1396093"/>
            <a:ext cx="5130630" cy="41148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chemeClr val="accent2"/>
                </a:solidFill>
              </a:rPr>
              <a:t>Pairs</a:t>
            </a:r>
            <a:r>
              <a:rPr lang="en-US" altLang="en-US" sz="4400" dirty="0" smtClean="0"/>
              <a:t> of e- are </a:t>
            </a:r>
            <a:r>
              <a:rPr lang="en-US" altLang="en-US" sz="4400" b="1" dirty="0" smtClean="0">
                <a:solidFill>
                  <a:schemeClr val="accent2"/>
                </a:solidFill>
              </a:rPr>
              <a:t>shared</a:t>
            </a:r>
            <a:r>
              <a:rPr lang="en-US" altLang="en-US" sz="4400" dirty="0" smtClean="0"/>
              <a:t>                  between 2 </a:t>
            </a:r>
            <a:r>
              <a:rPr lang="en-US" altLang="en-US" sz="4400" b="1" dirty="0" smtClean="0">
                <a:solidFill>
                  <a:schemeClr val="accent2"/>
                </a:solidFill>
              </a:rPr>
              <a:t>non-metal</a:t>
            </a:r>
            <a:r>
              <a:rPr lang="en-US" altLang="en-US" sz="4400" dirty="0" smtClean="0"/>
              <a:t> atoms to acquire the electron configuration of a noble gas.</a:t>
            </a: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5867456" y="609600"/>
            <a:ext cx="2286000" cy="1600200"/>
          </a:xfrm>
          <a:prstGeom prst="cloudCallout">
            <a:avLst>
              <a:gd name="adj1" fmla="val -46667"/>
              <a:gd name="adj2" fmla="val -557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 algn="ctr"/>
            <a:r>
              <a:rPr lang="en-US" altLang="en-US" sz="2800" dirty="0">
                <a:latin typeface="Impact" panose="020B0806030902050204" pitchFamily="34" charset="0"/>
              </a:rPr>
              <a:t>molecules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243" y="2552700"/>
            <a:ext cx="2728913" cy="29096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BC010F"/>
                </a:solidFill>
              </a:rPr>
              <a:t>Ionic Character</a:t>
            </a:r>
            <a:endParaRPr lang="en-US" alt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 smtClean="0"/>
              <a:t>“Ionic Character” refers to a bond’s polarity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In a polar covalent bond,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600" dirty="0" smtClean="0"/>
              <a:t>the closer the EN difference is to 2.0, the more POLAR its character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600" dirty="0" smtClean="0"/>
              <a:t>The closer the EN difference is to .20, the more NON-POLAR its character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9009"/>
            <a:ext cx="8305800" cy="12954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/>
              <a:t>Place these </a:t>
            </a:r>
            <a:r>
              <a:rPr lang="en-US" altLang="en-US" sz="3600" dirty="0" smtClean="0">
                <a:solidFill>
                  <a:schemeClr val="tx1"/>
                </a:solidFill>
              </a:rPr>
              <a:t>molecules</a:t>
            </a:r>
            <a:r>
              <a:rPr lang="en-US" altLang="en-US" sz="3600" dirty="0" smtClean="0"/>
              <a:t> in order of increasing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bond</a:t>
            </a:r>
            <a:r>
              <a:rPr lang="en-US" altLang="en-US" sz="3600" dirty="0" smtClean="0">
                <a:solidFill>
                  <a:schemeClr val="tx1"/>
                </a:solidFill>
              </a:rPr>
              <a:t> polarity using the electronegativity values on your periodic table</a:t>
            </a:r>
            <a:r>
              <a:rPr lang="en-US" altLang="en-US" sz="4800" dirty="0" smtClean="0">
                <a:solidFill>
                  <a:schemeClr val="accent2"/>
                </a:solidFill>
              </a:rPr>
              <a:t/>
            </a:r>
            <a:br>
              <a:rPr lang="en-US" altLang="en-US" sz="4800" dirty="0" smtClean="0">
                <a:solidFill>
                  <a:schemeClr val="accent2"/>
                </a:solidFill>
              </a:rPr>
            </a:br>
            <a:endParaRPr lang="en-US" alt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860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4000" dirty="0" err="1" smtClean="0"/>
              <a:t>HCl</a:t>
            </a:r>
            <a:endParaRPr lang="en-US" altLang="en-US" sz="4000" baseline="-25000" dirty="0" smtClean="0"/>
          </a:p>
          <a:p>
            <a:pPr eaLnBrk="1" hangingPunct="1"/>
            <a:r>
              <a:rPr lang="en-US" altLang="en-US" sz="4000" dirty="0" smtClean="0"/>
              <a:t>CH</a:t>
            </a:r>
            <a:r>
              <a:rPr lang="en-US" altLang="en-US" sz="4000" baseline="-25000" dirty="0" smtClean="0"/>
              <a:t>4</a:t>
            </a:r>
            <a:endParaRPr lang="en-US" altLang="en-US" sz="4000" dirty="0" smtClean="0"/>
          </a:p>
          <a:p>
            <a:pPr eaLnBrk="1" hangingPunct="1"/>
            <a:r>
              <a:rPr lang="en-US" altLang="en-US" sz="4000" dirty="0" smtClean="0"/>
              <a:t>CO</a:t>
            </a:r>
            <a:r>
              <a:rPr lang="en-US" altLang="en-US" sz="4000" baseline="-25000" dirty="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NH</a:t>
            </a:r>
            <a:r>
              <a:rPr lang="en-US" altLang="en-US" sz="4000" baseline="-25000" dirty="0" smtClean="0"/>
              <a:t>3</a:t>
            </a:r>
            <a:endParaRPr lang="en-US" altLang="en-US" sz="4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N</a:t>
            </a:r>
            <a:r>
              <a:rPr lang="en-US" altLang="en-US" sz="4000" baseline="-25000" dirty="0" smtClean="0"/>
              <a:t>2</a:t>
            </a:r>
            <a:endParaRPr lang="en-US" altLang="en-US" sz="4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HF</a:t>
            </a:r>
          </a:p>
          <a:p>
            <a:pPr eaLnBrk="1" hangingPunct="1"/>
            <a:endParaRPr lang="en-US" altLang="en-US" sz="4000" dirty="0" smtClean="0"/>
          </a:p>
          <a:p>
            <a:pPr eaLnBrk="1" hangingPunct="1">
              <a:buFontTx/>
              <a:buNone/>
            </a:pPr>
            <a:endParaRPr lang="en-US" altLang="en-US" sz="3200" dirty="0" smtClean="0"/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5486400" y="3505200"/>
            <a:ext cx="3429000" cy="2514600"/>
          </a:xfrm>
          <a:prstGeom prst="cloudCallout">
            <a:avLst>
              <a:gd name="adj1" fmla="val -12083"/>
              <a:gd name="adj2" fmla="val -9494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 algn="ctr"/>
            <a:r>
              <a:rPr lang="en-US" altLang="en-US">
                <a:latin typeface="Times New Roman" panose="02020603050405020304" pitchFamily="18" charset="0"/>
              </a:rPr>
              <a:t> a.k.a. 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“ionic character”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48C-9D47-482A-9F9B-A6BF7F43E5D3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80183" y="5334000"/>
            <a:ext cx="2907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EN difference =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0183" y="3193284"/>
            <a:ext cx="316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 EN difference = 0.4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9846" y="2398067"/>
            <a:ext cx="324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3 EN difference = 0.9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10732" y="3988501"/>
            <a:ext cx="316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 EN difference = 1.0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1826" y="4605635"/>
            <a:ext cx="316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 EN difference = 0.9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9846" y="5939135"/>
            <a:ext cx="316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 EN difference = 1.9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905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BC010F"/>
                </a:solidFill>
              </a:rPr>
              <a:t>Polar vs. Nonpolar </a:t>
            </a:r>
            <a:r>
              <a:rPr lang="en-US" altLang="en-US" b="1" dirty="0" smtClean="0">
                <a:solidFill>
                  <a:srgbClr val="BC010F"/>
                </a:solidFill>
              </a:rPr>
              <a:t>MOLECULES</a:t>
            </a:r>
            <a:endParaRPr lang="en-US" alt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Sometimes the </a:t>
            </a:r>
            <a:r>
              <a:rPr lang="en-US" altLang="en-US" sz="4000" b="1" dirty="0" smtClean="0"/>
              <a:t>bonds</a:t>
            </a:r>
            <a:r>
              <a:rPr lang="en-US" altLang="en-US" sz="4000" dirty="0" smtClean="0"/>
              <a:t> within a molecule are polar and yet the </a:t>
            </a:r>
            <a:r>
              <a:rPr lang="en-US" altLang="en-US" sz="4000" b="1" dirty="0" smtClean="0">
                <a:solidFill>
                  <a:srgbClr val="BC010F"/>
                </a:solidFill>
              </a:rPr>
              <a:t>molecule</a:t>
            </a:r>
            <a:r>
              <a:rPr lang="en-US" altLang="en-US" sz="4000" dirty="0" smtClean="0"/>
              <a:t> itself is non-polar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905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BC010F"/>
                </a:solidFill>
              </a:rPr>
              <a:t>Nonpolar Molecules</a:t>
            </a:r>
            <a:endParaRPr lang="en-US" alt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Molecule is </a:t>
            </a:r>
            <a:r>
              <a:rPr lang="en-US" altLang="en-US" sz="4000" b="1" dirty="0" smtClean="0"/>
              <a:t>Equal </a:t>
            </a:r>
            <a:r>
              <a:rPr lang="en-US" altLang="en-US" sz="4000" dirty="0"/>
              <a:t>on all sides</a:t>
            </a:r>
            <a:endParaRPr lang="en-US" altLang="en-US" sz="32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/>
              <a:t>S</a:t>
            </a:r>
            <a:r>
              <a:rPr lang="en-US" altLang="en-US" sz="3600" dirty="0" smtClean="0"/>
              <a:t>ymmetrical </a:t>
            </a:r>
            <a:r>
              <a:rPr lang="en-US" altLang="en-US" sz="3600" dirty="0"/>
              <a:t>shape of molecule (atoms surrounding central atom are </a:t>
            </a:r>
            <a:r>
              <a:rPr lang="en-US" altLang="en-US" sz="3600" dirty="0" smtClean="0"/>
              <a:t>the </a:t>
            </a:r>
            <a:r>
              <a:rPr lang="en-US" altLang="en-US" sz="3600" b="1" dirty="0"/>
              <a:t>same</a:t>
            </a:r>
            <a:r>
              <a:rPr lang="en-US" altLang="en-US" sz="3600" dirty="0"/>
              <a:t> on all sides)</a:t>
            </a:r>
          </a:p>
          <a:p>
            <a:pPr eaLnBrk="1" hangingPunct="1"/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3940175"/>
            <a:ext cx="2438400" cy="2552700"/>
            <a:chOff x="3120" y="2434"/>
            <a:chExt cx="1536" cy="1608"/>
          </a:xfrm>
        </p:grpSpPr>
        <p:sp>
          <p:nvSpPr>
            <p:cNvPr id="33798" name="Text Box 5"/>
            <p:cNvSpPr txBox="1">
              <a:spLocks noChangeArrowheads="1"/>
            </p:cNvSpPr>
            <p:nvPr/>
          </p:nvSpPr>
          <p:spPr bwMode="auto">
            <a:xfrm>
              <a:off x="3624" y="2434"/>
              <a:ext cx="4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3799" name="Text Box 6"/>
            <p:cNvSpPr txBox="1">
              <a:spLocks noChangeArrowheads="1"/>
            </p:cNvSpPr>
            <p:nvPr/>
          </p:nvSpPr>
          <p:spPr bwMode="auto">
            <a:xfrm>
              <a:off x="3648" y="3600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3800" name="Text Box 7"/>
            <p:cNvSpPr txBox="1">
              <a:spLocks noChangeArrowheads="1"/>
            </p:cNvSpPr>
            <p:nvPr/>
          </p:nvSpPr>
          <p:spPr bwMode="auto">
            <a:xfrm>
              <a:off x="4128" y="3024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3801" name="Text Box 8"/>
            <p:cNvSpPr txBox="1">
              <a:spLocks noChangeArrowheads="1"/>
            </p:cNvSpPr>
            <p:nvPr/>
          </p:nvSpPr>
          <p:spPr bwMode="auto">
            <a:xfrm>
              <a:off x="3120" y="3024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3648" y="3024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3803" name="Line 10"/>
            <p:cNvSpPr>
              <a:spLocks noChangeShapeType="1"/>
            </p:cNvSpPr>
            <p:nvPr/>
          </p:nvSpPr>
          <p:spPr bwMode="auto">
            <a:xfrm>
              <a:off x="3792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11"/>
            <p:cNvSpPr>
              <a:spLocks noChangeShapeType="1"/>
            </p:cNvSpPr>
            <p:nvPr/>
          </p:nvSpPr>
          <p:spPr bwMode="auto">
            <a:xfrm>
              <a:off x="3792" y="34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>
              <a:off x="3936" y="32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3456" y="32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647700" y="4038600"/>
            <a:ext cx="5524500" cy="266701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1A21B2"/>
                </a:solidFill>
              </a:rPr>
              <a:t>Draw Lewis dot first and</a:t>
            </a:r>
          </a:p>
          <a:p>
            <a:pPr algn="ctr"/>
            <a:r>
              <a:rPr lang="en-US" altLang="en-US" dirty="0">
                <a:solidFill>
                  <a:srgbClr val="1A21B2"/>
                </a:solidFill>
              </a:rPr>
              <a:t>see if equal on all sides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1695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4832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BC010F"/>
                </a:solidFill>
              </a:rPr>
              <a:t>Polar </a:t>
            </a:r>
            <a:r>
              <a:rPr lang="en-US" altLang="en-US" dirty="0">
                <a:solidFill>
                  <a:srgbClr val="BC010F"/>
                </a:solidFill>
              </a:rPr>
              <a:t>M</a:t>
            </a:r>
            <a:r>
              <a:rPr lang="en-US" altLang="en-US" dirty="0" smtClean="0">
                <a:solidFill>
                  <a:srgbClr val="BC010F"/>
                </a:solidFill>
              </a:rPr>
              <a:t>olecules</a:t>
            </a:r>
            <a:endParaRPr lang="en-US" alt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262" y="1219200"/>
            <a:ext cx="7772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Molecule is </a:t>
            </a:r>
            <a:r>
              <a:rPr lang="en-US" altLang="en-US" sz="4000" b="1" dirty="0" smtClean="0"/>
              <a:t>Not </a:t>
            </a:r>
            <a:r>
              <a:rPr lang="en-US" altLang="en-US" sz="4000" b="1" dirty="0"/>
              <a:t>E</a:t>
            </a:r>
            <a:r>
              <a:rPr lang="en-US" altLang="en-US" sz="4000" b="1" dirty="0" smtClean="0"/>
              <a:t>qual </a:t>
            </a:r>
            <a:r>
              <a:rPr lang="en-US" altLang="en-US" sz="4000" dirty="0" smtClean="0"/>
              <a:t>on all sides</a:t>
            </a:r>
            <a:endParaRPr lang="en-US" alt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Not a symmetrical shape of molecule (atoms surrounding central atom are </a:t>
            </a:r>
            <a:r>
              <a:rPr lang="en-US" altLang="en-US" sz="3600" b="1" dirty="0" smtClean="0"/>
              <a:t>not the same </a:t>
            </a:r>
            <a:r>
              <a:rPr lang="en-US" altLang="en-US" sz="3600" dirty="0" smtClean="0"/>
              <a:t>on all </a:t>
            </a:r>
            <a:r>
              <a:rPr lang="en-US" altLang="en-US" sz="3600" dirty="0"/>
              <a:t>sides</a:t>
            </a:r>
            <a:r>
              <a:rPr lang="en-US" altLang="en-US" sz="3600" dirty="0" smtClean="0"/>
              <a:t>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3600" dirty="0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331832" y="3763962"/>
            <a:ext cx="2438400" cy="2530475"/>
            <a:chOff x="3120" y="2448"/>
            <a:chExt cx="1536" cy="1594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585" y="2448"/>
              <a:ext cx="4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 smtClean="0">
                  <a:latin typeface="Times New Roman" panose="02020603050405020304" pitchFamily="18" charset="0"/>
                </a:rPr>
                <a:t>Cl</a:t>
              </a:r>
              <a:endParaRPr lang="en-US" altLang="en-US" sz="40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48" y="3600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128" y="3024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120" y="3024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648" y="3024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792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792" y="34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936" y="32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3456" y="32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2438400" y="1905000"/>
            <a:ext cx="4495800" cy="2378075"/>
            <a:chOff x="1536" y="1200"/>
            <a:chExt cx="2832" cy="1498"/>
          </a:xfrm>
        </p:grpSpPr>
        <p:sp>
          <p:nvSpPr>
            <p:cNvPr id="35855" name="Text Box 3"/>
            <p:cNvSpPr txBox="1">
              <a:spLocks noChangeArrowheads="1"/>
            </p:cNvSpPr>
            <p:nvPr/>
          </p:nvSpPr>
          <p:spPr bwMode="auto">
            <a:xfrm>
              <a:off x="1536" y="1200"/>
              <a:ext cx="288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856" name="Text Box 4"/>
            <p:cNvSpPr txBox="1">
              <a:spLocks noChangeArrowheads="1"/>
            </p:cNvSpPr>
            <p:nvPr/>
          </p:nvSpPr>
          <p:spPr bwMode="auto">
            <a:xfrm>
              <a:off x="2784" y="1200"/>
              <a:ext cx="1584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0" dirty="0">
                  <a:latin typeface="Times New Roman" panose="02020603050405020304" pitchFamily="18" charset="0"/>
                </a:rPr>
                <a:t>Cl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191000" y="2133600"/>
            <a:ext cx="2362200" cy="2133600"/>
            <a:chOff x="2640" y="1296"/>
            <a:chExt cx="1488" cy="1344"/>
          </a:xfrm>
        </p:grpSpPr>
        <p:sp>
          <p:nvSpPr>
            <p:cNvPr id="35847" name="Oval 6"/>
            <p:cNvSpPr>
              <a:spLocks noChangeAspect="1" noChangeArrowheads="1"/>
            </p:cNvSpPr>
            <p:nvPr/>
          </p:nvSpPr>
          <p:spPr bwMode="auto">
            <a:xfrm>
              <a:off x="3168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Oval 7"/>
            <p:cNvSpPr>
              <a:spLocks noChangeAspect="1" noChangeArrowheads="1"/>
            </p:cNvSpPr>
            <p:nvPr/>
          </p:nvSpPr>
          <p:spPr bwMode="auto">
            <a:xfrm>
              <a:off x="345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9" name="Oval 8"/>
            <p:cNvSpPr>
              <a:spLocks noChangeAspect="1" noChangeArrowheads="1"/>
            </p:cNvSpPr>
            <p:nvPr/>
          </p:nvSpPr>
          <p:spPr bwMode="auto">
            <a:xfrm>
              <a:off x="3984" y="16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0" name="Oval 9"/>
            <p:cNvSpPr>
              <a:spLocks noChangeAspect="1" noChangeArrowheads="1"/>
            </p:cNvSpPr>
            <p:nvPr/>
          </p:nvSpPr>
          <p:spPr bwMode="auto">
            <a:xfrm>
              <a:off x="3984" y="201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2" name="Oval 11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3" name="Oval 12"/>
            <p:cNvSpPr>
              <a:spLocks noChangeAspect="1" noChangeArrowheads="1"/>
            </p:cNvSpPr>
            <p:nvPr/>
          </p:nvSpPr>
          <p:spPr bwMode="auto">
            <a:xfrm>
              <a:off x="3504" y="24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4" name="Oval 13"/>
            <p:cNvSpPr>
              <a:spLocks noChangeAspect="1" noChangeArrowheads="1"/>
            </p:cNvSpPr>
            <p:nvPr/>
          </p:nvSpPr>
          <p:spPr bwMode="auto">
            <a:xfrm>
              <a:off x="3216" y="24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7086600" y="28194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en-US" sz="5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1371600" y="2743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en-US" sz="4000" baseline="30000"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4267200" y="12192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304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n-lt"/>
              </a:rPr>
              <a:t>Polar Molecule</a:t>
            </a:r>
            <a:endParaRPr lang="en-US" sz="48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5374700"/>
            <a:ext cx="5051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Unequal Sharing of Electrons</a:t>
            </a:r>
            <a:endParaRPr lang="en-US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A409-79CA-42F8-B58C-0382FEC60E53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autoUpdateAnimBg="0"/>
      <p:bldP spid="44047" grpId="0" autoUpdateAnimBg="0"/>
      <p:bldP spid="4404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Text Box 4"/>
          <p:cNvSpPr txBox="1">
            <a:spLocks noChangeArrowheads="1"/>
          </p:cNvSpPr>
          <p:nvPr/>
        </p:nvSpPr>
        <p:spPr bwMode="auto">
          <a:xfrm>
            <a:off x="4432516" y="1905000"/>
            <a:ext cx="311128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0" dirty="0">
                <a:latin typeface="Times New Roman" panose="02020603050405020304" pitchFamily="18" charset="0"/>
              </a:rPr>
              <a:t>Cl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191000" y="2133600"/>
            <a:ext cx="2362200" cy="2133600"/>
            <a:chOff x="2640" y="1296"/>
            <a:chExt cx="1488" cy="1344"/>
          </a:xfrm>
        </p:grpSpPr>
        <p:sp>
          <p:nvSpPr>
            <p:cNvPr id="35847" name="Oval 6"/>
            <p:cNvSpPr>
              <a:spLocks noChangeAspect="1" noChangeArrowheads="1"/>
            </p:cNvSpPr>
            <p:nvPr/>
          </p:nvSpPr>
          <p:spPr bwMode="auto">
            <a:xfrm>
              <a:off x="3168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Oval 7"/>
            <p:cNvSpPr>
              <a:spLocks noChangeAspect="1" noChangeArrowheads="1"/>
            </p:cNvSpPr>
            <p:nvPr/>
          </p:nvSpPr>
          <p:spPr bwMode="auto">
            <a:xfrm>
              <a:off x="345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9" name="Oval 8"/>
            <p:cNvSpPr>
              <a:spLocks noChangeAspect="1" noChangeArrowheads="1"/>
            </p:cNvSpPr>
            <p:nvPr/>
          </p:nvSpPr>
          <p:spPr bwMode="auto">
            <a:xfrm>
              <a:off x="3984" y="16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0" name="Oval 9"/>
            <p:cNvSpPr>
              <a:spLocks noChangeAspect="1" noChangeArrowheads="1"/>
            </p:cNvSpPr>
            <p:nvPr/>
          </p:nvSpPr>
          <p:spPr bwMode="auto">
            <a:xfrm>
              <a:off x="3984" y="201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2" name="Oval 11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3" name="Oval 12"/>
            <p:cNvSpPr>
              <a:spLocks noChangeAspect="1" noChangeArrowheads="1"/>
            </p:cNvSpPr>
            <p:nvPr/>
          </p:nvSpPr>
          <p:spPr bwMode="auto">
            <a:xfrm>
              <a:off x="3504" y="24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4" name="Oval 13"/>
            <p:cNvSpPr>
              <a:spLocks noChangeAspect="1" noChangeArrowheads="1"/>
            </p:cNvSpPr>
            <p:nvPr/>
          </p:nvSpPr>
          <p:spPr bwMode="auto">
            <a:xfrm>
              <a:off x="3216" y="24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4267200" y="12192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29612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n-lt"/>
              </a:rPr>
              <a:t>Non-Polar Molecule</a:t>
            </a:r>
            <a:endParaRPr lang="en-US" sz="4800" dirty="0">
              <a:latin typeface="+mn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101956" y="1889125"/>
            <a:ext cx="311128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0" dirty="0">
                <a:latin typeface="Times New Roman" panose="02020603050405020304" pitchFamily="18" charset="0"/>
              </a:rPr>
              <a:t>Cl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9" name="Oval 7"/>
          <p:cNvSpPr>
            <a:spLocks noChangeAspect="1" noChangeArrowheads="1"/>
          </p:cNvSpPr>
          <p:nvPr/>
        </p:nvSpPr>
        <p:spPr bwMode="auto">
          <a:xfrm>
            <a:off x="3325248" y="212950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endParaRPr lang="en-US" altLang="en-US"/>
          </a:p>
        </p:txBody>
      </p:sp>
      <p:sp>
        <p:nvSpPr>
          <p:cNvPr id="20" name="Oval 7"/>
          <p:cNvSpPr>
            <a:spLocks noChangeAspect="1" noChangeArrowheads="1"/>
          </p:cNvSpPr>
          <p:nvPr/>
        </p:nvSpPr>
        <p:spPr bwMode="auto">
          <a:xfrm>
            <a:off x="2823489" y="212950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endParaRPr lang="en-US" altLang="en-US"/>
          </a:p>
        </p:txBody>
      </p:sp>
      <p:sp>
        <p:nvSpPr>
          <p:cNvPr id="21" name="Oval 7"/>
          <p:cNvSpPr>
            <a:spLocks noChangeAspect="1" noChangeArrowheads="1"/>
          </p:cNvSpPr>
          <p:nvPr/>
        </p:nvSpPr>
        <p:spPr bwMode="auto">
          <a:xfrm>
            <a:off x="1822341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endParaRPr lang="en-US" altLang="en-US"/>
          </a:p>
        </p:txBody>
      </p:sp>
      <p:sp>
        <p:nvSpPr>
          <p:cNvPr id="22" name="Oval 7"/>
          <p:cNvSpPr>
            <a:spLocks noChangeAspect="1" noChangeArrowheads="1"/>
          </p:cNvSpPr>
          <p:nvPr/>
        </p:nvSpPr>
        <p:spPr bwMode="auto">
          <a:xfrm>
            <a:off x="1838706" y="327813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endParaRPr lang="en-US" altLang="en-US"/>
          </a:p>
        </p:txBody>
      </p:sp>
      <p:sp>
        <p:nvSpPr>
          <p:cNvPr id="23" name="Oval 7"/>
          <p:cNvSpPr>
            <a:spLocks noChangeAspect="1" noChangeArrowheads="1"/>
          </p:cNvSpPr>
          <p:nvPr/>
        </p:nvSpPr>
        <p:spPr bwMode="auto">
          <a:xfrm>
            <a:off x="3325248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endParaRPr lang="en-US" altLang="en-US"/>
          </a:p>
        </p:txBody>
      </p:sp>
      <p:sp>
        <p:nvSpPr>
          <p:cNvPr id="24" name="Oval 7"/>
          <p:cNvSpPr>
            <a:spLocks noChangeAspect="1" noChangeArrowheads="1"/>
          </p:cNvSpPr>
          <p:nvPr/>
        </p:nvSpPr>
        <p:spPr bwMode="auto">
          <a:xfrm>
            <a:off x="2827580" y="403811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368282" y="5389860"/>
            <a:ext cx="461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Equal Sharing of Electrons</a:t>
            </a:r>
            <a:endParaRPr lang="en-US" sz="3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A409-79CA-42F8-B58C-0382FEC60E53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400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2443003" y="1328897"/>
            <a:ext cx="4495800" cy="2246313"/>
            <a:chOff x="1536" y="1200"/>
            <a:chExt cx="2832" cy="1415"/>
          </a:xfrm>
        </p:grpSpPr>
        <p:sp>
          <p:nvSpPr>
            <p:cNvPr id="35855" name="Text Box 3"/>
            <p:cNvSpPr txBox="1">
              <a:spLocks noChangeArrowheads="1"/>
            </p:cNvSpPr>
            <p:nvPr/>
          </p:nvSpPr>
          <p:spPr bwMode="auto">
            <a:xfrm>
              <a:off x="1536" y="1200"/>
              <a:ext cx="28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400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856" name="Text Box 4"/>
            <p:cNvSpPr txBox="1">
              <a:spLocks noChangeArrowheads="1"/>
            </p:cNvSpPr>
            <p:nvPr/>
          </p:nvSpPr>
          <p:spPr bwMode="auto">
            <a:xfrm>
              <a:off x="2784" y="1200"/>
              <a:ext cx="1584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400" dirty="0" smtClean="0">
                  <a:latin typeface="Times New Roman" panose="02020603050405020304" pitchFamily="18" charset="0"/>
                </a:rPr>
                <a:t>Cl</a:t>
              </a:r>
            </a:p>
            <a:p>
              <a:pPr>
                <a:spcBef>
                  <a:spcPct val="50000"/>
                </a:spcBef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304020" y="1486268"/>
            <a:ext cx="1676399" cy="1015300"/>
            <a:chOff x="2640" y="1296"/>
            <a:chExt cx="1488" cy="864"/>
          </a:xfrm>
        </p:grpSpPr>
        <p:sp>
          <p:nvSpPr>
            <p:cNvPr id="35847" name="Oval 6"/>
            <p:cNvSpPr>
              <a:spLocks noChangeAspect="1" noChangeArrowheads="1"/>
            </p:cNvSpPr>
            <p:nvPr/>
          </p:nvSpPr>
          <p:spPr bwMode="auto">
            <a:xfrm>
              <a:off x="3168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Oval 7"/>
            <p:cNvSpPr>
              <a:spLocks noChangeAspect="1" noChangeArrowheads="1"/>
            </p:cNvSpPr>
            <p:nvPr/>
          </p:nvSpPr>
          <p:spPr bwMode="auto">
            <a:xfrm>
              <a:off x="345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9" name="Oval 8"/>
            <p:cNvSpPr>
              <a:spLocks noChangeAspect="1" noChangeArrowheads="1"/>
            </p:cNvSpPr>
            <p:nvPr/>
          </p:nvSpPr>
          <p:spPr bwMode="auto">
            <a:xfrm>
              <a:off x="3984" y="16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0" name="Oval 9"/>
            <p:cNvSpPr>
              <a:spLocks noChangeAspect="1" noChangeArrowheads="1"/>
            </p:cNvSpPr>
            <p:nvPr/>
          </p:nvSpPr>
          <p:spPr bwMode="auto">
            <a:xfrm>
              <a:off x="3984" y="201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2" name="Oval 11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4165304" y="1259344"/>
            <a:ext cx="0" cy="42270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304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n-lt"/>
              </a:rPr>
              <a:t>Polar Molecule</a:t>
            </a:r>
            <a:endParaRPr lang="en-US" sz="48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4334" y="5387111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Not symmetrica</a:t>
            </a:r>
            <a:r>
              <a:rPr lang="en-US" sz="3200" dirty="0">
                <a:latin typeface="+mn-lt"/>
              </a:rPr>
              <a:t>l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638935" y="3952965"/>
            <a:ext cx="457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400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638935" y="2598737"/>
            <a:ext cx="457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400" dirty="0">
                <a:latin typeface="Times New Roman" panose="02020603050405020304" pitchFamily="18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505200" y="2667000"/>
            <a:ext cx="300197" cy="3541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454120" y="2667000"/>
            <a:ext cx="380747" cy="4076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65304" y="3952965"/>
            <a:ext cx="4888" cy="4508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A409-79CA-42F8-B58C-0382FEC60E53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582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2443003" y="1324134"/>
            <a:ext cx="4643438" cy="2246313"/>
            <a:chOff x="1536" y="1197"/>
            <a:chExt cx="2925" cy="1415"/>
          </a:xfrm>
        </p:grpSpPr>
        <p:sp>
          <p:nvSpPr>
            <p:cNvPr id="35855" name="Text Box 3"/>
            <p:cNvSpPr txBox="1">
              <a:spLocks noChangeArrowheads="1"/>
            </p:cNvSpPr>
            <p:nvPr/>
          </p:nvSpPr>
          <p:spPr bwMode="auto">
            <a:xfrm>
              <a:off x="1536" y="1200"/>
              <a:ext cx="28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400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856" name="Text Box 4"/>
            <p:cNvSpPr txBox="1">
              <a:spLocks noChangeArrowheads="1"/>
            </p:cNvSpPr>
            <p:nvPr/>
          </p:nvSpPr>
          <p:spPr bwMode="auto">
            <a:xfrm>
              <a:off x="2877" y="1197"/>
              <a:ext cx="1584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400" dirty="0">
                  <a:latin typeface="Times New Roman" panose="02020603050405020304" pitchFamily="18" charset="0"/>
                </a:rPr>
                <a:t>H</a:t>
              </a:r>
              <a:endParaRPr lang="en-US" altLang="en-US" sz="10400" dirty="0" smtClean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4165304" y="1259344"/>
            <a:ext cx="0" cy="42270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15543" y="331235"/>
            <a:ext cx="532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n-lt"/>
              </a:rPr>
              <a:t>Non-Polar Molecule</a:t>
            </a:r>
            <a:endParaRPr lang="en-US" sz="48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4607" y="5435129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S</a:t>
            </a:r>
            <a:r>
              <a:rPr lang="en-US" sz="3200" dirty="0" smtClean="0">
                <a:latin typeface="+mn-lt"/>
              </a:rPr>
              <a:t>ymmetrical</a:t>
            </a:r>
            <a:endParaRPr lang="en-US" sz="3200" dirty="0">
              <a:latin typeface="+mn-lt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638935" y="3952965"/>
            <a:ext cx="457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400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638935" y="2598737"/>
            <a:ext cx="457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400" dirty="0">
                <a:latin typeface="Times New Roman" panose="02020603050405020304" pitchFamily="18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505200" y="2667000"/>
            <a:ext cx="300197" cy="3541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454120" y="2667000"/>
            <a:ext cx="380747" cy="4076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65304" y="3952965"/>
            <a:ext cx="4888" cy="4508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A409-79CA-42F8-B58C-0382FEC60E53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0815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8"/>
          <p:cNvGrpSpPr>
            <a:grpSpLocks/>
          </p:cNvGrpSpPr>
          <p:nvPr/>
        </p:nvGrpSpPr>
        <p:grpSpPr bwMode="auto">
          <a:xfrm rot="10800000">
            <a:off x="3276600" y="3657600"/>
            <a:ext cx="2819400" cy="2622550"/>
            <a:chOff x="3048000" y="2743200"/>
            <a:chExt cx="2819400" cy="2622550"/>
          </a:xfrm>
        </p:grpSpPr>
        <p:sp>
          <p:nvSpPr>
            <p:cNvPr id="37896" name="Text Box 3"/>
            <p:cNvSpPr txBox="1">
              <a:spLocks noChangeArrowheads="1"/>
            </p:cNvSpPr>
            <p:nvPr/>
          </p:nvSpPr>
          <p:spPr bwMode="auto">
            <a:xfrm>
              <a:off x="3048000" y="3810000"/>
              <a:ext cx="762000" cy="155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9600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7897" name="Text Box 4"/>
            <p:cNvSpPr txBox="1">
              <a:spLocks noChangeArrowheads="1"/>
            </p:cNvSpPr>
            <p:nvPr/>
          </p:nvSpPr>
          <p:spPr bwMode="auto">
            <a:xfrm>
              <a:off x="5334000" y="3810000"/>
              <a:ext cx="533400" cy="155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9600" dirty="0">
                  <a:latin typeface="Times New Roman" panose="02020603050405020304" pitchFamily="18" charset="0"/>
                </a:rPr>
                <a:t>H</a:t>
              </a:r>
            </a:p>
          </p:txBody>
        </p:sp>
        <p:grpSp>
          <p:nvGrpSpPr>
            <p:cNvPr id="37898" name="Group 5"/>
            <p:cNvGrpSpPr>
              <a:grpSpLocks/>
            </p:cNvGrpSpPr>
            <p:nvPr/>
          </p:nvGrpSpPr>
          <p:grpSpPr bwMode="auto">
            <a:xfrm>
              <a:off x="3886200" y="2743200"/>
              <a:ext cx="1570038" cy="1555750"/>
              <a:chOff x="2400" y="768"/>
              <a:chExt cx="989" cy="980"/>
            </a:xfrm>
          </p:grpSpPr>
          <p:sp>
            <p:nvSpPr>
              <p:cNvPr id="37899" name="Text Box 6"/>
              <p:cNvSpPr txBox="1">
                <a:spLocks noChangeArrowheads="1"/>
              </p:cNvSpPr>
              <p:nvPr/>
            </p:nvSpPr>
            <p:spPr bwMode="auto">
              <a:xfrm>
                <a:off x="2573" y="768"/>
                <a:ext cx="336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9600" dirty="0"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7902" name="AutoShape 9"/>
              <p:cNvSpPr>
                <a:spLocks noChangeArrowheads="1"/>
              </p:cNvSpPr>
              <p:nvPr/>
            </p:nvSpPr>
            <p:spPr bwMode="auto">
              <a:xfrm>
                <a:off x="2400" y="960"/>
                <a:ext cx="173" cy="173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3" name="AutoShape 10"/>
              <p:cNvSpPr>
                <a:spLocks noChangeArrowheads="1"/>
              </p:cNvSpPr>
              <p:nvPr/>
            </p:nvSpPr>
            <p:spPr bwMode="auto">
              <a:xfrm>
                <a:off x="2544" y="768"/>
                <a:ext cx="173" cy="173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4" name="AutoShape 11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73" cy="173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5" name="AutoShape 12"/>
              <p:cNvSpPr>
                <a:spLocks noChangeArrowheads="1"/>
              </p:cNvSpPr>
              <p:nvPr/>
            </p:nvSpPr>
            <p:spPr bwMode="auto">
              <a:xfrm>
                <a:off x="3216" y="912"/>
                <a:ext cx="173" cy="173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Geneva" pitchFamily="-107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37894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1264444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Water is a </a:t>
            </a:r>
            <a:r>
              <a:rPr lang="en-US" altLang="en-US" b="1" dirty="0" smtClean="0"/>
              <a:t>POLAR </a:t>
            </a:r>
            <a:r>
              <a:rPr lang="en-US" altLang="en-US" dirty="0" smtClean="0"/>
              <a:t>molecule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ANY time there are unshared pairs of electrons on the central atom, the molecule is POLAR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733800" y="4800600"/>
            <a:ext cx="3810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4815681" y="4800600"/>
            <a:ext cx="304799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FB66-4190-4E68-9E0C-84F3C9402D0D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Covalent Bonding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129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Occurs between nonmetal atoms which need to gain electrons to get a stable octet of electrons or a filled outer shell.</a:t>
            </a:r>
          </a:p>
        </p:txBody>
      </p:sp>
      <p:pic>
        <p:nvPicPr>
          <p:cNvPr id="6" name="Picture 5" descr="http://matse1.matse.illinois.edu/sc/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209800"/>
            <a:ext cx="80772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853901">
            <a:off x="5379833" y="3023970"/>
            <a:ext cx="442140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60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nonmetals</a:t>
            </a:r>
          </a:p>
        </p:txBody>
      </p:sp>
    </p:spTree>
    <p:extLst>
      <p:ext uri="{BB962C8B-B14F-4D97-AF65-F5344CB8AC3E}">
        <p14:creationId xmlns:p14="http://schemas.microsoft.com/office/powerpoint/2010/main" val="25685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BC010F"/>
                </a:solidFill>
              </a:rPr>
              <a:t>Making sense of the polar </a:t>
            </a:r>
            <a:br>
              <a:rPr lang="en-US" altLang="en-US" smtClean="0">
                <a:solidFill>
                  <a:srgbClr val="BC010F"/>
                </a:solidFill>
              </a:rPr>
            </a:br>
            <a:r>
              <a:rPr lang="en-US" altLang="en-US" smtClean="0">
                <a:solidFill>
                  <a:srgbClr val="BC010F"/>
                </a:solidFill>
              </a:rPr>
              <a:t>non-polar thing</a:t>
            </a:r>
            <a:endParaRPr lang="en-US" alt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2209800"/>
            <a:ext cx="441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200" dirty="0" smtClean="0"/>
              <a:t>BONDS</a:t>
            </a:r>
          </a:p>
          <a:p>
            <a:pPr eaLnBrk="1" hangingPunct="1">
              <a:buFontTx/>
              <a:buNone/>
            </a:pPr>
            <a:endParaRPr lang="en-US" altLang="en-US" sz="3200" dirty="0" smtClean="0"/>
          </a:p>
          <a:p>
            <a:pPr eaLnBrk="1" hangingPunct="1">
              <a:buFontTx/>
              <a:buNone/>
            </a:pPr>
            <a:r>
              <a:rPr lang="en-US" altLang="en-US" sz="3200" u="sng" dirty="0" smtClean="0"/>
              <a:t>Non-polar </a:t>
            </a:r>
            <a:r>
              <a:rPr lang="en-US" altLang="en-US" sz="3200" dirty="0" smtClean="0"/>
              <a:t>         </a:t>
            </a:r>
            <a:r>
              <a:rPr lang="en-US" altLang="en-US" sz="3200" u="sng" dirty="0" smtClean="0"/>
              <a:t> Polar</a:t>
            </a:r>
          </a:p>
          <a:p>
            <a:pPr eaLnBrk="1" hangingPunct="1">
              <a:buNone/>
            </a:pPr>
            <a:r>
              <a:rPr lang="en-US" altLang="en-US" sz="2000" dirty="0" smtClean="0"/>
              <a:t>EN </a:t>
            </a:r>
            <a:r>
              <a:rPr lang="en-US" altLang="en-US" sz="2000" dirty="0"/>
              <a:t>difference 		EN difference 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0 - .2			.21 – 1.99</a:t>
            </a:r>
          </a:p>
        </p:txBody>
      </p:sp>
      <p:sp>
        <p:nvSpPr>
          <p:cNvPr id="40964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4572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dirty="0" smtClean="0"/>
              <a:t>MOLECULES</a:t>
            </a:r>
          </a:p>
          <a:p>
            <a:pPr algn="ctr">
              <a:buFontTx/>
              <a:buNone/>
            </a:pPr>
            <a:endParaRPr lang="en-US" altLang="en-US" sz="3200" dirty="0" smtClean="0"/>
          </a:p>
          <a:p>
            <a:pPr>
              <a:buFontTx/>
              <a:buNone/>
            </a:pPr>
            <a:r>
              <a:rPr lang="en-US" altLang="en-US" sz="3200" u="sng" dirty="0" smtClean="0"/>
              <a:t>Non-polar</a:t>
            </a:r>
            <a:r>
              <a:rPr lang="en-US" altLang="en-US" sz="3200" dirty="0" smtClean="0"/>
              <a:t>       </a:t>
            </a:r>
            <a:r>
              <a:rPr lang="en-US" altLang="en-US" sz="3200" u="sng" dirty="0" smtClean="0"/>
              <a:t> Polar</a:t>
            </a:r>
          </a:p>
          <a:p>
            <a:pPr marL="0" indent="0">
              <a:buNone/>
            </a:pPr>
            <a:r>
              <a:rPr lang="en-US" altLang="en-US" dirty="0" smtClean="0"/>
              <a:t>Symmetrical     Asymmetrical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             OR</a:t>
            </a:r>
          </a:p>
          <a:p>
            <a:pPr marL="0" indent="0">
              <a:buNone/>
            </a:pPr>
            <a:r>
              <a:rPr lang="en-US" altLang="en-US" sz="2400" dirty="0" smtClean="0"/>
              <a:t>		     Unshared e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s on  		       Central Atom</a:t>
            </a:r>
          </a:p>
          <a:p>
            <a:pPr algn="ctr">
              <a:buFontTx/>
              <a:buNone/>
            </a:pPr>
            <a:endParaRPr lang="en-US" altLang="en-US" dirty="0" smtClean="0"/>
          </a:p>
        </p:txBody>
      </p:sp>
      <p:cxnSp>
        <p:nvCxnSpPr>
          <p:cNvPr id="40965" name="Straight Arrow Connector 6"/>
          <p:cNvCxnSpPr>
            <a:cxnSpLocks noChangeShapeType="1"/>
          </p:cNvCxnSpPr>
          <p:nvPr/>
        </p:nvCxnSpPr>
        <p:spPr bwMode="auto">
          <a:xfrm rot="10800000" flipV="1">
            <a:off x="1066800" y="2743200"/>
            <a:ext cx="990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6" name="Straight Arrow Connector 8"/>
          <p:cNvCxnSpPr>
            <a:cxnSpLocks noChangeShapeType="1"/>
          </p:cNvCxnSpPr>
          <p:nvPr/>
        </p:nvCxnSpPr>
        <p:spPr bwMode="auto">
          <a:xfrm>
            <a:off x="2057400" y="2743200"/>
            <a:ext cx="1143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7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5715000" y="2743200"/>
            <a:ext cx="1371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7048500" y="27813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48C-9D47-482A-9F9B-A6BF7F43E5D3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chemeClr val="tx1"/>
                </a:solidFill>
              </a:rPr>
              <a:t>5 Shapes of Molecules you must know!</a:t>
            </a:r>
            <a:br>
              <a:rPr lang="en-US" altLang="en-US" sz="6000" dirty="0" smtClean="0">
                <a:solidFill>
                  <a:schemeClr val="tx1"/>
                </a:solidFill>
              </a:rPr>
            </a:br>
            <a:r>
              <a:rPr lang="en-US" altLang="en-US" sz="6000" dirty="0" smtClean="0">
                <a:solidFill>
                  <a:schemeClr val="tx1"/>
                </a:solidFill>
              </a:rPr>
              <a:t>(memorize)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5C07-A6D9-444F-B6FE-E0FD20614F0D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Copy this slide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VSEPR – Valence Shell Electron Pair Repulsion </a:t>
            </a:r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Covalent molecules assume geometry that minimizes repulsion among electrons in valence shell of atom</a:t>
            </a:r>
          </a:p>
          <a:p>
            <a:pPr lvl="1"/>
            <a:r>
              <a:rPr lang="en-US" dirty="0" smtClean="0"/>
              <a:t>Shape of a molecule can be predicted from its Lewis Structure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1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Linear (straight line)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38200" y="1774768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Ball and stick model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990600" y="3258747"/>
            <a:ext cx="7162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Molecule geometry	</a:t>
            </a:r>
            <a:r>
              <a:rPr lang="en-US" altLang="en-US" sz="4400" dirty="0" smtClean="0">
                <a:latin typeface="Times New Roman" panose="02020603050405020304" pitchFamily="18" charset="0"/>
              </a:rPr>
              <a:t>X      A      X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				OR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			    </a:t>
            </a:r>
            <a:r>
              <a:rPr lang="en-US" altLang="en-US" sz="4400" dirty="0" smtClean="0">
                <a:latin typeface="Times New Roman" panose="02020603050405020304" pitchFamily="18" charset="0"/>
              </a:rPr>
              <a:t>A     X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Shared Pairs = 2		Unshared Pairs = 0</a:t>
            </a:r>
            <a:endParaRPr lang="en-US" altLang="en-US" sz="4400" dirty="0" smtClean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5181600" y="3657600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400800" y="3657600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91737"/>
            <a:ext cx="2816087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70641"/>
            <a:ext cx="2133600" cy="870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9815" y="230860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5486400" y="5257800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50182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</a:t>
            </a:r>
            <a:r>
              <a:rPr lang="en-US" altLang="en-US" dirty="0" smtClean="0"/>
              <a:t>. Trigonal Planar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Ball and stick model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38200" y="3600006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Molecule geometry	         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			       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	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			X         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X</a:t>
            </a: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Shared Pairs =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		Unshared Pairs = 0</a:t>
            </a:r>
            <a:endParaRPr lang="en-US" altLang="en-US" sz="4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8141"/>
            <a:ext cx="2859800" cy="210195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5486400" y="4114800"/>
            <a:ext cx="0" cy="4566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876800" y="5029200"/>
            <a:ext cx="3810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638800" y="5036388"/>
            <a:ext cx="457200" cy="3804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0848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5018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</a:t>
            </a:r>
            <a:r>
              <a:rPr lang="en-US" altLang="en-US" dirty="0" smtClean="0"/>
              <a:t>.Tetrahedral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71600" y="213360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Ball and stick model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181600" y="2209800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Molecule geometry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2367742" cy="24875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8542" y="5638800"/>
            <a:ext cx="6928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Shared Pairs =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		Unshared Pairs = 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637832"/>
            <a:ext cx="2438400" cy="283118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2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4</a:t>
            </a:r>
            <a:r>
              <a:rPr lang="en-US" altLang="en-US" dirty="0" smtClean="0"/>
              <a:t>. Bent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38200" y="1788725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Ball and stick model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38200" y="3810000"/>
            <a:ext cx="6019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Lewis Diagram                         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	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			 X       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X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5029200" y="4409116"/>
            <a:ext cx="304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655681" y="4409116"/>
            <a:ext cx="285321" cy="3533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302708" y="342813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29625"/>
            <a:ext cx="2776962" cy="18933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5656751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Shared Pairs = 2		Unshared Pairs =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1 or 2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  <p:bldP spid="5120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5</a:t>
            </a:r>
            <a:r>
              <a:rPr lang="en-US" altLang="en-US" dirty="0" smtClean="0"/>
              <a:t>.Trigonal Pyramidal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Ball and stick model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029200" y="2020951"/>
            <a:ext cx="2957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Molecule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geometry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927350"/>
            <a:ext cx="2845321" cy="22710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6674" y="5466784"/>
            <a:ext cx="7836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Shared Pairs =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		Unshared Pairs =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1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77</a:t>
            </a:fld>
            <a:endParaRPr lang="en-US" altLang="en-US"/>
          </a:p>
        </p:txBody>
      </p:sp>
      <p:pic>
        <p:nvPicPr>
          <p:cNvPr id="13" name="Picture 12" descr="http://www.chemistry-drills.com/VSEPR.php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1" r="49377" b="21202"/>
          <a:stretch/>
        </p:blipFill>
        <p:spPr bwMode="auto">
          <a:xfrm>
            <a:off x="5029200" y="2733020"/>
            <a:ext cx="2957286" cy="2364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28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r>
              <a:rPr lang="en-US" dirty="0" smtClean="0"/>
              <a:t>I can describe the 3 </a:t>
            </a:r>
            <a:r>
              <a:rPr lang="en-US" b="1" dirty="0" smtClean="0"/>
              <a:t>inter</a:t>
            </a:r>
            <a:r>
              <a:rPr lang="en-US" dirty="0" smtClean="0"/>
              <a:t>molecular forces of covalent compounds and explain the effects of </a:t>
            </a:r>
            <a:r>
              <a:rPr lang="en-US" smtClean="0"/>
              <a:t>each force.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4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Attractions </a:t>
            </a:r>
            <a:r>
              <a:rPr lang="en-US" altLang="en-US" i="1" dirty="0" smtClean="0"/>
              <a:t>within</a:t>
            </a:r>
            <a:r>
              <a:rPr lang="en-US" altLang="en-US" dirty="0"/>
              <a:t> </a:t>
            </a:r>
            <a:r>
              <a:rPr lang="en-US" altLang="en-US" dirty="0" smtClean="0"/>
              <a:t>or </a:t>
            </a:r>
            <a:r>
              <a:rPr lang="en-US" altLang="en-US" i="1" dirty="0" smtClean="0"/>
              <a:t>inside</a:t>
            </a:r>
            <a:r>
              <a:rPr lang="en-US" altLang="en-US" dirty="0" smtClean="0"/>
              <a:t> molecules, also known as bonds</a:t>
            </a:r>
            <a:r>
              <a:rPr lang="en-US" altLang="en-US" dirty="0"/>
              <a:t>.</a:t>
            </a: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Ionic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Covalent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metallic</a:t>
            </a:r>
            <a:endParaRPr lang="en-US" alt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/>
              <a:t>Intra</a:t>
            </a:r>
            <a:r>
              <a:rPr lang="en-US" altLang="en-US" dirty="0" smtClean="0"/>
              <a:t>molecular attractions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19" y="1752600"/>
            <a:ext cx="4121394" cy="2286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BD70-87F2-4631-B7B9-E206DAA16E01}" type="slidenum">
              <a:rPr lang="en-US" altLang="en-US" smtClean="0"/>
              <a:pPr/>
              <a:t>79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85985" y="4312502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Roads within a state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622"/>
            <a:ext cx="8534399" cy="1143000"/>
          </a:xfrm>
        </p:spPr>
        <p:txBody>
          <a:bodyPr/>
          <a:lstStyle/>
          <a:p>
            <a:pPr algn="l" eaLnBrk="1" hangingPunct="1"/>
            <a:r>
              <a:rPr lang="en-US" altLang="en-US" sz="4800" dirty="0" smtClean="0">
                <a:solidFill>
                  <a:srgbClr val="1A21B2"/>
                </a:solidFill>
              </a:rPr>
              <a:t>Drawing </a:t>
            </a:r>
            <a:r>
              <a:rPr lang="en-US" altLang="en-US" sz="4800" i="1" dirty="0" smtClean="0">
                <a:solidFill>
                  <a:srgbClr val="1A21B2"/>
                </a:solidFill>
              </a:rPr>
              <a:t>molecules </a:t>
            </a:r>
            <a:r>
              <a:rPr lang="en-US" altLang="en-US" sz="4800" dirty="0" smtClean="0">
                <a:solidFill>
                  <a:srgbClr val="1A21B2"/>
                </a:solidFill>
              </a:rPr>
              <a:t>(covalent) using Lewis Dot Structures</a:t>
            </a:r>
            <a:endParaRPr lang="en-US" altLang="en-US" sz="48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19896"/>
            <a:ext cx="8762998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Symbol represents the KERNEL of the atom (nucleus and inner electrons) </a:t>
            </a:r>
          </a:p>
          <a:p>
            <a:pPr eaLnBrk="1" hangingPunct="1"/>
            <a:r>
              <a:rPr lang="en-US" altLang="en-US" sz="2400" dirty="0" smtClean="0"/>
              <a:t>dots represent </a:t>
            </a:r>
            <a:r>
              <a:rPr lang="en-US" altLang="en-US" sz="2400" b="1" dirty="0" smtClean="0"/>
              <a:t>valence</a:t>
            </a:r>
            <a:r>
              <a:rPr lang="en-US" altLang="en-US" sz="2400" dirty="0" smtClean="0"/>
              <a:t> electrons</a:t>
            </a:r>
          </a:p>
          <a:p>
            <a:pPr eaLnBrk="1" hangingPunct="1"/>
            <a:r>
              <a:rPr lang="en-US" altLang="en-US" sz="2400" dirty="0" smtClean="0"/>
              <a:t>The ones place of the group number indicates the number of valence electrons on an atom.</a:t>
            </a:r>
          </a:p>
          <a:p>
            <a:pPr eaLnBrk="1" hangingPunct="1"/>
            <a:r>
              <a:rPr lang="en-US" altLang="en-US" sz="2400" dirty="0" smtClean="0"/>
              <a:t>Draw a valence electron on each side (top, right, bottom, left) before pairing them.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69" y="4230932"/>
            <a:ext cx="7278131" cy="2662237"/>
          </a:xfrm>
          <a:prstGeom prst="rect">
            <a:avLst/>
          </a:prstGeom>
        </p:spPr>
      </p:pic>
      <p:sp>
        <p:nvSpPr>
          <p:cNvPr id="4" name="Action Button: Movie 3">
            <a:hlinkClick r:id="rId4" highlightClick="1"/>
          </p:cNvPr>
          <p:cNvSpPr/>
          <p:nvPr/>
        </p:nvSpPr>
        <p:spPr bwMode="auto">
          <a:xfrm>
            <a:off x="228600" y="4495800"/>
            <a:ext cx="1524000" cy="11430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nd" pitchFamily="1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Attractions </a:t>
            </a:r>
            <a:r>
              <a:rPr lang="en-US" altLang="en-US" sz="2800" i="1" dirty="0" smtClean="0"/>
              <a:t>between</a:t>
            </a:r>
            <a:r>
              <a:rPr lang="en-US" altLang="en-US" sz="2800" dirty="0" smtClean="0"/>
              <a:t> molecules</a:t>
            </a:r>
            <a:endParaRPr lang="en-US" altLang="en-US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 smtClean="0"/>
              <a:t>Hydrogen “bonding”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 smtClean="0"/>
              <a:t>Strong attraction between </a:t>
            </a:r>
            <a:r>
              <a:rPr lang="en-US" altLang="en-US" sz="2000" b="1" i="1" dirty="0" smtClean="0"/>
              <a:t>special</a:t>
            </a:r>
            <a:r>
              <a:rPr lang="en-US" altLang="en-US" sz="2000" b="1" dirty="0" smtClean="0"/>
              <a:t> polar molecules (F, O, N, 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 smtClean="0"/>
              <a:t>Dipole-Dipole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dirty="0" smtClean="0"/>
              <a:t>Result of polar covalent Bonds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 smtClean="0"/>
              <a:t>Induced Dipole (Dispersion Forces)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dirty="0" smtClean="0"/>
              <a:t>Result of non-polar covalent bonds</a:t>
            </a:r>
            <a:endParaRPr lang="en-US" altLang="en-US" sz="1800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Inter</a:t>
            </a:r>
            <a:r>
              <a:rPr lang="en-US" altLang="en-US" smtClean="0"/>
              <a:t>molecular attractions</a:t>
            </a: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5334000" y="1600200"/>
            <a:ext cx="3352800" cy="3581400"/>
            <a:chOff x="2976" y="1008"/>
            <a:chExt cx="2496" cy="2880"/>
          </a:xfrm>
        </p:grpSpPr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08"/>
              <a:ext cx="2496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3936" y="3264"/>
              <a:ext cx="33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4176" y="336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BD70-87F2-4631-B7B9-E206DAA16E01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546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bldLvl="3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Image Placeholder 3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3800867" cy="2273808"/>
          </a:xfr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750" y="2639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More on </a:t>
            </a:r>
            <a:r>
              <a:rPr lang="en-US" altLang="en-US" sz="4400" b="1" i="1" dirty="0" smtClean="0">
                <a:solidFill>
                  <a:schemeClr val="tx1"/>
                </a:solidFill>
              </a:rPr>
              <a:t>inter</a:t>
            </a:r>
            <a:r>
              <a:rPr lang="en-US" altLang="en-US" sz="4400" dirty="0" smtClean="0">
                <a:solidFill>
                  <a:schemeClr val="tx1"/>
                </a:solidFill>
              </a:rPr>
              <a:t>molecular forces </a:t>
            </a:r>
            <a:r>
              <a:rPr lang="en-US" altLang="en-US" sz="4400" dirty="0" smtClean="0">
                <a:solidFill>
                  <a:srgbClr val="A606BC"/>
                </a:solidFill>
              </a:rPr>
              <a:t>Hydrogen “Bonding”</a:t>
            </a:r>
            <a:endParaRPr lang="en-US" altLang="en-US" sz="440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7062" y="1600200"/>
            <a:ext cx="396169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STRONG </a:t>
            </a:r>
            <a:r>
              <a:rPr lang="en-US" altLang="en-US" sz="3200" b="1" i="1" dirty="0" smtClean="0"/>
              <a:t>inter</a:t>
            </a:r>
            <a:r>
              <a:rPr lang="en-US" altLang="en-US" sz="3200" dirty="0" smtClean="0"/>
              <a:t>molecular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Like magnets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Occurs </a:t>
            </a:r>
            <a:r>
              <a:rPr lang="en-US" altLang="en-US" sz="3200" i="1" dirty="0" smtClean="0"/>
              <a:t>ONLY </a:t>
            </a:r>
            <a:r>
              <a:rPr lang="en-US" altLang="en-US" sz="3200" dirty="0" smtClean="0"/>
              <a:t>between </a:t>
            </a:r>
            <a:r>
              <a:rPr lang="en-US" altLang="en-US" sz="3200" dirty="0" smtClean="0">
                <a:solidFill>
                  <a:srgbClr val="FF0000"/>
                </a:solidFill>
              </a:rPr>
              <a:t>H </a:t>
            </a:r>
            <a:r>
              <a:rPr lang="en-US" altLang="en-US" sz="3200" dirty="0" smtClean="0"/>
              <a:t>of one molecule and </a:t>
            </a:r>
            <a:r>
              <a:rPr lang="en-US" altLang="en-US" sz="3200" dirty="0" smtClean="0">
                <a:solidFill>
                  <a:srgbClr val="FF0000"/>
                </a:solidFill>
              </a:rPr>
              <a:t>N, O, F</a:t>
            </a:r>
            <a:r>
              <a:rPr lang="en-US" altLang="en-US" sz="3200" dirty="0" smtClean="0"/>
              <a:t> of another molecule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23205" y="3613271"/>
            <a:ext cx="3123974" cy="2887198"/>
            <a:chOff x="2166" y="2574"/>
            <a:chExt cx="2204" cy="1581"/>
          </a:xfrm>
        </p:grpSpPr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 flipV="1">
              <a:off x="3101" y="2574"/>
              <a:ext cx="1269" cy="10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2166" y="3565"/>
              <a:ext cx="1398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Geneva" pitchFamily="-107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Hydrogen 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“bond”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86400" y="200807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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10828" y="2902459"/>
            <a:ext cx="5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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888140"/>
            <a:ext cx="5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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98872" y="3164069"/>
            <a:ext cx="5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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4530075"/>
            <a:ext cx="5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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274379" y="4535784"/>
            <a:ext cx="5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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82079" y="2912687"/>
            <a:ext cx="5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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561706" y="2971800"/>
            <a:ext cx="5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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2008073"/>
            <a:ext cx="5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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BD70-87F2-4631-B7B9-E206DAA16E01}" type="slidenum">
              <a:rPr lang="en-US" altLang="en-US" smtClean="0"/>
              <a:pPr/>
              <a:t>81</a:t>
            </a:fld>
            <a:endParaRPr lang="en-US" altLang="en-US"/>
          </a:p>
        </p:txBody>
      </p:sp>
      <p:sp>
        <p:nvSpPr>
          <p:cNvPr id="6" name="Action Button: Movie 5">
            <a:hlinkClick r:id="rId4" highlightClick="1"/>
          </p:cNvPr>
          <p:cNvSpPr/>
          <p:nvPr/>
        </p:nvSpPr>
        <p:spPr bwMode="auto">
          <a:xfrm>
            <a:off x="5304746" y="5523063"/>
            <a:ext cx="3153454" cy="1193636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nd" pitchFamily="1" charset="0"/>
              </a:rPr>
              <a:t>Hydrogen bonding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nd" pitchFamily="1" charset="0"/>
              </a:rPr>
              <a:t> 1 min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nd" pitchFamily="1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A606BC"/>
                </a:solidFill>
              </a:rPr>
              <a:t>Why does Hydrogen “bonding” occur?</a:t>
            </a:r>
            <a:endParaRPr lang="en-US" alt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Nitrogen, Oxygen and Fluorine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</a:t>
            </a:r>
            <a:r>
              <a:rPr lang="en-US" altLang="en-US" dirty="0" smtClean="0"/>
              <a:t>re small atoms with strong nuclear charges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powerful atoms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Have very high electronegativities, these atoms hog the electrons in a bond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Create very </a:t>
            </a:r>
            <a:r>
              <a:rPr lang="en-US" altLang="en-US" b="1" dirty="0" smtClean="0"/>
              <a:t>POLAR </a:t>
            </a:r>
            <a:r>
              <a:rPr lang="en-US" altLang="en-US" dirty="0" smtClean="0"/>
              <a:t>molecules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A606BC"/>
                </a:solidFill>
              </a:rPr>
              <a:t>Dipole-Dipole Interactions</a:t>
            </a:r>
            <a:endParaRPr lang="en-US" alt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037" y="990600"/>
            <a:ext cx="5943600" cy="4267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WEAK </a:t>
            </a:r>
            <a:r>
              <a:rPr lang="en-US" altLang="en-US" sz="2800" b="1" i="1" dirty="0"/>
              <a:t>inter</a:t>
            </a:r>
            <a:r>
              <a:rPr lang="en-US" altLang="en-US" sz="2800" dirty="0"/>
              <a:t>molecular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Bonds have high EN differences forming polar covalent molecules, but not as high as those that result in hydrogen bonding.    </a:t>
            </a:r>
            <a:r>
              <a:rPr lang="en-US" altLang="en-US" sz="2800" b="1" dirty="0" smtClean="0"/>
              <a:t>.21&lt;EN&lt;1.99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Partial negative and partial positive charges slightly attracted to each other.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Only occur between </a:t>
            </a:r>
            <a:r>
              <a:rPr lang="en-US" altLang="en-US" sz="2800" b="1" dirty="0" smtClean="0"/>
              <a:t>polar covalent </a:t>
            </a:r>
            <a:r>
              <a:rPr lang="en-US" altLang="en-US" sz="2800" dirty="0" smtClean="0"/>
              <a:t>molecules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388" y="852714"/>
            <a:ext cx="3214624" cy="213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3204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14" y="1524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A606BC"/>
                </a:solidFill>
              </a:rPr>
              <a:t>Dipole-Dipole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84</a:t>
            </a:fld>
            <a:endParaRPr lang="en-US" altLang="en-US"/>
          </a:p>
        </p:txBody>
      </p:sp>
      <p:pic>
        <p:nvPicPr>
          <p:cNvPr id="25602" name="Picture 2" descr="Image result for dipole dipole interactions anim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27" y="1340899"/>
            <a:ext cx="4894216" cy="53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92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A606BC"/>
                </a:solidFill>
              </a:rPr>
              <a:t>Induced Dipole Attractions</a:t>
            </a:r>
            <a:endParaRPr lang="en-US" altLang="en-US" sz="480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839200" cy="3657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VERY WEAK </a:t>
            </a:r>
            <a:r>
              <a:rPr lang="en-US" altLang="en-US" b="1" i="1" dirty="0"/>
              <a:t>inter</a:t>
            </a:r>
            <a:r>
              <a:rPr lang="en-US" altLang="en-US" dirty="0"/>
              <a:t>molecular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Bonds have low EN differences    </a:t>
            </a:r>
            <a:r>
              <a:rPr lang="en-US" altLang="en-US" sz="3200" b="1" dirty="0" smtClean="0"/>
              <a:t>EN &lt; .20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Temporary partial negative or positive charge results from a nearby polar covalent molecule.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Only occur between </a:t>
            </a:r>
            <a:r>
              <a:rPr lang="en-US" altLang="en-US" b="1" dirty="0" smtClean="0"/>
              <a:t>NON</a:t>
            </a:r>
            <a:r>
              <a:rPr lang="en-US" altLang="en-US" dirty="0" smtClean="0"/>
              <a:t>-</a:t>
            </a:r>
            <a:r>
              <a:rPr lang="en-US" altLang="en-US" b="1" dirty="0" smtClean="0"/>
              <a:t>POLAR &amp; POLAR </a:t>
            </a:r>
            <a:r>
              <a:rPr lang="en-US" altLang="en-US" dirty="0" smtClean="0"/>
              <a:t>molecules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936664"/>
            <a:ext cx="3429000" cy="19366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85</a:t>
            </a:fld>
            <a:endParaRPr lang="en-US" altLang="en-US" dirty="0"/>
          </a:p>
        </p:txBody>
      </p:sp>
      <p:sp>
        <p:nvSpPr>
          <p:cNvPr id="4" name="Action Button: Movie 3">
            <a:hlinkClick r:id="rId4" highlightClick="1"/>
          </p:cNvPr>
          <p:cNvSpPr/>
          <p:nvPr/>
        </p:nvSpPr>
        <p:spPr bwMode="auto">
          <a:xfrm>
            <a:off x="457200" y="5961743"/>
            <a:ext cx="3962400" cy="7620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nd" pitchFamily="1" charset="0"/>
              </a:rPr>
              <a:t>Induced dipole video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nd" pitchFamily="1" charset="0"/>
              </a:rPr>
              <a:t> 30 sec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n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167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92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A606BC"/>
                </a:solidFill>
              </a:rPr>
              <a:t>BOND STRENGTH</a:t>
            </a:r>
            <a:endParaRPr lang="en-US" altLang="en-US" sz="480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65047"/>
            <a:ext cx="8458200" cy="36576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		IONIC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		COVALENT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/>
              <a:t>		</a:t>
            </a:r>
            <a:r>
              <a:rPr lang="en-US" altLang="en-US" dirty="0" smtClean="0"/>
              <a:t>	Hydrogen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	Dipole-Dipole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smtClean="0"/>
              <a:t>	Induced Dipole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874222" y="1768461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dirty="0">
                <a:sym typeface="Symbol" panose="05050102010706020507" pitchFamily="18" charset="2"/>
              </a:rPr>
              <a:t>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567343" y="257194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1500" dirty="0">
                <a:sym typeface="Symbol" panose="05050102010706020507" pitchFamily="18" charset="2"/>
              </a:rPr>
              <a:t></a:t>
            </a:r>
            <a:endParaRPr lang="en-US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54235" y="2110275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+mn-lt"/>
              </a:rPr>
              <a:t>intra</a:t>
            </a:r>
            <a:r>
              <a:rPr lang="en-US" dirty="0" smtClean="0">
                <a:latin typeface="+mn-lt"/>
              </a:rPr>
              <a:t>molecular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196" y="3460888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+mn-lt"/>
              </a:rPr>
              <a:t>inter</a:t>
            </a:r>
            <a:r>
              <a:rPr lang="en-US" dirty="0" smtClean="0">
                <a:latin typeface="+mn-lt"/>
              </a:rPr>
              <a:t>molecular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524000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Strongest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4572000"/>
            <a:ext cx="12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Weakest</a:t>
            </a:r>
            <a:endParaRPr lang="en-US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379022" y="2110275"/>
            <a:ext cx="0" cy="23237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9580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A606BC"/>
                </a:solidFill>
              </a:rPr>
              <a:t>Intermolecular Forces affect chemical properties</a:t>
            </a:r>
            <a:endParaRPr lang="en-US" altLang="en-US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 example, strong intermolecular forces cause high Boiling Point</a:t>
            </a:r>
          </a:p>
          <a:p>
            <a:pPr lvl="1" eaLnBrk="1" hangingPunct="1"/>
            <a:r>
              <a:rPr lang="en-US" altLang="en-US" dirty="0" smtClean="0"/>
              <a:t>Water has a high boiling point compared to many other liquids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A606BC"/>
                </a:solidFill>
              </a:rPr>
              <a:t>Which substance has the highest boiling point?</a:t>
            </a:r>
            <a:endParaRPr lang="en-US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27432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HF</a:t>
            </a:r>
          </a:p>
          <a:p>
            <a:pPr eaLnBrk="1" hangingPunct="1"/>
            <a:r>
              <a:rPr lang="en-US" altLang="en-US" dirty="0" smtClean="0"/>
              <a:t>NH</a:t>
            </a:r>
            <a:r>
              <a:rPr lang="en-US" altLang="en-US" baseline="-25000" dirty="0" smtClean="0"/>
              <a:t>3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</a:t>
            </a:r>
            <a:r>
              <a:rPr lang="en-US" altLang="en-US" baseline="-25000" dirty="0" smtClean="0"/>
              <a:t>2</a:t>
            </a:r>
            <a:endParaRPr lang="en-US" altLang="en-US" sz="2400" dirty="0" smtClean="0"/>
          </a:p>
          <a:p>
            <a:pPr eaLnBrk="1" hangingPunct="1"/>
            <a:r>
              <a:rPr lang="en-US" altLang="en-US" dirty="0" smtClean="0"/>
              <a:t>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A606BC"/>
                </a:solidFill>
              </a:rPr>
              <a:t>Which substance has the highest boiling point?</a:t>
            </a:r>
            <a:endParaRPr lang="en-US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27432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HF</a:t>
            </a:r>
          </a:p>
          <a:p>
            <a:pPr eaLnBrk="1" hangingPunct="1"/>
            <a:r>
              <a:rPr lang="en-US" altLang="en-US" dirty="0" smtClean="0"/>
              <a:t>NH</a:t>
            </a:r>
            <a:r>
              <a:rPr lang="en-US" altLang="en-US" baseline="-25000" dirty="0" smtClean="0"/>
              <a:t>3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</a:t>
            </a:r>
            <a:r>
              <a:rPr lang="en-US" altLang="en-US" baseline="-25000" dirty="0" smtClean="0"/>
              <a:t>2</a:t>
            </a:r>
            <a:endParaRPr lang="en-US" altLang="en-US" sz="2400" dirty="0" smtClean="0"/>
          </a:p>
          <a:p>
            <a:pPr eaLnBrk="1" hangingPunct="1"/>
            <a:r>
              <a:rPr lang="en-US" altLang="en-US" dirty="0" smtClean="0"/>
              <a:t>WHY?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657600" y="2054332"/>
            <a:ext cx="4876800" cy="409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The H-F bond has </a:t>
            </a:r>
            <a:r>
              <a:rPr lang="en-US" altLang="en-US" sz="2800" dirty="0">
                <a:latin typeface="Times New Roman" panose="02020603050405020304" pitchFamily="18" charset="0"/>
              </a:rPr>
              <a:t>the highest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electronegativity difference 		SO</a:t>
            </a:r>
            <a:r>
              <a:rPr lang="en-US" altLang="en-US" sz="2800" dirty="0" smtClean="0">
                <a:solidFill>
                  <a:srgbClr val="A606BC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A606B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HF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has the</a:t>
            </a:r>
            <a:r>
              <a:rPr lang="en-US" altLang="en-US" sz="2800" dirty="0" smtClean="0">
                <a:solidFill>
                  <a:srgbClr val="A606BC"/>
                </a:solidFill>
                <a:latin typeface="Times New Roman" panose="02020603050405020304" pitchFamily="18" charset="0"/>
              </a:rPr>
              <a:t> most polar bond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resulting in the </a:t>
            </a:r>
            <a:r>
              <a:rPr lang="en-US" altLang="en-US" sz="3200" b="1" dirty="0" smtClean="0">
                <a:solidFill>
                  <a:srgbClr val="E20D1A"/>
                </a:solidFill>
                <a:latin typeface="Times New Roman" panose="02020603050405020304" pitchFamily="18" charset="0"/>
              </a:rPr>
              <a:t>strongest</a:t>
            </a:r>
            <a:r>
              <a:rPr lang="en-US" altLang="en-US" sz="2800" dirty="0" smtClean="0">
                <a:solidFill>
                  <a:srgbClr val="E20D1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E20D1A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dirty="0">
                <a:solidFill>
                  <a:srgbClr val="A606B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E20D1A"/>
                </a:solidFill>
                <a:latin typeface="Times New Roman" panose="02020603050405020304" pitchFamily="18" charset="0"/>
              </a:rPr>
              <a:t>bonding</a:t>
            </a:r>
            <a:r>
              <a:rPr lang="en-US" altLang="en-US" sz="2800" dirty="0">
                <a:solidFill>
                  <a:srgbClr val="A606B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(and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therefore</a:t>
            </a:r>
            <a:r>
              <a:rPr lang="en-US" altLang="en-US" sz="2800" dirty="0" smtClean="0">
                <a:solidFill>
                  <a:srgbClr val="A606B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needs the most energy to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overcome 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the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intermolecular forces and boil)  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752600" y="2133600"/>
            <a:ext cx="838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nd" pitchFamily="1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2950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 smtClean="0">
                <a:solidFill>
                  <a:srgbClr val="C00000"/>
                </a:solidFill>
              </a:rPr>
              <a:t>Always remember atoms are trying to complete their valence shell!</a:t>
            </a:r>
          </a:p>
          <a:p>
            <a:pPr eaLnBrk="1" hangingPunct="1">
              <a:buFontTx/>
              <a:buNone/>
            </a:pPr>
            <a:r>
              <a:rPr lang="en-US" altLang="en-US" sz="4800" dirty="0" smtClean="0">
                <a:solidFill>
                  <a:srgbClr val="C00000"/>
                </a:solidFill>
              </a:rPr>
              <a:t>“2 will do but 8 is great!”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The number of electrons the atoms needs is the total number of bonds they can make.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Ex. … H?     O?     F?     N?     Cl?     C?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       one    two    one  three	 one     four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EF0A-E253-4FCE-AC39-C65B83124E5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8026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uiExpand="1" build="p" bldLvl="3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an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and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23551</TotalTime>
  <Words>1727</Words>
  <Application>Microsoft Office PowerPoint</Application>
  <PresentationFormat>On-screen Show (4:3)</PresentationFormat>
  <Paragraphs>572</Paragraphs>
  <Slides>89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1" baseType="lpstr">
      <vt:lpstr>Blank Presentation</vt:lpstr>
      <vt:lpstr>Clip</vt:lpstr>
      <vt:lpstr>BSS, ASC College, Makni</vt:lpstr>
      <vt:lpstr>Chemical Bond</vt:lpstr>
      <vt:lpstr>Three Major Types of Bonding</vt:lpstr>
      <vt:lpstr>Ionic Bonding</vt:lpstr>
      <vt:lpstr>Metallic Bonding</vt:lpstr>
      <vt:lpstr>Covalent Bonding</vt:lpstr>
      <vt:lpstr>Covalent Bonding</vt:lpstr>
      <vt:lpstr>Drawing molecules (covalent) using Lewis Dot Structures</vt:lpstr>
      <vt:lpstr>PowerPoint Presentation</vt:lpstr>
      <vt:lpstr>Draw Lewis Dot Structures</vt:lpstr>
      <vt:lpstr>Covalent bonding</vt:lpstr>
      <vt:lpstr>Methane  CH4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Practice</vt:lpstr>
      <vt:lpstr>Let’s Practice</vt:lpstr>
      <vt:lpstr>Let’s Practice</vt:lpstr>
      <vt:lpstr>Let’s Practice</vt:lpstr>
      <vt:lpstr>Let’s Practice</vt:lpstr>
      <vt:lpstr>PowerPoint Presentation</vt:lpstr>
      <vt:lpstr>The Covalent Bond Sharing of electrons</vt:lpstr>
      <vt:lpstr>Properties of Molecular or Covalent Compounds</vt:lpstr>
      <vt:lpstr>Molecular Formulas</vt:lpstr>
      <vt:lpstr>Structural formula</vt:lpstr>
      <vt:lpstr>Molecular Formulas</vt:lpstr>
      <vt:lpstr>Rules for Naming  Molecular compounds</vt:lpstr>
      <vt:lpstr>Molecular compounds</vt:lpstr>
      <vt:lpstr>Prefixes</vt:lpstr>
      <vt:lpstr>More Molecular Compound Rules</vt:lpstr>
      <vt:lpstr>Molecular compounds</vt:lpstr>
      <vt:lpstr>Molecular compounds</vt:lpstr>
      <vt:lpstr>Molecular compounds</vt:lpstr>
      <vt:lpstr>Molecular compounds</vt:lpstr>
      <vt:lpstr>Molecular compounds</vt:lpstr>
      <vt:lpstr>Molecular compound Naming Practice</vt:lpstr>
      <vt:lpstr>Molecular compounds</vt:lpstr>
      <vt:lpstr>PowerPoint Presentation</vt:lpstr>
      <vt:lpstr>Molecular compounds</vt:lpstr>
      <vt:lpstr>Molecular compounds</vt:lpstr>
      <vt:lpstr>Molecular compounds</vt:lpstr>
      <vt:lpstr>PowerPoint Presentation</vt:lpstr>
      <vt:lpstr>Molecular compounds</vt:lpstr>
      <vt:lpstr>Molecular compounds</vt:lpstr>
      <vt:lpstr>Molecular compounds</vt:lpstr>
      <vt:lpstr>Molecular compounds</vt:lpstr>
      <vt:lpstr>Molecular compounds</vt:lpstr>
      <vt:lpstr>Molecular compounds</vt:lpstr>
      <vt:lpstr>Molecular compounds</vt:lpstr>
      <vt:lpstr>Write molecular formulas  for these</vt:lpstr>
      <vt:lpstr>Common Names</vt:lpstr>
      <vt:lpstr>PowerPoint Presentation</vt:lpstr>
      <vt:lpstr>PowerPoint Presentation</vt:lpstr>
      <vt:lpstr>Bond Types</vt:lpstr>
      <vt:lpstr>PowerPoint Presentation</vt:lpstr>
      <vt:lpstr>Ionic Character</vt:lpstr>
      <vt:lpstr>Place these molecules in order of increasing bond polarity using the electronegativity values on your periodic table </vt:lpstr>
      <vt:lpstr>Polar vs. Nonpolar MOLECULES</vt:lpstr>
      <vt:lpstr>Nonpolar Molecules</vt:lpstr>
      <vt:lpstr>Polar Molecules</vt:lpstr>
      <vt:lpstr>PowerPoint Presentation</vt:lpstr>
      <vt:lpstr>PowerPoint Presentation</vt:lpstr>
      <vt:lpstr>PowerPoint Presentation</vt:lpstr>
      <vt:lpstr>PowerPoint Presentation</vt:lpstr>
      <vt:lpstr>Water is a POLAR molecule  ANY time there are unshared pairs of electrons on the central atom, the molecule is POLAR</vt:lpstr>
      <vt:lpstr>Making sense of the polar  non-polar thing</vt:lpstr>
      <vt:lpstr>5 Shapes of Molecules you must know! (memorize)</vt:lpstr>
      <vt:lpstr>Copy this slide </vt:lpstr>
      <vt:lpstr>1. Linear (straight line)</vt:lpstr>
      <vt:lpstr>2. Trigonal Planar</vt:lpstr>
      <vt:lpstr>3.Tetrahedral</vt:lpstr>
      <vt:lpstr>4. Bent</vt:lpstr>
      <vt:lpstr>5.Trigonal Pyramidal</vt:lpstr>
      <vt:lpstr>PowerPoint Presentation</vt:lpstr>
      <vt:lpstr>Intramolecular attractions</vt:lpstr>
      <vt:lpstr>Intermolecular attractions</vt:lpstr>
      <vt:lpstr>More on intermolecular forces Hydrogen “Bonding”</vt:lpstr>
      <vt:lpstr>Why does Hydrogen “bonding” occur?</vt:lpstr>
      <vt:lpstr>Dipole-Dipole Interactions</vt:lpstr>
      <vt:lpstr>Dipole-Dipole Interactions</vt:lpstr>
      <vt:lpstr>Induced Dipole Attractions</vt:lpstr>
      <vt:lpstr>BOND STRENGTH</vt:lpstr>
      <vt:lpstr>Intermolecular Forces affect chemical properties</vt:lpstr>
      <vt:lpstr>Which substance has the highest boiling point?</vt:lpstr>
      <vt:lpstr>Which substance has the highest boiling point?</vt:lpstr>
    </vt:vector>
  </TitlesOfParts>
  <Company>aecsd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Chemical BONDING</dc:title>
  <dc:creator>ahs</dc:creator>
  <cp:lastModifiedBy>Windows User</cp:lastModifiedBy>
  <cp:revision>155</cp:revision>
  <cp:lastPrinted>2017-11-06T19:58:48Z</cp:lastPrinted>
  <dcterms:created xsi:type="dcterms:W3CDTF">2010-02-02T17:39:35Z</dcterms:created>
  <dcterms:modified xsi:type="dcterms:W3CDTF">2022-05-05T06:32:50Z</dcterms:modified>
</cp:coreProperties>
</file>