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6" r:id="rId1"/>
  </p:sldMasterIdLst>
  <p:notesMasterIdLst>
    <p:notesMasterId r:id="rId12"/>
  </p:notesMasterIdLst>
  <p:handoutMasterIdLst>
    <p:handoutMasterId r:id="rId13"/>
  </p:handoutMasterIdLst>
  <p:sldIdLst>
    <p:sldId id="323" r:id="rId2"/>
    <p:sldId id="324" r:id="rId3"/>
    <p:sldId id="325" r:id="rId4"/>
    <p:sldId id="326" r:id="rId5"/>
    <p:sldId id="327" r:id="rId6"/>
    <p:sldId id="328" r:id="rId7"/>
    <p:sldId id="329" r:id="rId8"/>
    <p:sldId id="330" r:id="rId9"/>
    <p:sldId id="331" r:id="rId10"/>
    <p:sldId id="332"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9190"/>
    <a:srgbClr val="EA6685"/>
    <a:srgbClr val="F3F4F8"/>
    <a:srgbClr val="61847F"/>
    <a:srgbClr val="214C46"/>
    <a:srgbClr val="EA678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982" autoAdjust="0"/>
    <p:restoredTop sz="94660"/>
  </p:normalViewPr>
  <p:slideViewPr>
    <p:cSldViewPr snapToGrid="0">
      <p:cViewPr>
        <p:scale>
          <a:sx n="47" d="100"/>
          <a:sy n="47" d="100"/>
        </p:scale>
        <p:origin x="-108"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7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104907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2022/4/18</a:t>
            </a:fld>
            <a:endParaRPr lang="zh-CN" altLang="en-US"/>
          </a:p>
        </p:txBody>
      </p:sp>
      <p:sp>
        <p:nvSpPr>
          <p:cNvPr id="104907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104907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3064285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066"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ea typeface="Arial" panose="020B0604020202020204" pitchFamily="34" charset="0"/>
              </a:defRPr>
            </a:lvl1pPr>
          </a:lstStyle>
          <a:p>
            <a:endParaRPr lang="zh-CN" altLang="en-US"/>
          </a:p>
        </p:txBody>
      </p:sp>
      <p:sp>
        <p:nvSpPr>
          <p:cNvPr id="1049067"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ea typeface="Arial" panose="020B0604020202020204" pitchFamily="34" charset="0"/>
              </a:defRPr>
            </a:lvl1pPr>
          </a:lstStyle>
          <a:p>
            <a:fld id="{D2A48B96-639E-45A3-A0BA-2464DFDB1FAA}" type="datetimeFigureOut">
              <a:rPr lang="zh-CN" altLang="en-US" smtClean="0"/>
              <a:t>2022/4/18</a:t>
            </a:fld>
            <a:endParaRPr lang="zh-CN" altLang="en-US"/>
          </a:p>
        </p:txBody>
      </p:sp>
      <p:sp>
        <p:nvSpPr>
          <p:cNvPr id="1049068"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1049069"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70"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ea typeface="Arial" panose="020B0604020202020204" pitchFamily="34" charset="0"/>
              </a:defRPr>
            </a:lvl1pPr>
          </a:lstStyle>
          <a:p>
            <a:endParaRPr lang="zh-CN" altLang="en-US"/>
          </a:p>
        </p:txBody>
      </p:sp>
      <p:sp>
        <p:nvSpPr>
          <p:cNvPr id="1049071"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ea typeface="Arial" panose="020B0604020202020204" pitchFamily="34" charset="0"/>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9991058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1pPr>
    <a:lvl2pPr marL="4572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2pPr>
    <a:lvl3pPr marL="9144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3pPr>
    <a:lvl4pPr marL="13716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4pPr>
    <a:lvl5pPr marL="1828800" algn="l" defTabSz="914400" rtl="0" eaLnBrk="1" latinLnBrk="0" hangingPunct="1">
      <a:defRPr sz="1200" kern="1200">
        <a:solidFill>
          <a:schemeClr val="tx1"/>
        </a:solidFill>
        <a:latin typeface="Arial" panose="020B0604020202020204" pitchFamily="34" charset="0"/>
        <a:ea typeface="Arial" panose="020B0604020202020204" pitchFamily="34"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048581"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1048582"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1048583" name="日期占位符 3"/>
          <p:cNvSpPr>
            <a:spLocks noGrp="1"/>
          </p:cNvSpPr>
          <p:nvPr>
            <p:ph type="dt" sz="half" idx="10"/>
          </p:nvPr>
        </p:nvSpPr>
        <p:spPr/>
        <p:txBody>
          <a:bodyPr/>
          <a:lstStyle/>
          <a:p>
            <a:fld id="{443C8F6D-2E76-4291-AE93-9A8E7E3B9A72}" type="datetimeFigureOut">
              <a:rPr lang="zh-CN" altLang="en-US" smtClean="0"/>
              <a:t>2022/4/18</a:t>
            </a:fld>
            <a:endParaRPr lang="zh-CN" altLang="en-US"/>
          </a:p>
        </p:txBody>
      </p:sp>
      <p:sp>
        <p:nvSpPr>
          <p:cNvPr id="1048584" name="页脚占位符 4"/>
          <p:cNvSpPr>
            <a:spLocks noGrp="1"/>
          </p:cNvSpPr>
          <p:nvPr>
            <p:ph type="ftr" sz="quarter" idx="11"/>
          </p:nvPr>
        </p:nvSpPr>
        <p:spPr/>
        <p:txBody>
          <a:bodyPr/>
          <a:lstStyle/>
          <a:p>
            <a:endParaRPr lang="zh-CN" altLang="en-US"/>
          </a:p>
        </p:txBody>
      </p:sp>
      <p:sp>
        <p:nvSpPr>
          <p:cNvPr id="1048585" name="灯片编号占位符 5"/>
          <p:cNvSpPr>
            <a:spLocks noGrp="1"/>
          </p:cNvSpPr>
          <p:nvPr>
            <p:ph type="sldNum" sz="quarter" idx="12"/>
          </p:nvPr>
        </p:nvSpPr>
        <p:spPr/>
        <p:txBody>
          <a:bodyPr/>
          <a:lstStyle/>
          <a:p>
            <a:fld id="{D7D8FBB2-613F-41F6-BAA4-D480D03D4658}"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1049036" name="标题 1"/>
          <p:cNvSpPr>
            <a:spLocks noGrp="1"/>
          </p:cNvSpPr>
          <p:nvPr>
            <p:ph type="title"/>
          </p:nvPr>
        </p:nvSpPr>
        <p:spPr/>
        <p:txBody>
          <a:bodyPr/>
          <a:lstStyle/>
          <a:p>
            <a:r>
              <a:rPr lang="zh-CN" altLang="en-US" smtClean="0"/>
              <a:t>单击此处编辑母版标题样式</a:t>
            </a:r>
            <a:endParaRPr lang="zh-CN" altLang="en-US"/>
          </a:p>
        </p:txBody>
      </p:sp>
      <p:sp>
        <p:nvSpPr>
          <p:cNvPr id="1049037" name="竖排文字占位符 2"/>
          <p:cNvSpPr>
            <a:spLocks noGrp="1"/>
          </p:cNvSpPr>
          <p:nvPr>
            <p:ph type="body" orient="vert" idx="1" hasCustomPrompt="1"/>
          </p:nvPr>
        </p:nvSpPr>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38" name="日期占位符 3"/>
          <p:cNvSpPr>
            <a:spLocks noGrp="1"/>
          </p:cNvSpPr>
          <p:nvPr>
            <p:ph type="dt" sz="half" idx="10"/>
          </p:nvPr>
        </p:nvSpPr>
        <p:spPr/>
        <p:txBody>
          <a:bodyPr/>
          <a:lstStyle/>
          <a:p>
            <a:fld id="{443C8F6D-2E76-4291-AE93-9A8E7E3B9A72}" type="datetimeFigureOut">
              <a:rPr lang="zh-CN" altLang="en-US" smtClean="0"/>
              <a:t>2022/4/18</a:t>
            </a:fld>
            <a:endParaRPr lang="zh-CN" altLang="en-US"/>
          </a:p>
        </p:txBody>
      </p:sp>
      <p:sp>
        <p:nvSpPr>
          <p:cNvPr id="1049039" name="页脚占位符 4"/>
          <p:cNvSpPr>
            <a:spLocks noGrp="1"/>
          </p:cNvSpPr>
          <p:nvPr>
            <p:ph type="ftr" sz="quarter" idx="11"/>
          </p:nvPr>
        </p:nvSpPr>
        <p:spPr/>
        <p:txBody>
          <a:bodyPr/>
          <a:lstStyle/>
          <a:p>
            <a:endParaRPr lang="zh-CN" altLang="en-US"/>
          </a:p>
        </p:txBody>
      </p:sp>
      <p:sp>
        <p:nvSpPr>
          <p:cNvPr id="1049040" name="灯片编号占位符 5"/>
          <p:cNvSpPr>
            <a:spLocks noGrp="1"/>
          </p:cNvSpPr>
          <p:nvPr>
            <p:ph type="sldNum" sz="quarter" idx="12"/>
          </p:nvPr>
        </p:nvSpPr>
        <p:spPr/>
        <p:txBody>
          <a:bodyPr/>
          <a:lstStyle/>
          <a:p>
            <a:fld id="{D7D8FBB2-613F-41F6-BAA4-D480D03D4658}"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1049020"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1049021" name="竖排文字占位符 2"/>
          <p:cNvSpPr>
            <a:spLocks noGrp="1"/>
          </p:cNvSpPr>
          <p:nvPr>
            <p:ph type="body" orient="vert" idx="1" hasCustomPrompt="1"/>
          </p:nvPr>
        </p:nvSpPr>
        <p:spPr>
          <a:xfrm>
            <a:off x="838200" y="365125"/>
            <a:ext cx="7734300" cy="5811838"/>
          </a:xfrm>
        </p:spPr>
        <p:txBody>
          <a:bodyPr vert="eaVert"/>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22" name="日期占位符 3"/>
          <p:cNvSpPr>
            <a:spLocks noGrp="1"/>
          </p:cNvSpPr>
          <p:nvPr>
            <p:ph type="dt" sz="half" idx="10"/>
          </p:nvPr>
        </p:nvSpPr>
        <p:spPr/>
        <p:txBody>
          <a:bodyPr/>
          <a:lstStyle/>
          <a:p>
            <a:fld id="{443C8F6D-2E76-4291-AE93-9A8E7E3B9A72}" type="datetimeFigureOut">
              <a:rPr lang="zh-CN" altLang="en-US" smtClean="0"/>
              <a:t>2022/4/18</a:t>
            </a:fld>
            <a:endParaRPr lang="zh-CN" altLang="en-US"/>
          </a:p>
        </p:txBody>
      </p:sp>
      <p:sp>
        <p:nvSpPr>
          <p:cNvPr id="1049023" name="页脚占位符 4"/>
          <p:cNvSpPr>
            <a:spLocks noGrp="1"/>
          </p:cNvSpPr>
          <p:nvPr>
            <p:ph type="ftr" sz="quarter" idx="11"/>
          </p:nvPr>
        </p:nvSpPr>
        <p:spPr/>
        <p:txBody>
          <a:bodyPr/>
          <a:lstStyle/>
          <a:p>
            <a:endParaRPr lang="zh-CN" altLang="en-US"/>
          </a:p>
        </p:txBody>
      </p:sp>
      <p:sp>
        <p:nvSpPr>
          <p:cNvPr id="1049024" name="灯片编号占位符 5"/>
          <p:cNvSpPr>
            <a:spLocks noGrp="1"/>
          </p:cNvSpPr>
          <p:nvPr>
            <p:ph type="sldNum" sz="quarter" idx="12"/>
          </p:nvPr>
        </p:nvSpPr>
        <p:spPr/>
        <p:txBody>
          <a:bodyPr/>
          <a:lstStyle/>
          <a:p>
            <a:fld id="{D7D8FBB2-613F-41F6-BAA4-D480D03D4658}"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049025" name="标题 1"/>
          <p:cNvSpPr>
            <a:spLocks noGrp="1"/>
          </p:cNvSpPr>
          <p:nvPr>
            <p:ph type="title"/>
          </p:nvPr>
        </p:nvSpPr>
        <p:spPr/>
        <p:txBody>
          <a:bodyPr/>
          <a:lstStyle/>
          <a:p>
            <a:r>
              <a:rPr lang="zh-CN" altLang="en-US" smtClean="0"/>
              <a:t>单击此处编辑母版标题样式</a:t>
            </a:r>
            <a:endParaRPr lang="zh-CN" altLang="en-US"/>
          </a:p>
        </p:txBody>
      </p:sp>
      <p:sp>
        <p:nvSpPr>
          <p:cNvPr id="1049026" name="内容占位符 2"/>
          <p:cNvSpPr>
            <a:spLocks noGrp="1"/>
          </p:cNvSpPr>
          <p:nvPr>
            <p:ph idx="1" hasCustomPrompt="1"/>
          </p:nvPr>
        </p:nvSpPr>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27" name="日期占位符 3"/>
          <p:cNvSpPr>
            <a:spLocks noGrp="1"/>
          </p:cNvSpPr>
          <p:nvPr>
            <p:ph type="dt" sz="half" idx="10"/>
          </p:nvPr>
        </p:nvSpPr>
        <p:spPr/>
        <p:txBody>
          <a:bodyPr/>
          <a:lstStyle/>
          <a:p>
            <a:fld id="{443C8F6D-2E76-4291-AE93-9A8E7E3B9A72}" type="datetimeFigureOut">
              <a:rPr lang="zh-CN" altLang="en-US" smtClean="0"/>
              <a:t>2022/4/18</a:t>
            </a:fld>
            <a:endParaRPr lang="zh-CN" altLang="en-US"/>
          </a:p>
        </p:txBody>
      </p:sp>
      <p:sp>
        <p:nvSpPr>
          <p:cNvPr id="1049028" name="页脚占位符 4"/>
          <p:cNvSpPr>
            <a:spLocks noGrp="1"/>
          </p:cNvSpPr>
          <p:nvPr>
            <p:ph type="ftr" sz="quarter" idx="11"/>
          </p:nvPr>
        </p:nvSpPr>
        <p:spPr/>
        <p:txBody>
          <a:bodyPr/>
          <a:lstStyle/>
          <a:p>
            <a:endParaRPr lang="zh-CN" altLang="en-US"/>
          </a:p>
        </p:txBody>
      </p:sp>
      <p:sp>
        <p:nvSpPr>
          <p:cNvPr id="1049029" name="灯片编号占位符 5"/>
          <p:cNvSpPr>
            <a:spLocks noGrp="1"/>
          </p:cNvSpPr>
          <p:nvPr>
            <p:ph type="sldNum" sz="quarter" idx="12"/>
          </p:nvPr>
        </p:nvSpPr>
        <p:spPr/>
        <p:txBody>
          <a:bodyPr/>
          <a:lstStyle/>
          <a:p>
            <a:fld id="{D7D8FBB2-613F-41F6-BAA4-D480D03D4658}"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1049041"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1049042"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编辑母版文本样式</a:t>
            </a:r>
          </a:p>
        </p:txBody>
      </p:sp>
      <p:sp>
        <p:nvSpPr>
          <p:cNvPr id="1049043" name="日期占位符 3"/>
          <p:cNvSpPr>
            <a:spLocks noGrp="1"/>
          </p:cNvSpPr>
          <p:nvPr>
            <p:ph type="dt" sz="half" idx="10"/>
          </p:nvPr>
        </p:nvSpPr>
        <p:spPr/>
        <p:txBody>
          <a:bodyPr/>
          <a:lstStyle/>
          <a:p>
            <a:fld id="{443C8F6D-2E76-4291-AE93-9A8E7E3B9A72}" type="datetimeFigureOut">
              <a:rPr lang="zh-CN" altLang="en-US" smtClean="0"/>
              <a:t>2022/4/18</a:t>
            </a:fld>
            <a:endParaRPr lang="zh-CN" altLang="en-US"/>
          </a:p>
        </p:txBody>
      </p:sp>
      <p:sp>
        <p:nvSpPr>
          <p:cNvPr id="1049044" name="页脚占位符 4"/>
          <p:cNvSpPr>
            <a:spLocks noGrp="1"/>
          </p:cNvSpPr>
          <p:nvPr>
            <p:ph type="ftr" sz="quarter" idx="11"/>
          </p:nvPr>
        </p:nvSpPr>
        <p:spPr/>
        <p:txBody>
          <a:bodyPr/>
          <a:lstStyle/>
          <a:p>
            <a:endParaRPr lang="zh-CN" altLang="en-US"/>
          </a:p>
        </p:txBody>
      </p:sp>
      <p:sp>
        <p:nvSpPr>
          <p:cNvPr id="1049045" name="灯片编号占位符 5"/>
          <p:cNvSpPr>
            <a:spLocks noGrp="1"/>
          </p:cNvSpPr>
          <p:nvPr>
            <p:ph type="sldNum" sz="quarter" idx="12"/>
          </p:nvPr>
        </p:nvSpPr>
        <p:spPr/>
        <p:txBody>
          <a:bodyPr/>
          <a:lstStyle/>
          <a:p>
            <a:fld id="{D7D8FBB2-613F-41F6-BAA4-D480D03D4658}"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1049046" name="标题 1"/>
          <p:cNvSpPr>
            <a:spLocks noGrp="1"/>
          </p:cNvSpPr>
          <p:nvPr>
            <p:ph type="title"/>
          </p:nvPr>
        </p:nvSpPr>
        <p:spPr/>
        <p:txBody>
          <a:bodyPr/>
          <a:lstStyle/>
          <a:p>
            <a:r>
              <a:rPr lang="zh-CN" altLang="en-US" smtClean="0"/>
              <a:t>单击此处编辑母版标题样式</a:t>
            </a:r>
            <a:endParaRPr lang="zh-CN" altLang="en-US"/>
          </a:p>
        </p:txBody>
      </p:sp>
      <p:sp>
        <p:nvSpPr>
          <p:cNvPr id="1049047" name="内容占位符 2"/>
          <p:cNvSpPr>
            <a:spLocks noGrp="1"/>
          </p:cNvSpPr>
          <p:nvPr>
            <p:ph sz="half" idx="1" hasCustomPrompt="1"/>
          </p:nvPr>
        </p:nvSpPr>
        <p:spPr>
          <a:xfrm>
            <a:off x="838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48" name="内容占位符 3"/>
          <p:cNvSpPr>
            <a:spLocks noGrp="1"/>
          </p:cNvSpPr>
          <p:nvPr>
            <p:ph sz="half" idx="2" hasCustomPrompt="1"/>
          </p:nvPr>
        </p:nvSpPr>
        <p:spPr>
          <a:xfrm>
            <a:off x="6172200" y="1825625"/>
            <a:ext cx="5181600" cy="435133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49" name="日期占位符 4"/>
          <p:cNvSpPr>
            <a:spLocks noGrp="1"/>
          </p:cNvSpPr>
          <p:nvPr>
            <p:ph type="dt" sz="half" idx="10"/>
          </p:nvPr>
        </p:nvSpPr>
        <p:spPr/>
        <p:txBody>
          <a:bodyPr/>
          <a:lstStyle/>
          <a:p>
            <a:fld id="{443C8F6D-2E76-4291-AE93-9A8E7E3B9A72}" type="datetimeFigureOut">
              <a:rPr lang="zh-CN" altLang="en-US" smtClean="0"/>
              <a:t>2022/4/18</a:t>
            </a:fld>
            <a:endParaRPr lang="zh-CN" altLang="en-US"/>
          </a:p>
        </p:txBody>
      </p:sp>
      <p:sp>
        <p:nvSpPr>
          <p:cNvPr id="1049050" name="页脚占位符 5"/>
          <p:cNvSpPr>
            <a:spLocks noGrp="1"/>
          </p:cNvSpPr>
          <p:nvPr>
            <p:ph type="ftr" sz="quarter" idx="11"/>
          </p:nvPr>
        </p:nvSpPr>
        <p:spPr/>
        <p:txBody>
          <a:bodyPr/>
          <a:lstStyle/>
          <a:p>
            <a:endParaRPr lang="zh-CN" altLang="en-US"/>
          </a:p>
        </p:txBody>
      </p:sp>
      <p:sp>
        <p:nvSpPr>
          <p:cNvPr id="1049051" name="灯片编号占位符 6"/>
          <p:cNvSpPr>
            <a:spLocks noGrp="1"/>
          </p:cNvSpPr>
          <p:nvPr>
            <p:ph type="sldNum" sz="quarter" idx="12"/>
          </p:nvPr>
        </p:nvSpPr>
        <p:spPr/>
        <p:txBody>
          <a:bodyPr/>
          <a:lstStyle/>
          <a:p>
            <a:fld id="{D7D8FBB2-613F-41F6-BAA4-D480D03D4658}"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4905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104905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049054" name="内容占位符 3"/>
          <p:cNvSpPr>
            <a:spLocks noGrp="1"/>
          </p:cNvSpPr>
          <p:nvPr>
            <p:ph sz="half" idx="2" hasCustomPrompt="1"/>
          </p:nvPr>
        </p:nvSpPr>
        <p:spPr>
          <a:xfrm>
            <a:off x="839788" y="2505075"/>
            <a:ext cx="5157787"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5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p>
        </p:txBody>
      </p:sp>
      <p:sp>
        <p:nvSpPr>
          <p:cNvPr id="1049056" name="内容占位符 5"/>
          <p:cNvSpPr>
            <a:spLocks noGrp="1"/>
          </p:cNvSpPr>
          <p:nvPr>
            <p:ph sz="quarter" idx="4" hasCustomPrompt="1"/>
          </p:nvPr>
        </p:nvSpPr>
        <p:spPr>
          <a:xfrm>
            <a:off x="6172200" y="2505075"/>
            <a:ext cx="5183188" cy="3684588"/>
          </a:xfrm>
        </p:spPr>
        <p:txBody>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57" name="日期占位符 6"/>
          <p:cNvSpPr>
            <a:spLocks noGrp="1"/>
          </p:cNvSpPr>
          <p:nvPr>
            <p:ph type="dt" sz="half" idx="10"/>
          </p:nvPr>
        </p:nvSpPr>
        <p:spPr/>
        <p:txBody>
          <a:bodyPr/>
          <a:lstStyle/>
          <a:p>
            <a:fld id="{443C8F6D-2E76-4291-AE93-9A8E7E3B9A72}" type="datetimeFigureOut">
              <a:rPr lang="zh-CN" altLang="en-US" smtClean="0"/>
              <a:t>2022/4/18</a:t>
            </a:fld>
            <a:endParaRPr lang="zh-CN" altLang="en-US"/>
          </a:p>
        </p:txBody>
      </p:sp>
      <p:sp>
        <p:nvSpPr>
          <p:cNvPr id="1049058" name="页脚占位符 7"/>
          <p:cNvSpPr>
            <a:spLocks noGrp="1"/>
          </p:cNvSpPr>
          <p:nvPr>
            <p:ph type="ftr" sz="quarter" idx="11"/>
          </p:nvPr>
        </p:nvSpPr>
        <p:spPr/>
        <p:txBody>
          <a:bodyPr/>
          <a:lstStyle/>
          <a:p>
            <a:endParaRPr lang="zh-CN" altLang="en-US"/>
          </a:p>
        </p:txBody>
      </p:sp>
      <p:sp>
        <p:nvSpPr>
          <p:cNvPr id="1049059" name="灯片编号占位符 8"/>
          <p:cNvSpPr>
            <a:spLocks noGrp="1"/>
          </p:cNvSpPr>
          <p:nvPr>
            <p:ph type="sldNum" sz="quarter" idx="12"/>
          </p:nvPr>
        </p:nvSpPr>
        <p:spPr/>
        <p:txBody>
          <a:bodyPr/>
          <a:lstStyle/>
          <a:p>
            <a:fld id="{D7D8FBB2-613F-41F6-BAA4-D480D03D4658}"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1049016" name="标题 1"/>
          <p:cNvSpPr>
            <a:spLocks noGrp="1"/>
          </p:cNvSpPr>
          <p:nvPr>
            <p:ph type="title"/>
          </p:nvPr>
        </p:nvSpPr>
        <p:spPr/>
        <p:txBody>
          <a:bodyPr/>
          <a:lstStyle/>
          <a:p>
            <a:r>
              <a:rPr lang="zh-CN" altLang="en-US" smtClean="0"/>
              <a:t>单击此处编辑母版标题样式</a:t>
            </a:r>
            <a:endParaRPr lang="zh-CN" altLang="en-US"/>
          </a:p>
        </p:txBody>
      </p:sp>
      <p:sp>
        <p:nvSpPr>
          <p:cNvPr id="1049017" name="日期占位符 2"/>
          <p:cNvSpPr>
            <a:spLocks noGrp="1"/>
          </p:cNvSpPr>
          <p:nvPr>
            <p:ph type="dt" sz="half" idx="10"/>
          </p:nvPr>
        </p:nvSpPr>
        <p:spPr/>
        <p:txBody>
          <a:bodyPr/>
          <a:lstStyle/>
          <a:p>
            <a:fld id="{443C8F6D-2E76-4291-AE93-9A8E7E3B9A72}" type="datetimeFigureOut">
              <a:rPr lang="zh-CN" altLang="en-US" smtClean="0"/>
              <a:t>2022/4/18</a:t>
            </a:fld>
            <a:endParaRPr lang="zh-CN" altLang="en-US"/>
          </a:p>
        </p:txBody>
      </p:sp>
      <p:sp>
        <p:nvSpPr>
          <p:cNvPr id="1049018" name="页脚占位符 3"/>
          <p:cNvSpPr>
            <a:spLocks noGrp="1"/>
          </p:cNvSpPr>
          <p:nvPr>
            <p:ph type="ftr" sz="quarter" idx="11"/>
          </p:nvPr>
        </p:nvSpPr>
        <p:spPr/>
        <p:txBody>
          <a:bodyPr/>
          <a:lstStyle/>
          <a:p>
            <a:endParaRPr lang="zh-CN" altLang="en-US"/>
          </a:p>
        </p:txBody>
      </p:sp>
      <p:sp>
        <p:nvSpPr>
          <p:cNvPr id="1049019" name="灯片编号占位符 4"/>
          <p:cNvSpPr>
            <a:spLocks noGrp="1"/>
          </p:cNvSpPr>
          <p:nvPr>
            <p:ph type="sldNum" sz="quarter" idx="12"/>
          </p:nvPr>
        </p:nvSpPr>
        <p:spPr/>
        <p:txBody>
          <a:bodyPr/>
          <a:lstStyle/>
          <a:p>
            <a:fld id="{D7D8FBB2-613F-41F6-BAA4-D480D03D4658}"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1048626" name="日期占位符 1"/>
          <p:cNvSpPr>
            <a:spLocks noGrp="1"/>
          </p:cNvSpPr>
          <p:nvPr>
            <p:ph type="dt" sz="half" idx="10"/>
          </p:nvPr>
        </p:nvSpPr>
        <p:spPr/>
        <p:txBody>
          <a:bodyPr/>
          <a:lstStyle/>
          <a:p>
            <a:fld id="{443C8F6D-2E76-4291-AE93-9A8E7E3B9A72}" type="datetimeFigureOut">
              <a:rPr lang="zh-CN" altLang="en-US" smtClean="0"/>
              <a:t>2022/4/18</a:t>
            </a:fld>
            <a:endParaRPr lang="zh-CN" altLang="en-US"/>
          </a:p>
        </p:txBody>
      </p:sp>
      <p:sp>
        <p:nvSpPr>
          <p:cNvPr id="1048627" name="页脚占位符 2"/>
          <p:cNvSpPr>
            <a:spLocks noGrp="1"/>
          </p:cNvSpPr>
          <p:nvPr>
            <p:ph type="ftr" sz="quarter" idx="11"/>
          </p:nvPr>
        </p:nvSpPr>
        <p:spPr/>
        <p:txBody>
          <a:bodyPr/>
          <a:lstStyle/>
          <a:p>
            <a:endParaRPr lang="zh-CN" altLang="en-US"/>
          </a:p>
        </p:txBody>
      </p:sp>
      <p:sp>
        <p:nvSpPr>
          <p:cNvPr id="1048628" name="灯片编号占位符 3"/>
          <p:cNvSpPr>
            <a:spLocks noGrp="1"/>
          </p:cNvSpPr>
          <p:nvPr>
            <p:ph type="sldNum" sz="quarter" idx="12"/>
          </p:nvPr>
        </p:nvSpPr>
        <p:spPr/>
        <p:txBody>
          <a:bodyPr/>
          <a:lstStyle/>
          <a:p>
            <a:fld id="{D7D8FBB2-613F-41F6-BAA4-D480D03D4658}"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1049060"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9061"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9062"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1049063" name="日期占位符 4"/>
          <p:cNvSpPr>
            <a:spLocks noGrp="1"/>
          </p:cNvSpPr>
          <p:nvPr>
            <p:ph type="dt" sz="half" idx="10"/>
          </p:nvPr>
        </p:nvSpPr>
        <p:spPr/>
        <p:txBody>
          <a:bodyPr/>
          <a:lstStyle/>
          <a:p>
            <a:fld id="{443C8F6D-2E76-4291-AE93-9A8E7E3B9A72}" type="datetimeFigureOut">
              <a:rPr lang="zh-CN" altLang="en-US" smtClean="0"/>
              <a:t>2022/4/18</a:t>
            </a:fld>
            <a:endParaRPr lang="zh-CN" altLang="en-US"/>
          </a:p>
        </p:txBody>
      </p:sp>
      <p:sp>
        <p:nvSpPr>
          <p:cNvPr id="1049064" name="页脚占位符 5"/>
          <p:cNvSpPr>
            <a:spLocks noGrp="1"/>
          </p:cNvSpPr>
          <p:nvPr>
            <p:ph type="ftr" sz="quarter" idx="11"/>
          </p:nvPr>
        </p:nvSpPr>
        <p:spPr/>
        <p:txBody>
          <a:bodyPr/>
          <a:lstStyle/>
          <a:p>
            <a:endParaRPr lang="zh-CN" altLang="en-US"/>
          </a:p>
        </p:txBody>
      </p:sp>
      <p:sp>
        <p:nvSpPr>
          <p:cNvPr id="1049065" name="灯片编号占位符 6"/>
          <p:cNvSpPr>
            <a:spLocks noGrp="1"/>
          </p:cNvSpPr>
          <p:nvPr>
            <p:ph type="sldNum" sz="quarter" idx="12"/>
          </p:nvPr>
        </p:nvSpPr>
        <p:spPr/>
        <p:txBody>
          <a:bodyPr/>
          <a:lstStyle/>
          <a:p>
            <a:fld id="{D7D8FBB2-613F-41F6-BAA4-D480D03D4658}"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1049030"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1049031"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1049032"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编辑母版文本样式</a:t>
            </a:r>
          </a:p>
        </p:txBody>
      </p:sp>
      <p:sp>
        <p:nvSpPr>
          <p:cNvPr id="1049033" name="日期占位符 4"/>
          <p:cNvSpPr>
            <a:spLocks noGrp="1"/>
          </p:cNvSpPr>
          <p:nvPr>
            <p:ph type="dt" sz="half" idx="10"/>
          </p:nvPr>
        </p:nvSpPr>
        <p:spPr/>
        <p:txBody>
          <a:bodyPr/>
          <a:lstStyle/>
          <a:p>
            <a:fld id="{443C8F6D-2E76-4291-AE93-9A8E7E3B9A72}" type="datetimeFigureOut">
              <a:rPr lang="zh-CN" altLang="en-US" smtClean="0"/>
              <a:t>2022/4/18</a:t>
            </a:fld>
            <a:endParaRPr lang="zh-CN" altLang="en-US"/>
          </a:p>
        </p:txBody>
      </p:sp>
      <p:sp>
        <p:nvSpPr>
          <p:cNvPr id="1049034" name="页脚占位符 5"/>
          <p:cNvSpPr>
            <a:spLocks noGrp="1"/>
          </p:cNvSpPr>
          <p:nvPr>
            <p:ph type="ftr" sz="quarter" idx="11"/>
          </p:nvPr>
        </p:nvSpPr>
        <p:spPr/>
        <p:txBody>
          <a:bodyPr/>
          <a:lstStyle/>
          <a:p>
            <a:endParaRPr lang="zh-CN" altLang="en-US"/>
          </a:p>
        </p:txBody>
      </p:sp>
      <p:sp>
        <p:nvSpPr>
          <p:cNvPr id="1049035" name="灯片编号占位符 6"/>
          <p:cNvSpPr>
            <a:spLocks noGrp="1"/>
          </p:cNvSpPr>
          <p:nvPr>
            <p:ph type="sldNum" sz="quarter" idx="12"/>
          </p:nvPr>
        </p:nvSpPr>
        <p:spPr/>
        <p:txBody>
          <a:bodyPr/>
          <a:lstStyle/>
          <a:p>
            <a:fld id="{D7D8FBB2-613F-41F6-BAA4-D480D03D4658}"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1048577"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1048578"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ea typeface="Arial" panose="020B0604020202020204" pitchFamily="34" charset="0"/>
              </a:defRPr>
            </a:lvl1pPr>
          </a:lstStyle>
          <a:p>
            <a:fld id="{443C8F6D-2E76-4291-AE93-9A8E7E3B9A72}" type="datetimeFigureOut">
              <a:rPr lang="zh-CN" altLang="en-US" smtClean="0"/>
              <a:t>2022/4/18</a:t>
            </a:fld>
            <a:endParaRPr lang="zh-CN" altLang="en-US"/>
          </a:p>
        </p:txBody>
      </p:sp>
      <p:sp>
        <p:nvSpPr>
          <p:cNvPr id="1048579"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Arial" panose="020B0604020202020204" pitchFamily="34" charset="0"/>
              </a:defRPr>
            </a:lvl1pPr>
          </a:lstStyle>
          <a:p>
            <a:endParaRPr lang="zh-CN" altLang="en-US"/>
          </a:p>
        </p:txBody>
      </p:sp>
      <p:sp>
        <p:nvSpPr>
          <p:cNvPr id="1048580"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ea typeface="Arial" panose="020B0604020202020204" pitchFamily="34" charset="0"/>
              </a:defRPr>
            </a:lvl1pPr>
          </a:lstStyle>
          <a:p>
            <a:fld id="{D7D8FBB2-613F-41F6-BAA4-D480D03D4658}"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Arial" panose="020B0604020202020204" pitchFamily="34"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Arial" panose="020B0604020202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Arial" panose="020B0604020202020204" pitchFamily="34"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Arial" panose="020B0604020202020204" pitchFamily="34"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Arial" panose="020B0604020202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2097177" name="图片 1"/>
          <p:cNvPicPr>
            <a:picLocks noChangeAspect="1"/>
          </p:cNvPicPr>
          <p:nvPr/>
        </p:nvPicPr>
        <p:blipFill rotWithShape="1">
          <a:blip r:embed="rId2" cstate="print"/>
          <a:srcRect t="42471"/>
          <a:stretch>
            <a:fillRect/>
          </a:stretch>
        </p:blipFill>
        <p:spPr>
          <a:xfrm>
            <a:off x="253561" y="3396576"/>
            <a:ext cx="11684879" cy="3277322"/>
          </a:xfrm>
          <a:custGeom>
            <a:avLst/>
            <a:gdLst>
              <a:gd name="connsiteX0" fmla="*/ 0 w 5510795"/>
              <a:gd name="connsiteY0" fmla="*/ 0 h 3370235"/>
              <a:gd name="connsiteX1" fmla="*/ 870790 w 5510795"/>
              <a:gd name="connsiteY1" fmla="*/ 0 h 3370235"/>
              <a:gd name="connsiteX2" fmla="*/ 870790 w 5510795"/>
              <a:gd name="connsiteY2" fmla="*/ 1532587 h 3370235"/>
              <a:gd name="connsiteX3" fmla="*/ 4682935 w 5510795"/>
              <a:gd name="connsiteY3" fmla="*/ 1532587 h 3370235"/>
              <a:gd name="connsiteX4" fmla="*/ 4682935 w 5510795"/>
              <a:gd name="connsiteY4" fmla="*/ 0 h 3370235"/>
              <a:gd name="connsiteX5" fmla="*/ 5510795 w 5510795"/>
              <a:gd name="connsiteY5" fmla="*/ 0 h 3370235"/>
              <a:gd name="connsiteX6" fmla="*/ 5510795 w 5510795"/>
              <a:gd name="connsiteY6" fmla="*/ 3370235 h 3370235"/>
              <a:gd name="connsiteX7" fmla="*/ 0 w 5510795"/>
              <a:gd name="connsiteY7" fmla="*/ 3370235 h 3370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10795" h="3370235">
                <a:moveTo>
                  <a:pt x="0" y="0"/>
                </a:moveTo>
                <a:lnTo>
                  <a:pt x="870790" y="0"/>
                </a:lnTo>
                <a:lnTo>
                  <a:pt x="870790" y="1532587"/>
                </a:lnTo>
                <a:lnTo>
                  <a:pt x="4682935" y="1532587"/>
                </a:lnTo>
                <a:lnTo>
                  <a:pt x="4682935" y="0"/>
                </a:lnTo>
                <a:lnTo>
                  <a:pt x="5510795" y="0"/>
                </a:lnTo>
                <a:lnTo>
                  <a:pt x="5510795" y="3370235"/>
                </a:lnTo>
                <a:lnTo>
                  <a:pt x="0" y="3370235"/>
                </a:lnTo>
                <a:close/>
              </a:path>
            </a:pathLst>
          </a:custGeom>
        </p:spPr>
      </p:pic>
      <p:sp>
        <p:nvSpPr>
          <p:cNvPr id="1048751" name="文本框 4" descr="e7d195523061f1c0deeec63e560781cfd59afb0ea006f2a87ABB68BF51EA6619813959095094C18C62A12F549504892A4AAA8C1554C6663626E05CA27F281A14E6983772AFC3FB97135759321DEA3D7004FB075A8443E283A7673BBBDBFD88DFA513D62253E27B7E9FFF4379D8121322A85C7E16198ADF129F152EEF5340DE1ED504E252F53EAD1F847BC471C6326134"/>
          <p:cNvSpPr txBox="1"/>
          <p:nvPr/>
        </p:nvSpPr>
        <p:spPr>
          <a:xfrm rot="21600000" flipH="1">
            <a:off x="914070" y="229440"/>
            <a:ext cx="10363858" cy="3520439"/>
          </a:xfrm>
          <a:prstGeom prst="rect">
            <a:avLst/>
          </a:prstGeom>
          <a:noFill/>
        </p:spPr>
        <p:txBody>
          <a:bodyPr wrap="square" rtlCol="0">
            <a:spAutoFit/>
          </a:bodyPr>
          <a:lstStyle/>
          <a:p>
            <a:pPr algn="ctr"/>
            <a:r>
              <a:rPr lang="zh-CN" altLang="en-US" sz="3600" b="1" dirty="0">
                <a:solidFill>
                  <a:srgbClr val="993300"/>
                </a:solidFill>
                <a:latin typeface="Arial" panose="020B0604020202020204" pitchFamily="34" charset="0"/>
                <a:ea typeface="Arial" panose="020B0604020202020204" pitchFamily="34" charset="0"/>
                <a:cs typeface="Arial" panose="020B0604020202020204" pitchFamily="34" charset="0"/>
              </a:rPr>
              <a:t>बी.एस.एस. कला, विज्ञान एवं वाणिज्य महाविद्यालय, माकणी</a:t>
            </a:r>
          </a:p>
          <a:p>
            <a:pPr algn="ctr"/>
            <a:r>
              <a:rPr lang="zh-CN" altLang="en-US" sz="3200" b="1" dirty="0">
                <a:solidFill>
                  <a:srgbClr val="993300"/>
                </a:solidFill>
                <a:latin typeface="Arial" panose="020B0604020202020204" pitchFamily="34" charset="0"/>
                <a:ea typeface="Arial" panose="020B0604020202020204" pitchFamily="34" charset="0"/>
                <a:cs typeface="Arial" panose="020B0604020202020204" pitchFamily="34" charset="0"/>
              </a:rPr>
              <a:t>हिंदी विभाग</a:t>
            </a:r>
          </a:p>
          <a:p>
            <a:pPr algn="ctr"/>
            <a:r>
              <a:rPr lang="zh-CN" altLang="en-US" sz="3200" b="1" dirty="0">
                <a:solidFill>
                  <a:srgbClr val="F46D43"/>
                </a:solidFill>
                <a:latin typeface="Arial" panose="020B0604020202020204" pitchFamily="34" charset="0"/>
                <a:ea typeface="Arial" panose="020B0604020202020204" pitchFamily="34" charset="0"/>
                <a:cs typeface="Arial" panose="020B0604020202020204" pitchFamily="34" charset="0"/>
              </a:rPr>
              <a:t>बी.ए. तृतीय वर्ष      पंचम सत्र (V Seme)    ऐच्छिक हिंदी प्रश्नपत्र- IX </a:t>
            </a:r>
          </a:p>
          <a:p>
            <a:pPr algn="ctr"/>
            <a:endParaRPr lang="zh-CN" altLang="en-US" sz="3200" b="1" dirty="0">
              <a:solidFill>
                <a:srgbClr val="F46D43"/>
              </a:solidFill>
              <a:latin typeface="Arial" panose="020B0604020202020204" pitchFamily="34" charset="0"/>
              <a:ea typeface="Arial" panose="020B0604020202020204" pitchFamily="34" charset="0"/>
              <a:cs typeface="Arial" panose="020B0604020202020204" pitchFamily="34" charset="0"/>
            </a:endParaRPr>
          </a:p>
          <a:p>
            <a:pPr algn="ctr"/>
            <a:r>
              <a:rPr lang="zh-CN" altLang="en-US" sz="3200" b="1" dirty="0">
                <a:solidFill>
                  <a:srgbClr val="002060"/>
                </a:solidFill>
                <a:latin typeface="Arial" panose="020B0604020202020204" pitchFamily="34" charset="0"/>
                <a:ea typeface="Arial" panose="020B0604020202020204" pitchFamily="34" charset="0"/>
                <a:cs typeface="Arial" panose="020B0604020202020204" pitchFamily="34" charset="0"/>
              </a:rPr>
              <a:t>(प्रादेशिक भाषा साहित्य)</a:t>
            </a:r>
          </a:p>
          <a:p>
            <a:pPr algn="ctr"/>
            <a:endParaRPr lang="zh-CN" altLang="en-US" sz="3200" b="1" dirty="0">
              <a:solidFill>
                <a:srgbClr val="002060"/>
              </a:solidFill>
              <a:latin typeface="Arial" panose="020B0604020202020204" pitchFamily="34" charset="0"/>
              <a:ea typeface="Arial" panose="020B0604020202020204" pitchFamily="34" charset="0"/>
              <a:cs typeface="Arial" panose="020B0604020202020204" pitchFamily="34" charset="0"/>
            </a:endParaRPr>
          </a:p>
          <a:p>
            <a:pPr algn="ctr"/>
            <a:r>
              <a:rPr lang="zh-CN" altLang="en-US" sz="3200" b="1" dirty="0">
                <a:solidFill>
                  <a:srgbClr val="F46D43"/>
                </a:solidFill>
                <a:latin typeface="Arial" panose="020B0604020202020204" pitchFamily="34" charset="0"/>
                <a:ea typeface="Arial" panose="020B0604020202020204" pitchFamily="34" charset="0"/>
                <a:cs typeface="Arial" panose="020B0604020202020204" pitchFamily="34" charset="0"/>
              </a:rPr>
              <a:t>वस्तुनिष्ठ अध्ययन     </a:t>
            </a:r>
            <a:r>
              <a:rPr lang="en-US" altLang="en-US" sz="3200" b="1" dirty="0">
                <a:solidFill>
                  <a:srgbClr val="F46D43"/>
                </a:solidFill>
                <a:latin typeface="Arial" panose="020B0604020202020204" pitchFamily="34" charset="0"/>
                <a:ea typeface="Arial" panose="020B0604020202020204" pitchFamily="34" charset="0"/>
                <a:cs typeface="Arial" panose="020B0604020202020204" pitchFamily="34" charset="0"/>
              </a:rPr>
              <a:t>        </a:t>
            </a:r>
            <a:r>
              <a:rPr lang="zh-CN" altLang="en-US" sz="3200" b="1" dirty="0">
                <a:solidFill>
                  <a:srgbClr val="F46D43"/>
                </a:solidFill>
                <a:latin typeface="Arial" panose="020B0604020202020204" pitchFamily="34" charset="0"/>
                <a:ea typeface="Arial" panose="020B0604020202020204" pitchFamily="34" charset="0"/>
                <a:cs typeface="Arial" panose="020B0604020202020204" pitchFamily="34" charset="0"/>
              </a:rPr>
              <a:t>    प्रस्तुतकर्ता : प्रा. डॉ. आर. एम. खराडे</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048751"/>
                                        </p:tgtEl>
                                        <p:attrNameLst>
                                          <p:attrName>style.visibility</p:attrName>
                                        </p:attrNameLst>
                                      </p:cBhvr>
                                      <p:to>
                                        <p:strVal val="visible"/>
                                      </p:to>
                                    </p:set>
                                    <p:anim calcmode="lin" valueType="num">
                                      <p:cBhvr>
                                        <p:cTn id="7" dur="750" fill="hold"/>
                                        <p:tgtEl>
                                          <p:spTgt spid="1048751"/>
                                        </p:tgtEl>
                                        <p:attrNameLst>
                                          <p:attrName>ppt_w</p:attrName>
                                        </p:attrNameLst>
                                      </p:cBhvr>
                                      <p:tavLst>
                                        <p:tav tm="0">
                                          <p:val>
                                            <p:fltVal val="0"/>
                                          </p:val>
                                        </p:tav>
                                        <p:tav tm="100000">
                                          <p:val>
                                            <p:strVal val="#ppt_w"/>
                                          </p:val>
                                        </p:tav>
                                      </p:tavLst>
                                    </p:anim>
                                    <p:anim calcmode="lin" valueType="num">
                                      <p:cBhvr>
                                        <p:cTn id="8" dur="750" fill="hold"/>
                                        <p:tgtEl>
                                          <p:spTgt spid="1048751"/>
                                        </p:tgtEl>
                                        <p:attrNameLst>
                                          <p:attrName>ppt_h</p:attrName>
                                        </p:attrNameLst>
                                      </p:cBhvr>
                                      <p:tavLst>
                                        <p:tav tm="0">
                                          <p:val>
                                            <p:fltVal val="0"/>
                                          </p:val>
                                        </p:tav>
                                        <p:tav tm="100000">
                                          <p:val>
                                            <p:strVal val="#ppt_h"/>
                                          </p:val>
                                        </p:tav>
                                      </p:tavLst>
                                    </p:anim>
                                    <p:animEffect transition="in" filter="fade">
                                      <p:cBhvr>
                                        <p:cTn id="9" dur="750"/>
                                        <p:tgtEl>
                                          <p:spTgt spid="10487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5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48764" name="Title 1048763"/>
          <p:cNvSpPr>
            <a:spLocks noGrp="1"/>
          </p:cNvSpPr>
          <p:nvPr>
            <p:ph type="ctrTitle"/>
          </p:nvPr>
        </p:nvSpPr>
        <p:spPr>
          <a:xfrm>
            <a:off x="607007" y="200424"/>
            <a:ext cx="11254599" cy="4084356"/>
          </a:xfrm>
        </p:spPr>
        <p:txBody>
          <a:bodyPr/>
          <a:lstStyle/>
          <a:p>
            <a:pPr algn="l">
              <a:lnSpc>
                <a:spcPct val="100000"/>
              </a:lnSpc>
            </a:pPr>
            <a:r>
              <a:rPr lang="en-IN" sz="2800" b="1"/>
              <a:t>* 'अब मैं पीछे हटूंगी नहीं '</a:t>
            </a:r>
            <a:r>
              <a:rPr lang="en-IN" sz="2800"/>
              <a:t> इस कहानी के लेखक रामनाथ चव्हाण है। जन्म 1952 में। दलित आंदोलन के कार्यकर्ता एवं रचनाकार। रचनाएं-  उजाडल का, वेदनेच्या वाटेवरून (कहानी संकलन), साक्षीपुरम् (नाटक)।</a:t>
            </a:r>
            <a:br>
              <a:rPr lang="en-IN" sz="2800"/>
            </a:br>
            <a:r>
              <a:rPr lang="en-IN" sz="2800"/>
              <a:t>प्रस्तुत कहानी में घुमंतू जाति के लोगों की जिंदगी का चित्रण किया गया है।  इसमें गुलबी नामक स्त्री के धैर्य, साहस, संघर्ष और समर्पण का मार्मिक अंकन हुआ है।</a:t>
            </a:r>
            <a:br>
              <a:rPr lang="en-IN" sz="2800"/>
            </a:br>
            <a:r>
              <a:rPr lang="en-IN" sz="2800"/>
              <a:t>** 'पराया' यह लक्ष्मण माने की आत्मकथा है। मूलतः मराठी में रचित 'उपरा' नामक आत्मकथा को दामोदर खडसे जी ने 'पराया' नाम से अनूदित किया है। लक्ष्मण माने की इस आत्मकथा में घुमंतू कैकाडी जाति के जीवन का यथार्थ चित्रण हुआ है।</a:t>
            </a:r>
            <a:br>
              <a:rPr lang="en-IN" sz="2800"/>
            </a:br>
            <a:endParaRPr lang="en-IN" sz="2800"/>
          </a:p>
        </p:txBody>
      </p:sp>
      <p:sp>
        <p:nvSpPr>
          <p:cNvPr id="1048765" name="Subtitle 1048764"/>
          <p:cNvSpPr>
            <a:spLocks noGrp="1"/>
          </p:cNvSpPr>
          <p:nvPr>
            <p:ph type="subTitle" idx="1"/>
          </p:nvPr>
        </p:nvSpPr>
        <p:spPr>
          <a:xfrm>
            <a:off x="642947" y="4114810"/>
            <a:ext cx="11043767" cy="2585810"/>
          </a:xfrm>
        </p:spPr>
        <p:txBody>
          <a:bodyPr/>
          <a:lstStyle/>
          <a:p>
            <a:endParaRPr lang="en-IN"/>
          </a:p>
        </p:txBody>
      </p:sp>
      <p:pic>
        <p:nvPicPr>
          <p:cNvPr id="2097180" name="Picture 2097179"/>
          <p:cNvPicPr>
            <a:picLocks/>
          </p:cNvPicPr>
          <p:nvPr/>
        </p:nvPicPr>
        <p:blipFill>
          <a:blip r:embed="rId2"/>
          <a:stretch>
            <a:fillRect/>
          </a:stretch>
        </p:blipFill>
        <p:spPr>
          <a:xfrm>
            <a:off x="447407" y="3993955"/>
            <a:ext cx="11297185" cy="28640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pic>
        <p:nvPicPr>
          <p:cNvPr id="2097178" name="图片 6"/>
          <p:cNvPicPr>
            <a:picLocks noChangeAspect="1"/>
          </p:cNvPicPr>
          <p:nvPr/>
        </p:nvPicPr>
        <p:blipFill rotWithShape="1">
          <a:blip r:embed="rId2" cstate="print"/>
          <a:srcRect b="67642"/>
          <a:stretch>
            <a:fillRect/>
          </a:stretch>
        </p:blipFill>
        <p:spPr>
          <a:xfrm flipV="1">
            <a:off x="423833" y="4852252"/>
            <a:ext cx="11615094" cy="1909629"/>
          </a:xfrm>
          <a:prstGeom prst="rect">
            <a:avLst/>
          </a:prstGeom>
        </p:spPr>
      </p:pic>
      <p:sp>
        <p:nvSpPr>
          <p:cNvPr id="1048752" name="矩形 42"/>
          <p:cNvSpPr/>
          <p:nvPr/>
        </p:nvSpPr>
        <p:spPr>
          <a:xfrm>
            <a:off x="1587166" y="-1655254"/>
            <a:ext cx="894571" cy="1433015"/>
          </a:xfrm>
          <a:prstGeom prst="rect">
            <a:avLst/>
          </a:prstGeom>
          <a:solidFill>
            <a:srgbClr val="8B9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53" name="矩形 43"/>
          <p:cNvSpPr/>
          <p:nvPr/>
        </p:nvSpPr>
        <p:spPr>
          <a:xfrm>
            <a:off x="2481737" y="-1655254"/>
            <a:ext cx="894571" cy="1433015"/>
          </a:xfrm>
          <a:prstGeom prst="rect">
            <a:avLst/>
          </a:prstGeom>
          <a:solidFill>
            <a:srgbClr val="EA66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754" name="TextBox 1048753"/>
          <p:cNvSpPr txBox="1"/>
          <p:nvPr/>
        </p:nvSpPr>
        <p:spPr>
          <a:xfrm rot="21600000">
            <a:off x="687718" y="202542"/>
            <a:ext cx="10995395" cy="4701540"/>
          </a:xfrm>
          <a:prstGeom prst="rect">
            <a:avLst/>
          </a:prstGeom>
        </p:spPr>
        <p:txBody>
          <a:bodyPr wrap="square" rtlCol="0">
            <a:spAutoFit/>
          </a:bodyPr>
          <a:lstStyle/>
          <a:p>
            <a:r>
              <a:rPr lang="en-IN" altLang="en-US" sz="2800">
                <a:solidFill>
                  <a:srgbClr val="000000"/>
                </a:solidFill>
              </a:rPr>
              <a:t>मराठी</a:t>
            </a:r>
            <a:r>
              <a:rPr lang="en-US" altLang="en-US" sz="2800">
                <a:solidFill>
                  <a:srgbClr val="000000"/>
                </a:solidFill>
              </a:rPr>
              <a:t> </a:t>
            </a:r>
            <a:r>
              <a:rPr lang="en-IN" altLang="en-US" sz="2800">
                <a:solidFill>
                  <a:srgbClr val="000000"/>
                </a:solidFill>
              </a:rPr>
              <a:t>कहानी</a:t>
            </a:r>
            <a:r>
              <a:rPr lang="en-US" altLang="en-US" sz="2800">
                <a:solidFill>
                  <a:srgbClr val="000000"/>
                </a:solidFill>
              </a:rPr>
              <a:t> </a:t>
            </a:r>
            <a:r>
              <a:rPr lang="en-IN" altLang="en-US" sz="2800">
                <a:solidFill>
                  <a:srgbClr val="000000"/>
                </a:solidFill>
              </a:rPr>
              <a:t>का</a:t>
            </a:r>
            <a:r>
              <a:rPr lang="en-US" altLang="en-US" sz="2800">
                <a:solidFill>
                  <a:srgbClr val="000000"/>
                </a:solidFill>
              </a:rPr>
              <a:t> </a:t>
            </a:r>
            <a:r>
              <a:rPr lang="en-IN" altLang="en-US" sz="2800">
                <a:solidFill>
                  <a:srgbClr val="000000"/>
                </a:solidFill>
              </a:rPr>
              <a:t>विकास</a:t>
            </a:r>
            <a:r>
              <a:rPr lang="en-US" altLang="en-US" sz="2800">
                <a:solidFill>
                  <a:srgbClr val="000000"/>
                </a:solidFill>
              </a:rPr>
              <a:t> :</a:t>
            </a:r>
            <a:endParaRPr lang="en-IN" sz="2800">
              <a:solidFill>
                <a:srgbClr val="000000"/>
              </a:solidFill>
            </a:endParaRPr>
          </a:p>
          <a:p>
            <a:r>
              <a:rPr lang="en-IN" altLang="en-US" sz="2800">
                <a:solidFill>
                  <a:srgbClr val="000000"/>
                </a:solidFill>
              </a:rPr>
              <a:t>मराठी</a:t>
            </a:r>
            <a:r>
              <a:rPr lang="en-US" altLang="en-US" sz="2800">
                <a:solidFill>
                  <a:srgbClr val="000000"/>
                </a:solidFill>
              </a:rPr>
              <a:t> </a:t>
            </a:r>
            <a:r>
              <a:rPr lang="en-IN" altLang="en-US" sz="2800">
                <a:solidFill>
                  <a:srgbClr val="000000"/>
                </a:solidFill>
              </a:rPr>
              <a:t>में</a:t>
            </a:r>
            <a:r>
              <a:rPr lang="en-US" altLang="en-US" sz="2800">
                <a:solidFill>
                  <a:srgbClr val="000000"/>
                </a:solidFill>
              </a:rPr>
              <a:t> </a:t>
            </a:r>
            <a:r>
              <a:rPr lang="en-IN" sz="2800">
                <a:solidFill>
                  <a:srgbClr val="000000"/>
                </a:solidFill>
              </a:rPr>
              <a:t>कहानी के लिए 'लघुकथा' शब्द का प्रयोग किया जाता है । अंग्रेजी शब्द short story का यह अनुवाद है। मराठी कहानी का उद्भव हरिभाऊ आपटे द्वारा संचालित  ' करमणूक' (1890) मासिक पत्र से माना जाता है। इस समय में कहानी के लिए 'स्फुट गोष्ठी' की संज्ञा दी गई है। मराठी कहानी को लघु कथा यह नाम सन 1926 के बाद कथाकार फडके खांडेकर के कालखंड में प्राप्त हुआ है। मराठी कहानी का विकास क्रम निम्नलिखित काल खंडों में विभाजित किया जाता है :
1. करमणूक, मनोरंजन काल (सन 1900- 1926 )
2. यशवंत किर्लोस्कर काल (फड़के खांडेकर कालखंड) (सन 1926 - 1945)
3. नवकथा काल (सन 1945 - 1960)
4. साठोत्तर काल (सन 1960 से आज तक)</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48755" name="Title 1048754"/>
          <p:cNvSpPr>
            <a:spLocks noGrp="1"/>
          </p:cNvSpPr>
          <p:nvPr>
            <p:ph type="ctrTitle"/>
          </p:nvPr>
        </p:nvSpPr>
        <p:spPr>
          <a:xfrm>
            <a:off x="484040" y="-304855"/>
            <a:ext cx="11419267" cy="4215796"/>
          </a:xfrm>
        </p:spPr>
        <p:txBody>
          <a:bodyPr>
            <a:normAutofit/>
          </a:bodyPr>
          <a:lstStyle/>
          <a:p>
            <a:pPr algn="l">
              <a:lnSpc>
                <a:spcPct val="100000"/>
              </a:lnSpc>
            </a:pPr>
            <a:r>
              <a:rPr lang="en-IN" sz="2800"/>
              <a:t>सन 1889 से 1945 तक के मराठी कहानी साहित्य को मराठी पत्र-पत्रिकाओं ने ही प्रतिष्ठा प्रदान की है। इसमें प्रमुख रुप में - करमणूक - मनोरंजन और यशवंत- किर्लोस्कर जैसी पत्रिकाओं का महत्वपूर्ण योगदान रहा है।</a:t>
            </a:r>
            <a:br>
              <a:rPr lang="en-IN" sz="2800"/>
            </a:br>
            <a:r>
              <a:rPr lang="en-IN" sz="2800"/>
              <a:t>* </a:t>
            </a:r>
            <a:r>
              <a:rPr lang="en-IN" sz="2800" b="1"/>
              <a:t> पाठ्य पुस्तक में संकलित कहानियां और उसके कहानीकार</a:t>
            </a:r>
            <a:br>
              <a:rPr lang="en-IN" sz="2800" b="1"/>
            </a:br>
            <a:r>
              <a:rPr lang="en-IN" sz="2800"/>
              <a:t>शांति ( वि. स. खांडेकर), मुनगे की फलियां (य. गो. जोशी), प्रेम या पशु वृत्ति ? (विभावरी शिरूरकर), आघात (वामन चोरघड़े), समांतर रेखाएं (कुसुमावती देशपांडे), कुत्ते (बी रघुनाथ), मनुष्य के दुख (गंगाधर गाडगिल), जो है वह ऐसा है (गौरी देशपांडे), ममी (आनंद यादव), कर्जमुक्ति ( रा.रं. बोराडे), जानवर (नागनाथ कोत्तापल्ले), लाल किचड़ (भास्कर चंदनशिव), अब मैं पीछे हटूंगी नहीं! (रामनाथ चव्हाण)।</a:t>
            </a:r>
          </a:p>
        </p:txBody>
      </p:sp>
      <p:sp>
        <p:nvSpPr>
          <p:cNvPr id="1048756" name="Subtitle 1048755"/>
          <p:cNvSpPr>
            <a:spLocks noGrp="1"/>
          </p:cNvSpPr>
          <p:nvPr>
            <p:ph type="subTitle" idx="1"/>
          </p:nvPr>
        </p:nvSpPr>
        <p:spPr>
          <a:xfrm>
            <a:off x="484041" y="3935702"/>
            <a:ext cx="11223917" cy="3151600"/>
          </a:xfrm>
        </p:spPr>
        <p:txBody>
          <a:bodyPr>
            <a:noAutofit/>
          </a:bodyPr>
          <a:lstStyle/>
          <a:p>
            <a:pPr algn="l"/>
            <a:r>
              <a:rPr lang="en-IN" sz="2800" b="1"/>
              <a:t>* 'शांति'</a:t>
            </a:r>
            <a:r>
              <a:rPr lang="en-IN" sz="2800"/>
              <a:t> कहानी के लेखक विष्णु सखाराम खांडेकर का जन्म 19 जनवरी 1898 में तथा मृत्यु 2 सितंबर 1976 में हुई। कहानी संग्रह - पूजन, नवा, प्रात:काल, फुले आणि दगड़, घरट्याबाहेर, सांजवात, चंदेरी स्वप्न आदि। उपन्यास - उल्का, हृदयाची हाक, कांचनमृग, क्रौंचवध, अमृतवेल, ययाती आदि। 'ययाती' उपन्यास के लिए उन्हें साहित्य अकादमी का पुरस्कार तथा ज्ञानपीठ पुरस्कार से सम्मानित किया गया है।</a:t>
            </a:r>
          </a:p>
          <a:p>
            <a:pPr algn="l"/>
            <a:r>
              <a:rPr lang="en-IN" sz="2800"/>
              <a:t>'शांति' कहानी में वनांचल की नदी की धारा में सूर्य को अर्घ्य दान अर्पित करने वाले साधु की प्रार्थना का चित्रण लेखक ने किया है।</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48757" name="Title 1048756"/>
          <p:cNvSpPr>
            <a:spLocks noGrp="1"/>
          </p:cNvSpPr>
          <p:nvPr>
            <p:ph type="ctrTitle"/>
          </p:nvPr>
        </p:nvSpPr>
        <p:spPr>
          <a:xfrm rot="15640">
            <a:off x="453664" y="362932"/>
            <a:ext cx="11304355" cy="5977130"/>
          </a:xfrm>
        </p:spPr>
        <p:txBody>
          <a:bodyPr>
            <a:noAutofit/>
          </a:bodyPr>
          <a:lstStyle/>
          <a:p>
            <a:pPr algn="l">
              <a:lnSpc>
                <a:spcPct val="100000"/>
              </a:lnSpc>
            </a:pPr>
            <a:r>
              <a:rPr lang="en-IN" sz="2800"/>
              <a:t>* ' </a:t>
            </a:r>
            <a:r>
              <a:rPr lang="en-IN" sz="2800" b="1"/>
              <a:t>मुनगे की फलियां' </a:t>
            </a:r>
            <a:r>
              <a:rPr lang="en-IN" sz="2800"/>
              <a:t>कहानी के लेखक यशवंत गोपाल जोशी का जन्म 17 दिसंबर 1901 में तथा मृत्यु 7 नवंबर 1963 में हुई। ' पुनरभेट' शीर्षक से उनका कहानी संकलन सात खंडों में प्रकाशित हुआ है। उपन्यास - प्रसाद, होमकुंड, वहिनीच्या बांगड्या, श्रीकांत, त्रिदोष आदि।</a:t>
            </a:r>
            <a:br>
              <a:rPr lang="en-IN" sz="2800"/>
            </a:br>
            <a:r>
              <a:rPr lang="en-IN" sz="2800"/>
              <a:t>' मुनगे की फलियां' यह पारिवारिक कहानी तारका नामक लड़की पर आधारित है। दामोदर पंत जिनकी मृत्यु हुई है उनके तीन बेटे और एक बिटिया है। जिनके नाम क्रमशः है- श्रीनिवास, नारायण, अमृत तथा तारका। परिवार में बंटवारे के बाद छोटी बिटिया तारका की मानसिकता का मनोवैज्ञानिक चित्रण लेखक ने किया है।</a:t>
            </a:r>
            <a:br>
              <a:rPr lang="en-IN" sz="2800"/>
            </a:br>
            <a:r>
              <a:rPr lang="en-IN" sz="2800" b="1"/>
              <a:t>* ' प्रेम या पशु वृत्ति</a:t>
            </a:r>
            <a:r>
              <a:rPr lang="en-IN" sz="2800"/>
              <a:t>? ' कहानी की लेखिका विभावरी शिरूरकर का जन्म 1 अक्टूबर 1905 में तथा मृत्यु 6 मई 2001 में हुई। कहानी संकलन  - कळ्यांचे नि:श्वास, हिंदोळ्यावर आदि। उपन्यास - विरलेले स्वप्न, जाई, शबरी, उमा, खरे मास्तर आदि। प्रस्तुत कहानी में लेखिका को प्रेम एक पशु वृत्ति लगती थी, शादी के नाम से उन्हें घृणा होती थी। परंतु प्रभाकर नामक मित्र के संपर्क में आने के पश्चात उन्हें अपनी गलती का एहसास हो जाता है।</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48758" name="Title 1048757"/>
          <p:cNvSpPr>
            <a:spLocks noGrp="1"/>
          </p:cNvSpPr>
          <p:nvPr>
            <p:ph type="ctrTitle"/>
          </p:nvPr>
        </p:nvSpPr>
        <p:spPr>
          <a:xfrm>
            <a:off x="694383" y="294752"/>
            <a:ext cx="11119882" cy="5964112"/>
          </a:xfrm>
        </p:spPr>
        <p:txBody>
          <a:bodyPr>
            <a:normAutofit/>
          </a:bodyPr>
          <a:lstStyle/>
          <a:p>
            <a:pPr algn="l">
              <a:lnSpc>
                <a:spcPct val="100000"/>
              </a:lnSpc>
            </a:pPr>
            <a:r>
              <a:rPr lang="en-IN" sz="2800"/>
              <a:t> ' </a:t>
            </a:r>
            <a:r>
              <a:rPr lang="en-IN" sz="2800" b="1"/>
              <a:t>आघात' </a:t>
            </a:r>
            <a:r>
              <a:rPr lang="en-IN" sz="2800"/>
              <a:t>कहानी के कहानीकार वामन चोरघड़े का जन्म 16 जुलाई 1914 तथा मृत्यु 1 दिसंबर 1995 में हुई। उनके कहानी संग्रह- सुषमा, यौवन, संस्कार, नागवेल, बेला, खयाल आदि। उनकी  'जडण-घडण' नामक आत्मकथा काफी लोकप्रिय रही है। 'आघात' कहानी में हिंदू मुसलमान संबंधों का मार्मिक चित्रण हुआ है। इसमें रशीद मियां और शिवजी की कथा है।</a:t>
            </a:r>
            <a:br>
              <a:rPr lang="en-IN" sz="2800"/>
            </a:br>
            <a:r>
              <a:rPr lang="en-IN" sz="2800" b="1"/>
              <a:t>* ' समांतर रेखाएं</a:t>
            </a:r>
            <a:r>
              <a:rPr lang="en-IN" sz="2800"/>
              <a:t>' कहानी की लेखिका कुसुमावती देशपांडे का जन्म 10 नवंबर 1904 में तथा मृत्यु 17 नवंबर 1961 में हुई। उनके कहानी संकलन - दीपदान, दीपकली,मोळी । उपन्यास - पासंग, कादम्बरी, पहिले शतक आदि। प्रस्तुत कहानी में लेखिका ने अपने नौकर की  इंदिरा नामक बेटी का बड़ा ही मनोवैज्ञानिक चित्रण किया है।</a:t>
            </a:r>
            <a:br>
              <a:rPr lang="en-IN" sz="2800"/>
            </a:br>
            <a:r>
              <a:rPr lang="en-IN" sz="2800"/>
              <a:t> *</a:t>
            </a:r>
            <a:r>
              <a:rPr lang="en-IN" sz="2800" b="1"/>
              <a:t> 'कुत्ते</a:t>
            </a:r>
            <a:r>
              <a:rPr lang="en-IN" sz="2800"/>
              <a:t>' कहानी के लेखक बी रघुनाथ का जन्म 15 अगस्त 1913 में तथा मृत्यु 7 सितंबर 1953 में हुई। मराठवाड़ा विभाग के जन जीवन का यथार्थ चित्रण उनकी कहानियों में मिलता है। उनके कहानी संकलन - साक्षी, आकाश, काली राधा, छागल तथा फकिराची कांबळी आदि। उपन्यास - बाबू दड़के, उत्पाद, हिरवे गुलाब, आडगावचे चौधरी आदि।</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48759" name="Title 1048758"/>
          <p:cNvSpPr>
            <a:spLocks noGrp="1"/>
          </p:cNvSpPr>
          <p:nvPr>
            <p:ph type="ctrTitle"/>
          </p:nvPr>
        </p:nvSpPr>
        <p:spPr>
          <a:xfrm>
            <a:off x="624721" y="297989"/>
            <a:ext cx="11145213" cy="5190469"/>
          </a:xfrm>
        </p:spPr>
        <p:txBody>
          <a:bodyPr>
            <a:normAutofit/>
          </a:bodyPr>
          <a:lstStyle/>
          <a:p>
            <a:pPr algn="l">
              <a:lnSpc>
                <a:spcPct val="100000"/>
              </a:lnSpc>
            </a:pPr>
            <a:r>
              <a:rPr lang="en-IN" sz="2800"/>
              <a:t>कुत्ते' कहानी में लैला बी नामक कस्टम विभाग में कार्यरत स्त्री का चित्रण है। लैला बी दिखने में कुरूप थी इसी कारण हर पुरुष उससे केवल प्रेम का नाटक करता रहा और उससे धोखा करता रहा। इस्माइल, डेनियल, कादर तथा शेख साहब यह सभी उसका केवल इस्तेमाल करके बाद में उसे दुत्कारते है। लैला बी उन्हें कुत्ते कहकर संबोधित करती है।</a:t>
            </a:r>
            <a:br>
              <a:rPr lang="en-IN" sz="2800"/>
            </a:br>
            <a:r>
              <a:rPr lang="en-IN" sz="2800"/>
              <a:t>* 'मनुष्य के दुख' कहानी के कहानीकार गंगाधर गाडगिल का जन्म 25 अगस्त 1923 में तथा मृत्यु 15 सितंबर 2008 में हुई। गाडगिल मराठी नई कहानी आंदोलन के प्रवर्तक माने जाते हैं। उनके कहानी संकलन- कडू आणि गोड, तलावातले चांदणे, उद्ध्वस्त विश्व, नव्या वाटा, कबुतरे, भिरभिरे, काजवा आदि। ' एका मुंगीचे महाभारत' नाम से उनकी आत्मकथा काफी लोकप्रिय है।</a:t>
            </a:r>
            <a:br>
              <a:rPr lang="en-IN" sz="2800"/>
            </a:br>
            <a:r>
              <a:rPr lang="en-IN" sz="2800"/>
              <a:t>मनुष्य के दुख कहानी में वसंतराव और सरलाबाई के दांपत्य जीवन का चित्रण है। इसमें वसंतराव की ढूलमूल मानसिकता का मनोवैज्ञानिक चित्रण हुआ है।</a:t>
            </a:r>
          </a:p>
        </p:txBody>
      </p:sp>
      <p:sp>
        <p:nvSpPr>
          <p:cNvPr id="1048760" name="Subtitle 1048759"/>
          <p:cNvSpPr>
            <a:spLocks noGrp="1"/>
          </p:cNvSpPr>
          <p:nvPr>
            <p:ph type="subTitle" idx="1"/>
          </p:nvPr>
        </p:nvSpPr>
        <p:spPr>
          <a:xfrm rot="21600000">
            <a:off x="692453" y="5906633"/>
            <a:ext cx="11499547" cy="1902732"/>
          </a:xfrm>
        </p:spPr>
        <p:txBody>
          <a:bodyPr>
            <a:normAutofit/>
          </a:bodyPr>
          <a:lstStyle/>
          <a:p>
            <a:endParaRPr lang="en-IN"/>
          </a:p>
        </p:txBody>
      </p:sp>
      <p:pic>
        <p:nvPicPr>
          <p:cNvPr id="2097179" name="Picture 2097178"/>
          <p:cNvPicPr>
            <a:picLocks/>
          </p:cNvPicPr>
          <p:nvPr/>
        </p:nvPicPr>
        <p:blipFill>
          <a:blip r:embed="rId2"/>
          <a:stretch>
            <a:fillRect/>
          </a:stretch>
        </p:blipFill>
        <p:spPr>
          <a:xfrm>
            <a:off x="729330" y="5445229"/>
            <a:ext cx="10724786" cy="257111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48761" name="Title 1048760"/>
          <p:cNvSpPr>
            <a:spLocks noGrp="1"/>
          </p:cNvSpPr>
          <p:nvPr>
            <p:ph type="ctrTitle"/>
          </p:nvPr>
        </p:nvSpPr>
        <p:spPr>
          <a:xfrm>
            <a:off x="541050" y="209485"/>
            <a:ext cx="11324116" cy="6034062"/>
          </a:xfrm>
        </p:spPr>
        <p:txBody>
          <a:bodyPr>
            <a:noAutofit/>
          </a:bodyPr>
          <a:lstStyle/>
          <a:p>
            <a:pPr algn="l">
              <a:lnSpc>
                <a:spcPct val="100000"/>
              </a:lnSpc>
            </a:pPr>
            <a:r>
              <a:rPr lang="en-IN" sz="2400"/>
              <a:t>* '</a:t>
            </a:r>
            <a:r>
              <a:rPr lang="en-IN" sz="2400" b="1"/>
              <a:t> जो है वह ऐसा है'</a:t>
            </a:r>
            <a:r>
              <a:rPr lang="en-IN" sz="2400"/>
              <a:t> कहानी की लेखिका गौरी देशपांडे है। गौरी देशपांडे का जन्म 11 फरवरी 1942 में तथा मृत्यु 1 मार्च 2003 में हुई। मराठी की एक बिंदास स्त्रीवादी रचनाकार के रूप में उन्हें जाना जाता है।  उनका 'आहे हे असं आहे' यह कहानी संकलन प्रकाशित हुआ। उनके उपन्यासों में - एकेक पान गळावया, दुस्तर हा घाट आणि थांग, विचुर्णीचे घडे, उत्खनन, गोफ आदि।</a:t>
            </a:r>
            <a:br>
              <a:rPr lang="en-IN" sz="2400"/>
            </a:br>
            <a:r>
              <a:rPr lang="en-IN" sz="2400"/>
              <a:t>* </a:t>
            </a:r>
            <a:r>
              <a:rPr lang="en-IN" sz="2400" b="1"/>
              <a:t>' ममी </a:t>
            </a:r>
            <a:r>
              <a:rPr lang="en-IN" sz="2400"/>
              <a:t>' कहानी के कहानीकार आनंद यादव का जन्म 30 जून 1931 को हुआ। मराठी कहानी साहित्य में ग्रामीण कथाकार के रूप में परिचित हैं। उनकी रचनाओं में- हिरवे जग, मळ्याची माती, माय लेकरं आदि काव्य संकलन के साथ ही - खळाळ, घर जावई, माळावरची मैना, आदिताल, डवरणी, उखडलेली झाडे- आदि कहानी संकलन। झोंबी, नागरण, घरभिती, काचवेल, आत्मकथा प्रकाशित।</a:t>
            </a:r>
            <a:br>
              <a:rPr lang="en-IN" sz="2400"/>
            </a:br>
            <a:r>
              <a:rPr lang="en-IN" sz="2400"/>
              <a:t> 'ममी' कहानी का शीर्षक प्रतीकात्मक है। इजिप्ट में मुर्दों को तेल या विशिष्ट रासायनिक लेप लगाकर पेटी में बंद कर दफन किया जाता था, जिसे ममी कहते हैं। देहात में पले बढ़े लेखक नौकरी के बहाने शहर में आए, उन्होंने एक हाउसिंग सोसायटी में प्लॉट खरीद कर उस पर घर बनवाया (नौ नंबर का प्लॉट)। उस सोसाइटी में प्राइवेसी के नाम पर निवासियों के बीच केवल औपचारिक संबंध है। गांव या देहात में जिस प्रकार लोग एक दूसरे के सुख दुख में सहज रूप से शामिल हो सकते हैं वह स्थितियां इस सोसाइटी में नहीं थी। देहाती संस्कारों में पले लेखक को यह स्थिति इजिप्ट की ममी के समान महसूस होती है। आनंद यादव ने आधुनिक काल में हो रहे परिवर्तन को बड़े ही मार्मिक ढंग से इस कहानी में प्रस्तुत किया है।</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48762" name="Title 1048761"/>
          <p:cNvSpPr>
            <a:spLocks noGrp="1"/>
          </p:cNvSpPr>
          <p:nvPr>
            <p:ph type="ctrTitle"/>
          </p:nvPr>
        </p:nvSpPr>
        <p:spPr>
          <a:xfrm>
            <a:off x="673941" y="417229"/>
            <a:ext cx="11138924" cy="5744841"/>
          </a:xfrm>
        </p:spPr>
        <p:txBody>
          <a:bodyPr>
            <a:noAutofit/>
          </a:bodyPr>
          <a:lstStyle/>
          <a:p>
            <a:pPr algn="l">
              <a:lnSpc>
                <a:spcPct val="100000"/>
              </a:lnSpc>
            </a:pPr>
            <a:r>
              <a:rPr lang="en-IN" sz="2400"/>
              <a:t>* '</a:t>
            </a:r>
            <a:r>
              <a:rPr lang="en-IN" sz="2400" b="1"/>
              <a:t> कर्जमुक्ति'</a:t>
            </a:r>
            <a:r>
              <a:rPr lang="en-IN" sz="2400"/>
              <a:t> कहानी के लेखक रा. रं. बोराडे है। रावसाहेब रंगराव बोराडे का जन्म 25 दिसंबर 1940 में हुआ। मराठी ग्रामीण साहित्य के मूर्धन्य रचनाकार। पेरणी, ताळमेळ, मळणी, वाळवण, राखण, खोळंबा, नातीगोती, कणसं आणि कडबा आदि कहानी संकलन प्रकाशित है। पाचोळा, सावट, चारापाणी, आमदार सौभाग्यवती, रहाटपाळणा आदि उपन्यास तथा पिकलं पान, विहीर, आमदार सौभाग्यवती आदि नाटक प्रकाशित है। </a:t>
            </a:r>
            <a:br>
              <a:rPr lang="en-IN" sz="2400"/>
            </a:br>
            <a:r>
              <a:rPr lang="en-IN" sz="2400"/>
              <a:t>* 'कर्ज मुक्ति' कहानी में उन्होंने परबतराव नामक किसान के माध्यम से एक किसान की समस्या चित्रित किया है। परबतराव ने बैंक से कर्ज लेकर अपने खेत में कुआं खुदवाया था। कुएं में पानी आने के बाद उसके सपने साकार होने वाले थे किंतु तहसीलदार दाभाडे कुएं का पानी गांव के उपयोग के लिए जबरन ले जाते है। उसका उचित मुआवजा भी भ्रष्ट सरकारी तंत्र के कारण परबतराव को नहीं मिल पाता और न ही वह पानी अपने खेत के लिए इस्तेमाल कर सकते हैं। बैंक का कर्ज कैसे चुकाए यही चिंता परबतराव को सताती रहती है।</a:t>
            </a:r>
            <a:br>
              <a:rPr lang="en-IN" sz="2400"/>
            </a:br>
            <a:r>
              <a:rPr lang="en-IN" sz="2400"/>
              <a:t>* '</a:t>
            </a:r>
            <a:r>
              <a:rPr lang="en-IN" sz="2400" b="1"/>
              <a:t> जानवर'</a:t>
            </a:r>
            <a:r>
              <a:rPr lang="en-IN" sz="2400"/>
              <a:t> कहानी के लेखक नागनाथ कोत्तापल्ले है। 29 मार्च 1947 को जन्मे नागनाथ कोत्तापल्ले जी डॉ बाबासाहेब आंबेडकर मराठवाडा विश्वविद्यालय औरंगाबाद के कुलपति भी रह चुके हैं। एक प्रगतिशील विचारक के साथ ही मराठी ग्रामीण साहित्य के एक मुर्धन्य रचनाकार के रूप में पहचान। मुड्स (कविता), गांधारीचे डोळे, मध्यरात्र, पराभव, काळोखाचे पडघम, राजधानी, कर्फ्यू आणि इतर कथा, रक्त आणि पाऊस, कवीची गोष्ट, सावित्रीच्या निप्या, देवाचे डोळे (उपन्यास)।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CC99"/>
        </a:solidFill>
        <a:effectLst/>
      </p:bgPr>
    </p:bg>
    <p:spTree>
      <p:nvGrpSpPr>
        <p:cNvPr id="1" name=""/>
        <p:cNvGrpSpPr/>
        <p:nvPr/>
      </p:nvGrpSpPr>
      <p:grpSpPr>
        <a:xfrm>
          <a:off x="0" y="0"/>
          <a:ext cx="0" cy="0"/>
          <a:chOff x="0" y="0"/>
          <a:chExt cx="0" cy="0"/>
        </a:xfrm>
      </p:grpSpPr>
      <p:sp>
        <p:nvSpPr>
          <p:cNvPr id="1048763" name="Title 1048762"/>
          <p:cNvSpPr>
            <a:spLocks noGrp="1"/>
          </p:cNvSpPr>
          <p:nvPr>
            <p:ph type="ctrTitle"/>
          </p:nvPr>
        </p:nvSpPr>
        <p:spPr>
          <a:xfrm>
            <a:off x="606932" y="228305"/>
            <a:ext cx="11103641" cy="6075006"/>
          </a:xfrm>
        </p:spPr>
        <p:txBody>
          <a:bodyPr>
            <a:normAutofit/>
          </a:bodyPr>
          <a:lstStyle/>
          <a:p>
            <a:pPr algn="l">
              <a:lnSpc>
                <a:spcPct val="100000"/>
              </a:lnSpc>
            </a:pPr>
            <a:r>
              <a:rPr lang="en-IN" sz="2800"/>
              <a:t>'जानवर' कहानी में उन्होंने एक पगली का चित्रण किया है। पगली के बहाने लोगों की विकृत मानसिकता, नीतिभ्रष्टता को उद्घाटित किया है। गोविंद भट्ट, चंदू (गोविंद भट्ट का बेटा' कहानी के लेखक भास्कर चंदनशिव है। जन्म सन 1945। ग्रामीण साहित्य के अग्रणी कथाकार। कृषक जीवन की विभिन्न समस्याओं का यथार्थ चित्रण उनकी रचनाओं में मिलता है। जांभूळडोह, मरणकळा, अंगारमाती आदि कहानी संग्रह प्रकाशित।</a:t>
            </a:r>
            <a:br>
              <a:rPr lang="en-IN" sz="2800"/>
            </a:br>
            <a:r>
              <a:rPr lang="en-IN" sz="2800"/>
              <a:t>'</a:t>
            </a:r>
            <a:r>
              <a:rPr lang="en-IN" sz="2800" b="1"/>
              <a:t>लाल कीचड़</a:t>
            </a:r>
            <a:r>
              <a:rPr lang="en-IN" sz="2800"/>
              <a:t>' कहानी में लेखक (बापू) और उसके पिता (आबा), आई का चित्रण है। एक किसान द्वारा खेती में कड़ी मेहनत से उपजे सब्जियों को बाजार में उचित भाव न मिलना और ग्राहकों द्वारा मूर्खतापूर्ण मोल भाव करने से आबा चिढ़ जाता है। मेहनत से उगाए टमाटर को सही भाव न मिलने के कारण आबा अपना संयम खो देता है और टोकरी के टमाटर नीचे उंडेलकर उसे रौंदते हुए अपनी चिढ और भड़ास को व्यक्त करता है। यह कहानी किसान की समस्याओं के चित्रण के साथ ही पाठकों को आत्म चिंतन के लिए मजबूर करती है।</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p:fade/>
      </p:transition>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游ゴシック Light"/>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游ゴシック"/>
        <a:font script="Hang" typeface="맑은 고딕"/>
        <a:font script="Hans" typeface="Arial"/>
        <a:font script="Hant" typeface="新細明體"/>
        <a:font script="Arab" typeface="Arial"/>
        <a:font script="Hebr" typeface="Arial"/>
        <a:font script="Thai" typeface="Arial"/>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Arial"/>
        <a:font script="Hant" typeface="新細明體"/>
        <a:font script="Arab" typeface="Arial"/>
        <a:font script="Hebr" typeface="Arial"/>
        <a:font script="Thai" typeface="Arial"/>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Arial"/>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Arial"/>
        <a:font script="Hant" typeface="新細明體"/>
        <a:font script="Arab" typeface="Arial"/>
        <a:font script="Hebr" typeface="Arial"/>
        <a:font script="Thai" typeface="Arial"/>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Arial"/>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756</Words>
  <Application>Microsoft Office PowerPoint</Application>
  <PresentationFormat>Custom</PresentationFormat>
  <Paragraphs>19</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主题​​</vt:lpstr>
      <vt:lpstr>PowerPoint Presentation</vt:lpstr>
      <vt:lpstr>PowerPoint Presentation</vt:lpstr>
      <vt:lpstr>सन 1889 से 1945 तक के मराठी कहानी साहित्य को मराठी पत्र-पत्रिकाओं ने ही प्रतिष्ठा प्रदान की है। इसमें प्रमुख रुप में - करमणूक - मनोरंजन और यशवंत- किर्लोस्कर जैसी पत्रिकाओं का महत्वपूर्ण योगदान रहा है। *  पाठ्य पुस्तक में संकलित कहानियां और उसके कहानीकार शांति ( वि. स. खांडेकर), मुनगे की फलियां (य. गो. जोशी), प्रेम या पशु वृत्ति ? (विभावरी शिरूरकर), आघात (वामन चोरघड़े), समांतर रेखाएं (कुसुमावती देशपांडे), कुत्ते (बी रघुनाथ), मनुष्य के दुख (गंगाधर गाडगिल), जो है वह ऐसा है (गौरी देशपांडे), ममी (आनंद यादव), कर्जमुक्ति ( रा.रं. बोराडे), जानवर (नागनाथ कोत्तापल्ले), लाल किचड़ (भास्कर चंदनशिव), अब मैं पीछे हटूंगी नहीं! (रामनाथ चव्हाण)।</vt:lpstr>
      <vt:lpstr>* ' मुनगे की फलियां' कहानी के लेखक यशवंत गोपाल जोशी का जन्म 17 दिसंबर 1901 में तथा मृत्यु 7 नवंबर 1963 में हुई। ' पुनरभेट' शीर्षक से उनका कहानी संकलन सात खंडों में प्रकाशित हुआ है। उपन्यास - प्रसाद, होमकुंड, वहिनीच्या बांगड्या, श्रीकांत, त्रिदोष आदि। ' मुनगे की फलियां' यह पारिवारिक कहानी तारका नामक लड़की पर आधारित है। दामोदर पंत जिनकी मृत्यु हुई है उनके तीन बेटे और एक बिटिया है। जिनके नाम क्रमशः है- श्रीनिवास, नारायण, अमृत तथा तारका। परिवार में बंटवारे के बाद छोटी बिटिया तारका की मानसिकता का मनोवैज्ञानिक चित्रण लेखक ने किया है। * ' प्रेम या पशु वृत्ति? ' कहानी की लेखिका विभावरी शिरूरकर का जन्म 1 अक्टूबर 1905 में तथा मृत्यु 6 मई 2001 में हुई। कहानी संकलन  - कळ्यांचे नि:श्वास, हिंदोळ्यावर आदि। उपन्यास - विरलेले स्वप्न, जाई, शबरी, उमा, खरे मास्तर आदि। प्रस्तुत कहानी में लेखिका को प्रेम एक पशु वृत्ति लगती थी, शादी के नाम से उन्हें घृणा होती थी। परंतु प्रभाकर नामक मित्र के संपर्क में आने के पश्चात उन्हें अपनी गलती का एहसास हो जाता है।</vt:lpstr>
      <vt:lpstr> ' आघात' कहानी के कहानीकार वामन चोरघड़े का जन्म 16 जुलाई 1914 तथा मृत्यु 1 दिसंबर 1995 में हुई। उनके कहानी संग्रह- सुषमा, यौवन, संस्कार, नागवेल, बेला, खयाल आदि। उनकी  'जडण-घडण' नामक आत्मकथा काफी लोकप्रिय रही है। 'आघात' कहानी में हिंदू मुसलमान संबंधों का मार्मिक चित्रण हुआ है। इसमें रशीद मियां और शिवजी की कथा है। * ' समांतर रेखाएं' कहानी की लेखिका कुसुमावती देशपांडे का जन्म 10 नवंबर 1904 में तथा मृत्यु 17 नवंबर 1961 में हुई। उनके कहानी संकलन - दीपदान, दीपकली,मोळी । उपन्यास - पासंग, कादम्बरी, पहिले शतक आदि। प्रस्तुत कहानी में लेखिका ने अपने नौकर की  इंदिरा नामक बेटी का बड़ा ही मनोवैज्ञानिक चित्रण किया है।  * 'कुत्ते' कहानी के लेखक बी रघुनाथ का जन्म 15 अगस्त 1913 में तथा मृत्यु 7 सितंबर 1953 में हुई। मराठवाड़ा विभाग के जन जीवन का यथार्थ चित्रण उनकी कहानियों में मिलता है। उनके कहानी संकलन - साक्षी, आकाश, काली राधा, छागल तथा फकिराची कांबळी आदि। उपन्यास - बाबू दड़के, उत्पाद, हिरवे गुलाब, आडगावचे चौधरी आदि।</vt:lpstr>
      <vt:lpstr>कुत्ते' कहानी में लैला बी नामक कस्टम विभाग में कार्यरत स्त्री का चित्रण है। लैला बी दिखने में कुरूप थी इसी कारण हर पुरुष उससे केवल प्रेम का नाटक करता रहा और उससे धोखा करता रहा। इस्माइल, डेनियल, कादर तथा शेख साहब यह सभी उसका केवल इस्तेमाल करके बाद में उसे दुत्कारते है। लैला बी उन्हें कुत्ते कहकर संबोधित करती है। * 'मनुष्य के दुख' कहानी के कहानीकार गंगाधर गाडगिल का जन्म 25 अगस्त 1923 में तथा मृत्यु 15 सितंबर 2008 में हुई। गाडगिल मराठी नई कहानी आंदोलन के प्रवर्तक माने जाते हैं। उनके कहानी संकलन- कडू आणि गोड, तलावातले चांदणे, उद्ध्वस्त विश्व, नव्या वाटा, कबुतरे, भिरभिरे, काजवा आदि। ' एका मुंगीचे महाभारत' नाम से उनकी आत्मकथा काफी लोकप्रिय है। मनुष्य के दुख कहानी में वसंतराव और सरलाबाई के दांपत्य जीवन का चित्रण है। इसमें वसंतराव की ढूलमूल मानसिकता का मनोवैज्ञानिक चित्रण हुआ है।</vt:lpstr>
      <vt:lpstr>* ' जो है वह ऐसा है' कहानी की लेखिका गौरी देशपांडे है। गौरी देशपांडे का जन्म 11 फरवरी 1942 में तथा मृत्यु 1 मार्च 2003 में हुई। मराठी की एक बिंदास स्त्रीवादी रचनाकार के रूप में उन्हें जाना जाता है।  उनका 'आहे हे असं आहे' यह कहानी संकलन प्रकाशित हुआ। उनके उपन्यासों में - एकेक पान गळावया, दुस्तर हा घाट आणि थांग, विचुर्णीचे घडे, उत्खनन, गोफ आदि। * ' ममी ' कहानी के कहानीकार आनंद यादव का जन्म 30 जून 1931 को हुआ। मराठी कहानी साहित्य में ग्रामीण कथाकार के रूप में परिचित हैं। उनकी रचनाओं में- हिरवे जग, मळ्याची माती, माय लेकरं आदि काव्य संकलन के साथ ही - खळाळ, घर जावई, माळावरची मैना, आदिताल, डवरणी, उखडलेली झाडे- आदि कहानी संकलन। झोंबी, नागरण, घरभिती, काचवेल, आत्मकथा प्रकाशित।  'ममी' कहानी का शीर्षक प्रतीकात्मक है। इजिप्ट में मुर्दों को तेल या विशिष्ट रासायनिक लेप लगाकर पेटी में बंद कर दफन किया जाता था, जिसे ममी कहते हैं। देहात में पले बढ़े लेखक नौकरी के बहाने शहर में आए, उन्होंने एक हाउसिंग सोसायटी में प्लॉट खरीद कर उस पर घर बनवाया (नौ नंबर का प्लॉट)। उस सोसाइटी में प्राइवेसी के नाम पर निवासियों के बीच केवल औपचारिक संबंध है। गांव या देहात में जिस प्रकार लोग एक दूसरे के सुख दुख में सहज रूप से शामिल हो सकते हैं वह स्थितियां इस सोसाइटी में नहीं थी। देहाती संस्कारों में पले लेखक को यह स्थिति इजिप्ट की ममी के समान महसूस होती है। आनंद यादव ने आधुनिक काल में हो रहे परिवर्तन को बड़े ही मार्मिक ढंग से इस कहानी में प्रस्तुत किया है।</vt:lpstr>
      <vt:lpstr>* ' कर्जमुक्ति' कहानी के लेखक रा. रं. बोराडे है। रावसाहेब रंगराव बोराडे का जन्म 25 दिसंबर 1940 में हुआ। मराठी ग्रामीण साहित्य के मूर्धन्य रचनाकार। पेरणी, ताळमेळ, मळणी, वाळवण, राखण, खोळंबा, नातीगोती, कणसं आणि कडबा आदि कहानी संकलन प्रकाशित है। पाचोळा, सावट, चारापाणी, आमदार सौभाग्यवती, रहाटपाळणा आदि उपन्यास तथा पिकलं पान, विहीर, आमदार सौभाग्यवती आदि नाटक प्रकाशित है।  * 'कर्ज मुक्ति' कहानी में उन्होंने परबतराव नामक किसान के माध्यम से एक किसान की समस्या चित्रित किया है। परबतराव ने बैंक से कर्ज लेकर अपने खेत में कुआं खुदवाया था। कुएं में पानी आने के बाद उसके सपने साकार होने वाले थे किंतु तहसीलदार दाभाडे कुएं का पानी गांव के उपयोग के लिए जबरन ले जाते है। उसका उचित मुआवजा भी भ्रष्ट सरकारी तंत्र के कारण परबतराव को नहीं मिल पाता और न ही वह पानी अपने खेत के लिए इस्तेमाल कर सकते हैं। बैंक का कर्ज कैसे चुकाए यही चिंता परबतराव को सताती रहती है। * ' जानवर' कहानी के लेखक नागनाथ कोत्तापल्ले है। 29 मार्च 1947 को जन्मे नागनाथ कोत्तापल्ले जी डॉ बाबासाहेब आंबेडकर मराठवाडा विश्वविद्यालय औरंगाबाद के कुलपति भी रह चुके हैं। एक प्रगतिशील विचारक के साथ ही मराठी ग्रामीण साहित्य के एक मुर्धन्य रचनाकार के रूप में पहचान। मुड्स (कविता), गांधारीचे डोळे, मध्यरात्र, पराभव, काळोखाचे पडघम, राजधानी, कर्फ्यू आणि इतर कथा, रक्त आणि पाऊस, कवीची गोष्ट, सावित्रीच्या निप्या, देवाचे डोळे (उपन्यास)।</vt:lpstr>
      <vt:lpstr>'जानवर' कहानी में उन्होंने एक पगली का चित्रण किया है। पगली के बहाने लोगों की विकृत मानसिकता, नीतिभ्रष्टता को उद्घाटित किया है। गोविंद भट्ट, चंदू (गोविंद भट्ट का बेटा' कहानी के लेखक भास्कर चंदनशिव है। जन्म सन 1945। ग्रामीण साहित्य के अग्रणी कथाकार। कृषक जीवन की विभिन्न समस्याओं का यथार्थ चित्रण उनकी रचनाओं में मिलता है। जांभूळडोह, मरणकळा, अंगारमाती आदि कहानी संग्रह प्रकाशित। 'लाल कीचड़' कहानी में लेखक (बापू) और उसके पिता (आबा), आई का चित्रण है। एक किसान द्वारा खेती में कड़ी मेहनत से उपजे सब्जियों को बाजार में उचित भाव न मिलना और ग्राहकों द्वारा मूर्खतापूर्ण मोल भाव करने से आबा चिढ़ जाता है। मेहनत से उगाए टमाटर को सही भाव न मिलने के कारण आबा अपना संयम खो देता है और टोकरी के टमाटर नीचे उंडेलकर उसे रौंदते हुए अपनी चिढ और भड़ास को व्यक्त करता है। यह कहानी किसान की समस्याओं के चित्रण के साथ ही पाठकों को आत्म चिंतन के लिए मजबूर करती है।</vt:lpstr>
      <vt:lpstr>* 'अब मैं पीछे हटूंगी नहीं ' इस कहानी के लेखक रामनाथ चव्हाण है। जन्म 1952 में। दलित आंदोलन के कार्यकर्ता एवं रचनाकार। रचनाएं-  उजाडल का, वेदनेच्या वाटेवरून (कहानी संकलन), साक्षीपुरम् (नाटक)। प्रस्तुत कहानी में घुमंतू जाति के लोगों की जिंदगी का चित्रण किया गया है।  इसमें गुलबी नामक स्त्री के धैर्य, साहस, संघर्ष और समर्पण का मार्मिक अंकन हुआ है। ** 'पराया' यह लक्ष्मण माने की आत्मकथा है। मूलतः मराठी में रचित 'उपरा' नामक आत्मकथा को दामोदर खडसे जी ने 'पराया' नाम से अनूदित किया है। लक्ष्मण माने की इस आत्मकथा में घुमंतू कैकाडी जाति के जीवन का यथार्थ चित्रण हुआ है।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Windows User</cp:lastModifiedBy>
  <cp:revision>1</cp:revision>
  <dcterms:created xsi:type="dcterms:W3CDTF">2018-06-13T16:49:00Z</dcterms:created>
  <dcterms:modified xsi:type="dcterms:W3CDTF">2022-04-18T10:35:37Z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1033-11.2.0.10351</vt:lpwstr>
  </property>
  <property fmtid="{D5CDD505-2E9C-101B-9397-08002B2CF9AE}" pid="3" name="ICV">
    <vt:lpwstr>f773201c49464291be12e50a27cf7623</vt:lpwstr>
  </property>
</Properties>
</file>