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4.xml" ContentType="application/vnd.openxmlformats-officedocument.theme+xml"/>
  <Override PartName="/ppt/slideLayouts/slideLayout79.xml" ContentType="application/vnd.openxmlformats-officedocument.presentationml.slideLayout+xml"/>
  <Override PartName="/ppt/theme/theme5.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6" r:id="rId1"/>
    <p:sldMasterId id="2147483809" r:id="rId2"/>
    <p:sldMasterId id="2147483811" r:id="rId3"/>
    <p:sldMasterId id="2147483885" r:id="rId4"/>
    <p:sldMasterId id="2147483919" r:id="rId5"/>
    <p:sldMasterId id="2147483922" r:id="rId6"/>
  </p:sldMasterIdLst>
  <p:notesMasterIdLst>
    <p:notesMasterId r:id="rId14"/>
  </p:notesMasterIdLst>
  <p:sldIdLst>
    <p:sldId id="278" r:id="rId7"/>
    <p:sldId id="258" r:id="rId8"/>
    <p:sldId id="259" r:id="rId9"/>
    <p:sldId id="260" r:id="rId10"/>
    <p:sldId id="256" r:id="rId11"/>
    <p:sldId id="263" r:id="rId12"/>
    <p:sldId id="264" r:id="rId13"/>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691" y="5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 /><Relationship Id="rId13" Type="http://schemas.openxmlformats.org/officeDocument/2006/relationships/slide" Target="slides/slide7.xml" /><Relationship Id="rId18" Type="http://schemas.openxmlformats.org/officeDocument/2006/relationships/tableStyles" Target="tableStyles.xml" /><Relationship Id="rId3" Type="http://schemas.openxmlformats.org/officeDocument/2006/relationships/slideMaster" Target="slideMasters/slideMaster3.xml" /><Relationship Id="rId7" Type="http://schemas.openxmlformats.org/officeDocument/2006/relationships/slide" Target="slides/slide1.xml" /><Relationship Id="rId12" Type="http://schemas.openxmlformats.org/officeDocument/2006/relationships/slide" Target="slides/slide6.xml" /><Relationship Id="rId17" Type="http://schemas.openxmlformats.org/officeDocument/2006/relationships/theme" Target="theme/theme1.xml" /><Relationship Id="rId2" Type="http://schemas.openxmlformats.org/officeDocument/2006/relationships/slideMaster" Target="slideMasters/slideMaster2.xml" /><Relationship Id="rId16" Type="http://schemas.openxmlformats.org/officeDocument/2006/relationships/viewProps" Target="viewProps.xml" /><Relationship Id="rId1" Type="http://schemas.openxmlformats.org/officeDocument/2006/relationships/slideMaster" Target="slideMasters/slideMaster1.xml" /><Relationship Id="rId6" Type="http://schemas.openxmlformats.org/officeDocument/2006/relationships/slideMaster" Target="slideMasters/slideMaster6.xml" /><Relationship Id="rId11" Type="http://schemas.openxmlformats.org/officeDocument/2006/relationships/slide" Target="slides/slide5.xml" /><Relationship Id="rId5" Type="http://schemas.openxmlformats.org/officeDocument/2006/relationships/slideMaster" Target="slideMasters/slideMaster5.xml" /><Relationship Id="rId15" Type="http://schemas.openxmlformats.org/officeDocument/2006/relationships/presProps" Target="presProps.xml" /><Relationship Id="rId10" Type="http://schemas.openxmlformats.org/officeDocument/2006/relationships/slide" Target="slides/slide4.xml" /><Relationship Id="rId4" Type="http://schemas.openxmlformats.org/officeDocument/2006/relationships/slideMaster" Target="slideMasters/slideMaster4.xml" /><Relationship Id="rId9" Type="http://schemas.openxmlformats.org/officeDocument/2006/relationships/slide" Target="slides/slide3.xml" /><Relationship Id="rId14" Type="http://schemas.openxmlformats.org/officeDocument/2006/relationships/notesMaster" Target="notesMasters/notesMaster1.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B93C5D-F20B-4CE6-A900-1C79CB168BC3}" type="datetimeFigureOut">
              <a:rPr lang="en-IN" smtClean="0"/>
              <a:t>25-04-2022</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E63715-EDA3-41D1-9E2F-7EA669816063}" type="slidenum">
              <a:rPr lang="en-IN" smtClean="0"/>
              <a:t>‹#›</a:t>
            </a:fld>
            <a:endParaRPr lang="en-IN"/>
          </a:p>
        </p:txBody>
      </p:sp>
    </p:spTree>
    <p:extLst>
      <p:ext uri="{BB962C8B-B14F-4D97-AF65-F5344CB8AC3E}">
        <p14:creationId xmlns:p14="http://schemas.microsoft.com/office/powerpoint/2010/main" val="16605257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6b20e22304_0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6b20e22304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6b20e22304_0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6b20e22304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standalone="yes"?>
<Relationships xmlns="http://schemas.openxmlformats.org/package/2006/relationships"><Relationship Id="rId3" Type="http://schemas.openxmlformats.org/officeDocument/2006/relationships/hyperlink" Target="http://bit.ly/2TyoMsr" TargetMode="External" /><Relationship Id="rId2" Type="http://schemas.openxmlformats.org/officeDocument/2006/relationships/hyperlink" Target="http://bit.ly/2Tynxth" TargetMode="External" /><Relationship Id="rId1" Type="http://schemas.openxmlformats.org/officeDocument/2006/relationships/slideMaster" Target="../slideMasters/slideMaster1.xml" /><Relationship Id="rId4" Type="http://schemas.openxmlformats.org/officeDocument/2006/relationships/hyperlink" Target="http://bit.ly/2TtBDfr" TargetMode="External" /></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43.xml.rels><?xml version="1.0" encoding="UTF-8" standalone="yes"?>
<Relationships xmlns="http://schemas.openxmlformats.org/package/2006/relationships"><Relationship Id="rId3" Type="http://schemas.openxmlformats.org/officeDocument/2006/relationships/hyperlink" Target="http://bit.ly/2TyoMsr" TargetMode="External" /><Relationship Id="rId2" Type="http://schemas.openxmlformats.org/officeDocument/2006/relationships/hyperlink" Target="http://bit.ly/2Tynxth" TargetMode="External" /><Relationship Id="rId1" Type="http://schemas.openxmlformats.org/officeDocument/2006/relationships/slideMaster" Target="../slideMasters/slideMaster3.xml" /><Relationship Id="rId4" Type="http://schemas.openxmlformats.org/officeDocument/2006/relationships/hyperlink" Target="http://bit.ly/2TtBDfr" TargetMode="External" /></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71.xml.rels><?xml version="1.0" encoding="UTF-8" standalone="yes"?>
<Relationships xmlns="http://schemas.openxmlformats.org/package/2006/relationships"><Relationship Id="rId3" Type="http://schemas.openxmlformats.org/officeDocument/2006/relationships/hyperlink" Target="https://www.flaticon.com/" TargetMode="External" /><Relationship Id="rId2" Type="http://schemas.openxmlformats.org/officeDocument/2006/relationships/hyperlink" Target="https://slidesgo.com/" TargetMode="External" /><Relationship Id="rId1" Type="http://schemas.openxmlformats.org/officeDocument/2006/relationships/slideMaster" Target="../slideMasters/slideMaster4.xml" /><Relationship Id="rId4" Type="http://schemas.openxmlformats.org/officeDocument/2006/relationships/hyperlink" Target="https://www.freepik.com/" TargetMode="External" /></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99.xml.rels><?xml version="1.0" encoding="UTF-8" standalone="yes"?>
<Relationships xmlns="http://schemas.openxmlformats.org/package/2006/relationships"><Relationship Id="rId3" Type="http://schemas.openxmlformats.org/officeDocument/2006/relationships/hyperlink" Target="http://bit.ly/2TyoMsr" TargetMode="External" /><Relationship Id="rId2" Type="http://schemas.openxmlformats.org/officeDocument/2006/relationships/hyperlink" Target="http://bit.ly/2Tynxth" TargetMode="External" /><Relationship Id="rId1" Type="http://schemas.openxmlformats.org/officeDocument/2006/relationships/slideMaster" Target="../slideMasters/slideMaster6.xml" /><Relationship Id="rId4" Type="http://schemas.openxmlformats.org/officeDocument/2006/relationships/hyperlink" Target="http://bit.ly/2TtBDfr" TargetMode="External" /></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subTitle" idx="1"/>
          </p:nvPr>
        </p:nvSpPr>
        <p:spPr>
          <a:xfrm>
            <a:off x="4103533" y="4558933"/>
            <a:ext cx="3984800" cy="770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2133">
                <a:solidFill>
                  <a:srgbClr val="482400"/>
                </a:solidFill>
                <a:latin typeface="Livvic"/>
                <a:ea typeface="Livvic"/>
                <a:cs typeface="Livvic"/>
                <a:sym typeface="Livvic"/>
              </a:defRPr>
            </a:lvl1pPr>
            <a:lvl2pPr lvl="1" algn="ctr" rtl="0">
              <a:lnSpc>
                <a:spcPct val="100000"/>
              </a:lnSpc>
              <a:spcBef>
                <a:spcPts val="2133"/>
              </a:spcBef>
              <a:spcAft>
                <a:spcPts val="0"/>
              </a:spcAft>
              <a:buNone/>
              <a:defRPr sz="2133">
                <a:solidFill>
                  <a:srgbClr val="482400"/>
                </a:solidFill>
                <a:latin typeface="Livvic"/>
                <a:ea typeface="Livvic"/>
                <a:cs typeface="Livvic"/>
                <a:sym typeface="Livvic"/>
              </a:defRPr>
            </a:lvl2pPr>
            <a:lvl3pPr lvl="2" algn="ctr" rtl="0">
              <a:lnSpc>
                <a:spcPct val="100000"/>
              </a:lnSpc>
              <a:spcBef>
                <a:spcPts val="2133"/>
              </a:spcBef>
              <a:spcAft>
                <a:spcPts val="0"/>
              </a:spcAft>
              <a:buNone/>
              <a:defRPr sz="2133">
                <a:solidFill>
                  <a:srgbClr val="482400"/>
                </a:solidFill>
                <a:latin typeface="Livvic"/>
                <a:ea typeface="Livvic"/>
                <a:cs typeface="Livvic"/>
                <a:sym typeface="Livvic"/>
              </a:defRPr>
            </a:lvl3pPr>
            <a:lvl4pPr lvl="3" algn="ctr" rtl="0">
              <a:lnSpc>
                <a:spcPct val="100000"/>
              </a:lnSpc>
              <a:spcBef>
                <a:spcPts val="2133"/>
              </a:spcBef>
              <a:spcAft>
                <a:spcPts val="0"/>
              </a:spcAft>
              <a:buNone/>
              <a:defRPr sz="2133">
                <a:solidFill>
                  <a:srgbClr val="482400"/>
                </a:solidFill>
                <a:latin typeface="Livvic"/>
                <a:ea typeface="Livvic"/>
                <a:cs typeface="Livvic"/>
                <a:sym typeface="Livvic"/>
              </a:defRPr>
            </a:lvl4pPr>
            <a:lvl5pPr lvl="4" algn="ctr" rtl="0">
              <a:lnSpc>
                <a:spcPct val="100000"/>
              </a:lnSpc>
              <a:spcBef>
                <a:spcPts val="2133"/>
              </a:spcBef>
              <a:spcAft>
                <a:spcPts val="0"/>
              </a:spcAft>
              <a:buNone/>
              <a:defRPr sz="2133">
                <a:solidFill>
                  <a:srgbClr val="482400"/>
                </a:solidFill>
                <a:latin typeface="Livvic"/>
                <a:ea typeface="Livvic"/>
                <a:cs typeface="Livvic"/>
                <a:sym typeface="Livvic"/>
              </a:defRPr>
            </a:lvl5pPr>
            <a:lvl6pPr lvl="5" algn="ctr" rtl="0">
              <a:lnSpc>
                <a:spcPct val="100000"/>
              </a:lnSpc>
              <a:spcBef>
                <a:spcPts val="2133"/>
              </a:spcBef>
              <a:spcAft>
                <a:spcPts val="0"/>
              </a:spcAft>
              <a:buNone/>
              <a:defRPr sz="2133">
                <a:solidFill>
                  <a:srgbClr val="482400"/>
                </a:solidFill>
                <a:latin typeface="Livvic"/>
                <a:ea typeface="Livvic"/>
                <a:cs typeface="Livvic"/>
                <a:sym typeface="Livvic"/>
              </a:defRPr>
            </a:lvl6pPr>
            <a:lvl7pPr lvl="6" algn="ctr" rtl="0">
              <a:lnSpc>
                <a:spcPct val="100000"/>
              </a:lnSpc>
              <a:spcBef>
                <a:spcPts val="2133"/>
              </a:spcBef>
              <a:spcAft>
                <a:spcPts val="0"/>
              </a:spcAft>
              <a:buNone/>
              <a:defRPr sz="2133">
                <a:solidFill>
                  <a:srgbClr val="482400"/>
                </a:solidFill>
                <a:latin typeface="Livvic"/>
                <a:ea typeface="Livvic"/>
                <a:cs typeface="Livvic"/>
                <a:sym typeface="Livvic"/>
              </a:defRPr>
            </a:lvl7pPr>
            <a:lvl8pPr lvl="7" algn="ctr" rtl="0">
              <a:lnSpc>
                <a:spcPct val="100000"/>
              </a:lnSpc>
              <a:spcBef>
                <a:spcPts val="2133"/>
              </a:spcBef>
              <a:spcAft>
                <a:spcPts val="0"/>
              </a:spcAft>
              <a:buNone/>
              <a:defRPr sz="2133">
                <a:solidFill>
                  <a:srgbClr val="482400"/>
                </a:solidFill>
                <a:latin typeface="Livvic"/>
                <a:ea typeface="Livvic"/>
                <a:cs typeface="Livvic"/>
                <a:sym typeface="Livvic"/>
              </a:defRPr>
            </a:lvl8pPr>
            <a:lvl9pPr lvl="8" algn="ctr" rtl="0">
              <a:lnSpc>
                <a:spcPct val="100000"/>
              </a:lnSpc>
              <a:spcBef>
                <a:spcPts val="2133"/>
              </a:spcBef>
              <a:spcAft>
                <a:spcPts val="2133"/>
              </a:spcAft>
              <a:buNone/>
              <a:defRPr sz="2133">
                <a:solidFill>
                  <a:srgbClr val="482400"/>
                </a:solidFill>
                <a:latin typeface="Livvic"/>
                <a:ea typeface="Livvic"/>
                <a:cs typeface="Livvic"/>
                <a:sym typeface="Livvic"/>
              </a:defRPr>
            </a:lvl9pPr>
          </a:lstStyle>
          <a:p>
            <a:r>
              <a:rPr lang="en-US"/>
              <a:t>Click to edit Master subtitle style</a:t>
            </a:r>
            <a:endParaRPr/>
          </a:p>
        </p:txBody>
      </p:sp>
      <p:sp>
        <p:nvSpPr>
          <p:cNvPr id="10" name="Google Shape;10;p2"/>
          <p:cNvSpPr txBox="1">
            <a:spLocks noGrp="1"/>
          </p:cNvSpPr>
          <p:nvPr>
            <p:ph type="ctrTitle"/>
          </p:nvPr>
        </p:nvSpPr>
        <p:spPr>
          <a:xfrm>
            <a:off x="2565000" y="1308800"/>
            <a:ext cx="7062000" cy="2956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8000" b="0">
                <a:solidFill>
                  <a:srgbClr val="482400"/>
                </a:solidFill>
              </a:defRPr>
            </a:lvl1pPr>
            <a:lvl2pPr lvl="1" rtl="0">
              <a:spcBef>
                <a:spcPts val="0"/>
              </a:spcBef>
              <a:spcAft>
                <a:spcPts val="0"/>
              </a:spcAft>
              <a:buSzPts val="6000"/>
              <a:buNone/>
              <a:defRPr sz="8000"/>
            </a:lvl2pPr>
            <a:lvl3pPr lvl="2" rtl="0">
              <a:spcBef>
                <a:spcPts val="0"/>
              </a:spcBef>
              <a:spcAft>
                <a:spcPts val="0"/>
              </a:spcAft>
              <a:buSzPts val="6000"/>
              <a:buNone/>
              <a:defRPr sz="8000"/>
            </a:lvl3pPr>
            <a:lvl4pPr lvl="3" rtl="0">
              <a:spcBef>
                <a:spcPts val="0"/>
              </a:spcBef>
              <a:spcAft>
                <a:spcPts val="0"/>
              </a:spcAft>
              <a:buSzPts val="6000"/>
              <a:buNone/>
              <a:defRPr sz="8000"/>
            </a:lvl4pPr>
            <a:lvl5pPr lvl="4" rtl="0">
              <a:spcBef>
                <a:spcPts val="0"/>
              </a:spcBef>
              <a:spcAft>
                <a:spcPts val="0"/>
              </a:spcAft>
              <a:buSzPts val="6000"/>
              <a:buNone/>
              <a:defRPr sz="8000"/>
            </a:lvl5pPr>
            <a:lvl6pPr lvl="5" rtl="0">
              <a:spcBef>
                <a:spcPts val="0"/>
              </a:spcBef>
              <a:spcAft>
                <a:spcPts val="0"/>
              </a:spcAft>
              <a:buSzPts val="6000"/>
              <a:buNone/>
              <a:defRPr sz="8000"/>
            </a:lvl6pPr>
            <a:lvl7pPr lvl="6" rtl="0">
              <a:spcBef>
                <a:spcPts val="0"/>
              </a:spcBef>
              <a:spcAft>
                <a:spcPts val="0"/>
              </a:spcAft>
              <a:buSzPts val="6000"/>
              <a:buNone/>
              <a:defRPr sz="8000"/>
            </a:lvl7pPr>
            <a:lvl8pPr lvl="7" rtl="0">
              <a:spcBef>
                <a:spcPts val="0"/>
              </a:spcBef>
              <a:spcAft>
                <a:spcPts val="0"/>
              </a:spcAft>
              <a:buSzPts val="6000"/>
              <a:buNone/>
              <a:defRPr sz="8000"/>
            </a:lvl8pPr>
            <a:lvl9pPr lvl="8" rtl="0">
              <a:spcBef>
                <a:spcPts val="0"/>
              </a:spcBef>
              <a:spcAft>
                <a:spcPts val="0"/>
              </a:spcAft>
              <a:buSzPts val="6000"/>
              <a:buNone/>
              <a:defRPr sz="8000"/>
            </a:lvl9pPr>
          </a:lstStyle>
          <a:p>
            <a:r>
              <a:rPr lang="en-US"/>
              <a:t>Click to edit Master title style</a:t>
            </a:r>
            <a:endParaRPr/>
          </a:p>
        </p:txBody>
      </p:sp>
    </p:spTree>
    <p:extLst>
      <p:ext uri="{BB962C8B-B14F-4D97-AF65-F5344CB8AC3E}">
        <p14:creationId xmlns:p14="http://schemas.microsoft.com/office/powerpoint/2010/main" val="3646406743"/>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36"/>
        <p:cNvGrpSpPr/>
        <p:nvPr/>
      </p:nvGrpSpPr>
      <p:grpSpPr>
        <a:xfrm>
          <a:off x="0" y="0"/>
          <a:ext cx="0" cy="0"/>
          <a:chOff x="0" y="0"/>
          <a:chExt cx="0" cy="0"/>
        </a:xfrm>
      </p:grpSpPr>
      <p:sp>
        <p:nvSpPr>
          <p:cNvPr id="37" name="Google Shape;37;p11"/>
          <p:cNvSpPr txBox="1">
            <a:spLocks noGrp="1"/>
          </p:cNvSpPr>
          <p:nvPr>
            <p:ph type="title" hasCustomPrompt="1"/>
          </p:nvPr>
        </p:nvSpPr>
        <p:spPr>
          <a:xfrm>
            <a:off x="7795767" y="2654872"/>
            <a:ext cx="2394800" cy="7972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3"/>
              </a:buClr>
              <a:buSzPts val="3600"/>
              <a:buNone/>
              <a:defRPr sz="4800" b="0"/>
            </a:lvl1pPr>
            <a:lvl2pPr lvl="1" algn="ctr" rtl="0">
              <a:spcBef>
                <a:spcPts val="0"/>
              </a:spcBef>
              <a:spcAft>
                <a:spcPts val="0"/>
              </a:spcAft>
              <a:buClr>
                <a:schemeClr val="accent3"/>
              </a:buClr>
              <a:buSzPts val="3600"/>
              <a:buNone/>
              <a:defRPr sz="4800">
                <a:solidFill>
                  <a:schemeClr val="accent3"/>
                </a:solidFill>
              </a:defRPr>
            </a:lvl2pPr>
            <a:lvl3pPr lvl="2" algn="ctr" rtl="0">
              <a:spcBef>
                <a:spcPts val="0"/>
              </a:spcBef>
              <a:spcAft>
                <a:spcPts val="0"/>
              </a:spcAft>
              <a:buClr>
                <a:schemeClr val="accent3"/>
              </a:buClr>
              <a:buSzPts val="3600"/>
              <a:buNone/>
              <a:defRPr sz="4800">
                <a:solidFill>
                  <a:schemeClr val="accent3"/>
                </a:solidFill>
              </a:defRPr>
            </a:lvl3pPr>
            <a:lvl4pPr lvl="3" algn="ctr" rtl="0">
              <a:spcBef>
                <a:spcPts val="0"/>
              </a:spcBef>
              <a:spcAft>
                <a:spcPts val="0"/>
              </a:spcAft>
              <a:buClr>
                <a:schemeClr val="accent3"/>
              </a:buClr>
              <a:buSzPts val="3600"/>
              <a:buNone/>
              <a:defRPr sz="4800">
                <a:solidFill>
                  <a:schemeClr val="accent3"/>
                </a:solidFill>
              </a:defRPr>
            </a:lvl4pPr>
            <a:lvl5pPr lvl="4" algn="ctr" rtl="0">
              <a:spcBef>
                <a:spcPts val="0"/>
              </a:spcBef>
              <a:spcAft>
                <a:spcPts val="0"/>
              </a:spcAft>
              <a:buClr>
                <a:schemeClr val="accent3"/>
              </a:buClr>
              <a:buSzPts val="3600"/>
              <a:buNone/>
              <a:defRPr sz="4800">
                <a:solidFill>
                  <a:schemeClr val="accent3"/>
                </a:solidFill>
              </a:defRPr>
            </a:lvl5pPr>
            <a:lvl6pPr lvl="5" algn="ctr" rtl="0">
              <a:spcBef>
                <a:spcPts val="0"/>
              </a:spcBef>
              <a:spcAft>
                <a:spcPts val="0"/>
              </a:spcAft>
              <a:buClr>
                <a:schemeClr val="accent3"/>
              </a:buClr>
              <a:buSzPts val="3600"/>
              <a:buNone/>
              <a:defRPr sz="4800">
                <a:solidFill>
                  <a:schemeClr val="accent3"/>
                </a:solidFill>
              </a:defRPr>
            </a:lvl6pPr>
            <a:lvl7pPr lvl="6" algn="ctr" rtl="0">
              <a:spcBef>
                <a:spcPts val="0"/>
              </a:spcBef>
              <a:spcAft>
                <a:spcPts val="0"/>
              </a:spcAft>
              <a:buClr>
                <a:schemeClr val="accent3"/>
              </a:buClr>
              <a:buSzPts val="3600"/>
              <a:buNone/>
              <a:defRPr sz="4800">
                <a:solidFill>
                  <a:schemeClr val="accent3"/>
                </a:solidFill>
              </a:defRPr>
            </a:lvl7pPr>
            <a:lvl8pPr lvl="7" algn="ctr" rtl="0">
              <a:spcBef>
                <a:spcPts val="0"/>
              </a:spcBef>
              <a:spcAft>
                <a:spcPts val="0"/>
              </a:spcAft>
              <a:buClr>
                <a:schemeClr val="accent3"/>
              </a:buClr>
              <a:buSzPts val="3600"/>
              <a:buNone/>
              <a:defRPr sz="4800">
                <a:solidFill>
                  <a:schemeClr val="accent3"/>
                </a:solidFill>
              </a:defRPr>
            </a:lvl8pPr>
            <a:lvl9pPr lvl="8" algn="ctr" rtl="0">
              <a:spcBef>
                <a:spcPts val="0"/>
              </a:spcBef>
              <a:spcAft>
                <a:spcPts val="0"/>
              </a:spcAft>
              <a:buClr>
                <a:schemeClr val="accent3"/>
              </a:buClr>
              <a:buSzPts val="3600"/>
              <a:buNone/>
              <a:defRPr sz="4800">
                <a:solidFill>
                  <a:schemeClr val="accent3"/>
                </a:solidFill>
              </a:defRPr>
            </a:lvl9pPr>
          </a:lstStyle>
          <a:p>
            <a:r>
              <a:t>xx%</a:t>
            </a:r>
          </a:p>
        </p:txBody>
      </p:sp>
      <p:sp>
        <p:nvSpPr>
          <p:cNvPr id="38" name="Google Shape;38;p11"/>
          <p:cNvSpPr txBox="1">
            <a:spLocks noGrp="1"/>
          </p:cNvSpPr>
          <p:nvPr>
            <p:ph type="subTitle" idx="1"/>
          </p:nvPr>
        </p:nvSpPr>
        <p:spPr>
          <a:xfrm>
            <a:off x="7795767" y="3403611"/>
            <a:ext cx="3288800" cy="83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3"/>
              </a:buClr>
              <a:buSzPts val="1200"/>
              <a:buFont typeface="Livvic"/>
              <a:buNone/>
              <a:defRPr sz="1867">
                <a:latin typeface="Livvic"/>
                <a:ea typeface="Livvic"/>
                <a:cs typeface="Livvic"/>
                <a:sym typeface="Livvic"/>
              </a:defRPr>
            </a:lvl1pPr>
            <a:lvl2pPr lvl="1" algn="ctr" rtl="0">
              <a:lnSpc>
                <a:spcPct val="100000"/>
              </a:lnSpc>
              <a:spcBef>
                <a:spcPts val="0"/>
              </a:spcBef>
              <a:spcAft>
                <a:spcPts val="0"/>
              </a:spcAft>
              <a:buClr>
                <a:schemeClr val="accent3"/>
              </a:buClr>
              <a:buSzPts val="1200"/>
              <a:buFont typeface="Livvic"/>
              <a:buNone/>
              <a:defRPr sz="1600">
                <a:solidFill>
                  <a:schemeClr val="accent3"/>
                </a:solidFill>
                <a:latin typeface="Livvic"/>
                <a:ea typeface="Livvic"/>
                <a:cs typeface="Livvic"/>
                <a:sym typeface="Livvic"/>
              </a:defRPr>
            </a:lvl2pPr>
            <a:lvl3pPr lvl="2" algn="ctr" rtl="0">
              <a:lnSpc>
                <a:spcPct val="100000"/>
              </a:lnSpc>
              <a:spcBef>
                <a:spcPts val="0"/>
              </a:spcBef>
              <a:spcAft>
                <a:spcPts val="0"/>
              </a:spcAft>
              <a:buClr>
                <a:schemeClr val="accent3"/>
              </a:buClr>
              <a:buSzPts val="1200"/>
              <a:buFont typeface="Livvic"/>
              <a:buNone/>
              <a:defRPr sz="1600">
                <a:solidFill>
                  <a:schemeClr val="accent3"/>
                </a:solidFill>
                <a:latin typeface="Livvic"/>
                <a:ea typeface="Livvic"/>
                <a:cs typeface="Livvic"/>
                <a:sym typeface="Livvic"/>
              </a:defRPr>
            </a:lvl3pPr>
            <a:lvl4pPr lvl="3" algn="ctr" rtl="0">
              <a:lnSpc>
                <a:spcPct val="100000"/>
              </a:lnSpc>
              <a:spcBef>
                <a:spcPts val="0"/>
              </a:spcBef>
              <a:spcAft>
                <a:spcPts val="0"/>
              </a:spcAft>
              <a:buClr>
                <a:schemeClr val="accent3"/>
              </a:buClr>
              <a:buSzPts val="1200"/>
              <a:buFont typeface="Livvic"/>
              <a:buNone/>
              <a:defRPr sz="1600">
                <a:solidFill>
                  <a:schemeClr val="accent3"/>
                </a:solidFill>
                <a:latin typeface="Livvic"/>
                <a:ea typeface="Livvic"/>
                <a:cs typeface="Livvic"/>
                <a:sym typeface="Livvic"/>
              </a:defRPr>
            </a:lvl4pPr>
            <a:lvl5pPr lvl="4" algn="ctr" rtl="0">
              <a:lnSpc>
                <a:spcPct val="100000"/>
              </a:lnSpc>
              <a:spcBef>
                <a:spcPts val="0"/>
              </a:spcBef>
              <a:spcAft>
                <a:spcPts val="0"/>
              </a:spcAft>
              <a:buClr>
                <a:schemeClr val="accent3"/>
              </a:buClr>
              <a:buSzPts val="1200"/>
              <a:buFont typeface="Livvic"/>
              <a:buNone/>
              <a:defRPr sz="1600">
                <a:solidFill>
                  <a:schemeClr val="accent3"/>
                </a:solidFill>
                <a:latin typeface="Livvic"/>
                <a:ea typeface="Livvic"/>
                <a:cs typeface="Livvic"/>
                <a:sym typeface="Livvic"/>
              </a:defRPr>
            </a:lvl5pPr>
            <a:lvl6pPr lvl="5" algn="ctr" rtl="0">
              <a:lnSpc>
                <a:spcPct val="100000"/>
              </a:lnSpc>
              <a:spcBef>
                <a:spcPts val="0"/>
              </a:spcBef>
              <a:spcAft>
                <a:spcPts val="0"/>
              </a:spcAft>
              <a:buClr>
                <a:schemeClr val="accent3"/>
              </a:buClr>
              <a:buSzPts val="1200"/>
              <a:buFont typeface="Livvic"/>
              <a:buNone/>
              <a:defRPr sz="1600">
                <a:solidFill>
                  <a:schemeClr val="accent3"/>
                </a:solidFill>
                <a:latin typeface="Livvic"/>
                <a:ea typeface="Livvic"/>
                <a:cs typeface="Livvic"/>
                <a:sym typeface="Livvic"/>
              </a:defRPr>
            </a:lvl6pPr>
            <a:lvl7pPr lvl="6" algn="ctr" rtl="0">
              <a:lnSpc>
                <a:spcPct val="100000"/>
              </a:lnSpc>
              <a:spcBef>
                <a:spcPts val="0"/>
              </a:spcBef>
              <a:spcAft>
                <a:spcPts val="0"/>
              </a:spcAft>
              <a:buClr>
                <a:schemeClr val="accent3"/>
              </a:buClr>
              <a:buSzPts val="1200"/>
              <a:buFont typeface="Livvic"/>
              <a:buNone/>
              <a:defRPr sz="1600">
                <a:solidFill>
                  <a:schemeClr val="accent3"/>
                </a:solidFill>
                <a:latin typeface="Livvic"/>
                <a:ea typeface="Livvic"/>
                <a:cs typeface="Livvic"/>
                <a:sym typeface="Livvic"/>
              </a:defRPr>
            </a:lvl7pPr>
            <a:lvl8pPr lvl="7" algn="ctr" rtl="0">
              <a:lnSpc>
                <a:spcPct val="100000"/>
              </a:lnSpc>
              <a:spcBef>
                <a:spcPts val="0"/>
              </a:spcBef>
              <a:spcAft>
                <a:spcPts val="0"/>
              </a:spcAft>
              <a:buClr>
                <a:schemeClr val="accent3"/>
              </a:buClr>
              <a:buSzPts val="1200"/>
              <a:buFont typeface="Livvic"/>
              <a:buNone/>
              <a:defRPr sz="1600">
                <a:solidFill>
                  <a:schemeClr val="accent3"/>
                </a:solidFill>
                <a:latin typeface="Livvic"/>
                <a:ea typeface="Livvic"/>
                <a:cs typeface="Livvic"/>
                <a:sym typeface="Livvic"/>
              </a:defRPr>
            </a:lvl8pPr>
            <a:lvl9pPr lvl="8" algn="ctr" rtl="0">
              <a:lnSpc>
                <a:spcPct val="100000"/>
              </a:lnSpc>
              <a:spcBef>
                <a:spcPts val="0"/>
              </a:spcBef>
              <a:spcAft>
                <a:spcPts val="0"/>
              </a:spcAft>
              <a:buClr>
                <a:schemeClr val="accent3"/>
              </a:buClr>
              <a:buSzPts val="1200"/>
              <a:buFont typeface="Livvic"/>
              <a:buNone/>
              <a:defRPr sz="1600">
                <a:solidFill>
                  <a:schemeClr val="accent3"/>
                </a:solidFill>
                <a:latin typeface="Livvic"/>
                <a:ea typeface="Livvic"/>
                <a:cs typeface="Livvic"/>
                <a:sym typeface="Livvic"/>
              </a:defRPr>
            </a:lvl9pPr>
          </a:lstStyle>
          <a:p>
            <a:r>
              <a:rPr lang="en-US"/>
              <a:t>Click to edit Master subtitle style</a:t>
            </a:r>
            <a:endParaRPr/>
          </a:p>
        </p:txBody>
      </p:sp>
      <p:sp>
        <p:nvSpPr>
          <p:cNvPr id="39" name="Google Shape;39;p11"/>
          <p:cNvSpPr txBox="1">
            <a:spLocks noGrp="1"/>
          </p:cNvSpPr>
          <p:nvPr>
            <p:ph type="subTitle" idx="2"/>
          </p:nvPr>
        </p:nvSpPr>
        <p:spPr>
          <a:xfrm>
            <a:off x="7795767" y="1687337"/>
            <a:ext cx="2630000" cy="79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3"/>
              </a:buClr>
              <a:buSzPts val="1200"/>
              <a:buFont typeface="Livvic"/>
              <a:buNone/>
              <a:defRPr sz="1867">
                <a:latin typeface="Livvic"/>
                <a:ea typeface="Livvic"/>
                <a:cs typeface="Livvic"/>
                <a:sym typeface="Livvic"/>
              </a:defRPr>
            </a:lvl1pPr>
            <a:lvl2pPr lvl="1" algn="ctr" rtl="0">
              <a:lnSpc>
                <a:spcPct val="100000"/>
              </a:lnSpc>
              <a:spcBef>
                <a:spcPts val="0"/>
              </a:spcBef>
              <a:spcAft>
                <a:spcPts val="0"/>
              </a:spcAft>
              <a:buClr>
                <a:schemeClr val="accent3"/>
              </a:buClr>
              <a:buSzPts val="1200"/>
              <a:buFont typeface="Livvic"/>
              <a:buNone/>
              <a:defRPr sz="1600">
                <a:solidFill>
                  <a:schemeClr val="accent3"/>
                </a:solidFill>
                <a:latin typeface="Livvic"/>
                <a:ea typeface="Livvic"/>
                <a:cs typeface="Livvic"/>
                <a:sym typeface="Livvic"/>
              </a:defRPr>
            </a:lvl2pPr>
            <a:lvl3pPr lvl="2" algn="ctr" rtl="0">
              <a:lnSpc>
                <a:spcPct val="100000"/>
              </a:lnSpc>
              <a:spcBef>
                <a:spcPts val="0"/>
              </a:spcBef>
              <a:spcAft>
                <a:spcPts val="0"/>
              </a:spcAft>
              <a:buClr>
                <a:schemeClr val="accent3"/>
              </a:buClr>
              <a:buSzPts val="1200"/>
              <a:buFont typeface="Livvic"/>
              <a:buNone/>
              <a:defRPr sz="1600">
                <a:solidFill>
                  <a:schemeClr val="accent3"/>
                </a:solidFill>
                <a:latin typeface="Livvic"/>
                <a:ea typeface="Livvic"/>
                <a:cs typeface="Livvic"/>
                <a:sym typeface="Livvic"/>
              </a:defRPr>
            </a:lvl3pPr>
            <a:lvl4pPr lvl="3" algn="ctr" rtl="0">
              <a:lnSpc>
                <a:spcPct val="100000"/>
              </a:lnSpc>
              <a:spcBef>
                <a:spcPts val="0"/>
              </a:spcBef>
              <a:spcAft>
                <a:spcPts val="0"/>
              </a:spcAft>
              <a:buClr>
                <a:schemeClr val="accent3"/>
              </a:buClr>
              <a:buSzPts val="1200"/>
              <a:buFont typeface="Livvic"/>
              <a:buNone/>
              <a:defRPr sz="1600">
                <a:solidFill>
                  <a:schemeClr val="accent3"/>
                </a:solidFill>
                <a:latin typeface="Livvic"/>
                <a:ea typeface="Livvic"/>
                <a:cs typeface="Livvic"/>
                <a:sym typeface="Livvic"/>
              </a:defRPr>
            </a:lvl4pPr>
            <a:lvl5pPr lvl="4" algn="ctr" rtl="0">
              <a:lnSpc>
                <a:spcPct val="100000"/>
              </a:lnSpc>
              <a:spcBef>
                <a:spcPts val="0"/>
              </a:spcBef>
              <a:spcAft>
                <a:spcPts val="0"/>
              </a:spcAft>
              <a:buClr>
                <a:schemeClr val="accent3"/>
              </a:buClr>
              <a:buSzPts val="1200"/>
              <a:buFont typeface="Livvic"/>
              <a:buNone/>
              <a:defRPr sz="1600">
                <a:solidFill>
                  <a:schemeClr val="accent3"/>
                </a:solidFill>
                <a:latin typeface="Livvic"/>
                <a:ea typeface="Livvic"/>
                <a:cs typeface="Livvic"/>
                <a:sym typeface="Livvic"/>
              </a:defRPr>
            </a:lvl5pPr>
            <a:lvl6pPr lvl="5" algn="ctr" rtl="0">
              <a:lnSpc>
                <a:spcPct val="100000"/>
              </a:lnSpc>
              <a:spcBef>
                <a:spcPts val="0"/>
              </a:spcBef>
              <a:spcAft>
                <a:spcPts val="0"/>
              </a:spcAft>
              <a:buClr>
                <a:schemeClr val="accent3"/>
              </a:buClr>
              <a:buSzPts val="1200"/>
              <a:buFont typeface="Livvic"/>
              <a:buNone/>
              <a:defRPr sz="1600">
                <a:solidFill>
                  <a:schemeClr val="accent3"/>
                </a:solidFill>
                <a:latin typeface="Livvic"/>
                <a:ea typeface="Livvic"/>
                <a:cs typeface="Livvic"/>
                <a:sym typeface="Livvic"/>
              </a:defRPr>
            </a:lvl6pPr>
            <a:lvl7pPr lvl="6" algn="ctr" rtl="0">
              <a:lnSpc>
                <a:spcPct val="100000"/>
              </a:lnSpc>
              <a:spcBef>
                <a:spcPts val="0"/>
              </a:spcBef>
              <a:spcAft>
                <a:spcPts val="0"/>
              </a:spcAft>
              <a:buClr>
                <a:schemeClr val="accent3"/>
              </a:buClr>
              <a:buSzPts val="1200"/>
              <a:buFont typeface="Livvic"/>
              <a:buNone/>
              <a:defRPr sz="1600">
                <a:solidFill>
                  <a:schemeClr val="accent3"/>
                </a:solidFill>
                <a:latin typeface="Livvic"/>
                <a:ea typeface="Livvic"/>
                <a:cs typeface="Livvic"/>
                <a:sym typeface="Livvic"/>
              </a:defRPr>
            </a:lvl7pPr>
            <a:lvl8pPr lvl="7" algn="ctr" rtl="0">
              <a:lnSpc>
                <a:spcPct val="100000"/>
              </a:lnSpc>
              <a:spcBef>
                <a:spcPts val="0"/>
              </a:spcBef>
              <a:spcAft>
                <a:spcPts val="0"/>
              </a:spcAft>
              <a:buClr>
                <a:schemeClr val="accent3"/>
              </a:buClr>
              <a:buSzPts val="1200"/>
              <a:buFont typeface="Livvic"/>
              <a:buNone/>
              <a:defRPr sz="1600">
                <a:solidFill>
                  <a:schemeClr val="accent3"/>
                </a:solidFill>
                <a:latin typeface="Livvic"/>
                <a:ea typeface="Livvic"/>
                <a:cs typeface="Livvic"/>
                <a:sym typeface="Livvic"/>
              </a:defRPr>
            </a:lvl8pPr>
            <a:lvl9pPr lvl="8" algn="ctr" rtl="0">
              <a:lnSpc>
                <a:spcPct val="100000"/>
              </a:lnSpc>
              <a:spcBef>
                <a:spcPts val="0"/>
              </a:spcBef>
              <a:spcAft>
                <a:spcPts val="0"/>
              </a:spcAft>
              <a:buClr>
                <a:schemeClr val="accent3"/>
              </a:buClr>
              <a:buSzPts val="1200"/>
              <a:buFont typeface="Livvic"/>
              <a:buNone/>
              <a:defRPr sz="1600">
                <a:solidFill>
                  <a:schemeClr val="accent3"/>
                </a:solidFill>
                <a:latin typeface="Livvic"/>
                <a:ea typeface="Livvic"/>
                <a:cs typeface="Livvic"/>
                <a:sym typeface="Livvic"/>
              </a:defRPr>
            </a:lvl9pPr>
          </a:lstStyle>
          <a:p>
            <a:r>
              <a:rPr lang="en-US"/>
              <a:t>Click to edit Master subtitle style</a:t>
            </a:r>
            <a:endParaRPr/>
          </a:p>
        </p:txBody>
      </p:sp>
      <p:sp>
        <p:nvSpPr>
          <p:cNvPr id="40" name="Google Shape;40;p11"/>
          <p:cNvSpPr txBox="1">
            <a:spLocks noGrp="1"/>
          </p:cNvSpPr>
          <p:nvPr>
            <p:ph type="title" idx="3" hasCustomPrompt="1"/>
          </p:nvPr>
        </p:nvSpPr>
        <p:spPr>
          <a:xfrm>
            <a:off x="7795767" y="894900"/>
            <a:ext cx="2394800" cy="8348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3"/>
              </a:buClr>
              <a:buSzPts val="3600"/>
              <a:buNone/>
              <a:defRPr sz="4800" b="0"/>
            </a:lvl1pPr>
            <a:lvl2pPr lvl="1" algn="ctr" rtl="0">
              <a:spcBef>
                <a:spcPts val="0"/>
              </a:spcBef>
              <a:spcAft>
                <a:spcPts val="0"/>
              </a:spcAft>
              <a:buClr>
                <a:schemeClr val="accent3"/>
              </a:buClr>
              <a:buSzPts val="3600"/>
              <a:buNone/>
              <a:defRPr sz="4800">
                <a:solidFill>
                  <a:schemeClr val="accent3"/>
                </a:solidFill>
              </a:defRPr>
            </a:lvl2pPr>
            <a:lvl3pPr lvl="2" algn="ctr" rtl="0">
              <a:spcBef>
                <a:spcPts val="0"/>
              </a:spcBef>
              <a:spcAft>
                <a:spcPts val="0"/>
              </a:spcAft>
              <a:buClr>
                <a:schemeClr val="accent3"/>
              </a:buClr>
              <a:buSzPts val="3600"/>
              <a:buNone/>
              <a:defRPr sz="4800">
                <a:solidFill>
                  <a:schemeClr val="accent3"/>
                </a:solidFill>
              </a:defRPr>
            </a:lvl3pPr>
            <a:lvl4pPr lvl="3" algn="ctr" rtl="0">
              <a:spcBef>
                <a:spcPts val="0"/>
              </a:spcBef>
              <a:spcAft>
                <a:spcPts val="0"/>
              </a:spcAft>
              <a:buClr>
                <a:schemeClr val="accent3"/>
              </a:buClr>
              <a:buSzPts val="3600"/>
              <a:buNone/>
              <a:defRPr sz="4800">
                <a:solidFill>
                  <a:schemeClr val="accent3"/>
                </a:solidFill>
              </a:defRPr>
            </a:lvl4pPr>
            <a:lvl5pPr lvl="4" algn="ctr" rtl="0">
              <a:spcBef>
                <a:spcPts val="0"/>
              </a:spcBef>
              <a:spcAft>
                <a:spcPts val="0"/>
              </a:spcAft>
              <a:buClr>
                <a:schemeClr val="accent3"/>
              </a:buClr>
              <a:buSzPts val="3600"/>
              <a:buNone/>
              <a:defRPr sz="4800">
                <a:solidFill>
                  <a:schemeClr val="accent3"/>
                </a:solidFill>
              </a:defRPr>
            </a:lvl5pPr>
            <a:lvl6pPr lvl="5" algn="ctr" rtl="0">
              <a:spcBef>
                <a:spcPts val="0"/>
              </a:spcBef>
              <a:spcAft>
                <a:spcPts val="0"/>
              </a:spcAft>
              <a:buClr>
                <a:schemeClr val="accent3"/>
              </a:buClr>
              <a:buSzPts val="3600"/>
              <a:buNone/>
              <a:defRPr sz="4800">
                <a:solidFill>
                  <a:schemeClr val="accent3"/>
                </a:solidFill>
              </a:defRPr>
            </a:lvl6pPr>
            <a:lvl7pPr lvl="6" algn="ctr" rtl="0">
              <a:spcBef>
                <a:spcPts val="0"/>
              </a:spcBef>
              <a:spcAft>
                <a:spcPts val="0"/>
              </a:spcAft>
              <a:buClr>
                <a:schemeClr val="accent3"/>
              </a:buClr>
              <a:buSzPts val="3600"/>
              <a:buNone/>
              <a:defRPr sz="4800">
                <a:solidFill>
                  <a:schemeClr val="accent3"/>
                </a:solidFill>
              </a:defRPr>
            </a:lvl7pPr>
            <a:lvl8pPr lvl="7" algn="ctr" rtl="0">
              <a:spcBef>
                <a:spcPts val="0"/>
              </a:spcBef>
              <a:spcAft>
                <a:spcPts val="0"/>
              </a:spcAft>
              <a:buClr>
                <a:schemeClr val="accent3"/>
              </a:buClr>
              <a:buSzPts val="3600"/>
              <a:buNone/>
              <a:defRPr sz="4800">
                <a:solidFill>
                  <a:schemeClr val="accent3"/>
                </a:solidFill>
              </a:defRPr>
            </a:lvl8pPr>
            <a:lvl9pPr lvl="8" algn="ctr" rtl="0">
              <a:spcBef>
                <a:spcPts val="0"/>
              </a:spcBef>
              <a:spcAft>
                <a:spcPts val="0"/>
              </a:spcAft>
              <a:buClr>
                <a:schemeClr val="accent3"/>
              </a:buClr>
              <a:buSzPts val="3600"/>
              <a:buNone/>
              <a:defRPr sz="4800">
                <a:solidFill>
                  <a:schemeClr val="accent3"/>
                </a:solidFill>
              </a:defRPr>
            </a:lvl9pPr>
          </a:lstStyle>
          <a:p>
            <a:r>
              <a:t>xx%</a:t>
            </a:r>
          </a:p>
        </p:txBody>
      </p:sp>
      <p:sp>
        <p:nvSpPr>
          <p:cNvPr id="41" name="Google Shape;41;p11"/>
          <p:cNvSpPr txBox="1">
            <a:spLocks noGrp="1"/>
          </p:cNvSpPr>
          <p:nvPr>
            <p:ph type="title" idx="4" hasCustomPrompt="1"/>
          </p:nvPr>
        </p:nvSpPr>
        <p:spPr>
          <a:xfrm>
            <a:off x="7795767" y="4334196"/>
            <a:ext cx="2394800" cy="7972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3"/>
              </a:buClr>
              <a:buSzPts val="3600"/>
              <a:buNone/>
              <a:defRPr sz="4800" b="0"/>
            </a:lvl1pPr>
            <a:lvl2pPr lvl="1" algn="ctr" rtl="0">
              <a:spcBef>
                <a:spcPts val="0"/>
              </a:spcBef>
              <a:spcAft>
                <a:spcPts val="0"/>
              </a:spcAft>
              <a:buClr>
                <a:schemeClr val="accent3"/>
              </a:buClr>
              <a:buSzPts val="3600"/>
              <a:buNone/>
              <a:defRPr sz="4800">
                <a:solidFill>
                  <a:schemeClr val="accent3"/>
                </a:solidFill>
              </a:defRPr>
            </a:lvl2pPr>
            <a:lvl3pPr lvl="2" algn="ctr" rtl="0">
              <a:spcBef>
                <a:spcPts val="0"/>
              </a:spcBef>
              <a:spcAft>
                <a:spcPts val="0"/>
              </a:spcAft>
              <a:buClr>
                <a:schemeClr val="accent3"/>
              </a:buClr>
              <a:buSzPts val="3600"/>
              <a:buNone/>
              <a:defRPr sz="4800">
                <a:solidFill>
                  <a:schemeClr val="accent3"/>
                </a:solidFill>
              </a:defRPr>
            </a:lvl3pPr>
            <a:lvl4pPr lvl="3" algn="ctr" rtl="0">
              <a:spcBef>
                <a:spcPts val="0"/>
              </a:spcBef>
              <a:spcAft>
                <a:spcPts val="0"/>
              </a:spcAft>
              <a:buClr>
                <a:schemeClr val="accent3"/>
              </a:buClr>
              <a:buSzPts val="3600"/>
              <a:buNone/>
              <a:defRPr sz="4800">
                <a:solidFill>
                  <a:schemeClr val="accent3"/>
                </a:solidFill>
              </a:defRPr>
            </a:lvl4pPr>
            <a:lvl5pPr lvl="4" algn="ctr" rtl="0">
              <a:spcBef>
                <a:spcPts val="0"/>
              </a:spcBef>
              <a:spcAft>
                <a:spcPts val="0"/>
              </a:spcAft>
              <a:buClr>
                <a:schemeClr val="accent3"/>
              </a:buClr>
              <a:buSzPts val="3600"/>
              <a:buNone/>
              <a:defRPr sz="4800">
                <a:solidFill>
                  <a:schemeClr val="accent3"/>
                </a:solidFill>
              </a:defRPr>
            </a:lvl5pPr>
            <a:lvl6pPr lvl="5" algn="ctr" rtl="0">
              <a:spcBef>
                <a:spcPts val="0"/>
              </a:spcBef>
              <a:spcAft>
                <a:spcPts val="0"/>
              </a:spcAft>
              <a:buClr>
                <a:schemeClr val="accent3"/>
              </a:buClr>
              <a:buSzPts val="3600"/>
              <a:buNone/>
              <a:defRPr sz="4800">
                <a:solidFill>
                  <a:schemeClr val="accent3"/>
                </a:solidFill>
              </a:defRPr>
            </a:lvl6pPr>
            <a:lvl7pPr lvl="6" algn="ctr" rtl="0">
              <a:spcBef>
                <a:spcPts val="0"/>
              </a:spcBef>
              <a:spcAft>
                <a:spcPts val="0"/>
              </a:spcAft>
              <a:buClr>
                <a:schemeClr val="accent3"/>
              </a:buClr>
              <a:buSzPts val="3600"/>
              <a:buNone/>
              <a:defRPr sz="4800">
                <a:solidFill>
                  <a:schemeClr val="accent3"/>
                </a:solidFill>
              </a:defRPr>
            </a:lvl7pPr>
            <a:lvl8pPr lvl="7" algn="ctr" rtl="0">
              <a:spcBef>
                <a:spcPts val="0"/>
              </a:spcBef>
              <a:spcAft>
                <a:spcPts val="0"/>
              </a:spcAft>
              <a:buClr>
                <a:schemeClr val="accent3"/>
              </a:buClr>
              <a:buSzPts val="3600"/>
              <a:buNone/>
              <a:defRPr sz="4800">
                <a:solidFill>
                  <a:schemeClr val="accent3"/>
                </a:solidFill>
              </a:defRPr>
            </a:lvl8pPr>
            <a:lvl9pPr lvl="8" algn="ctr" rtl="0">
              <a:spcBef>
                <a:spcPts val="0"/>
              </a:spcBef>
              <a:spcAft>
                <a:spcPts val="0"/>
              </a:spcAft>
              <a:buClr>
                <a:schemeClr val="accent3"/>
              </a:buClr>
              <a:buSzPts val="3600"/>
              <a:buNone/>
              <a:defRPr sz="4800">
                <a:solidFill>
                  <a:schemeClr val="accent3"/>
                </a:solidFill>
              </a:defRPr>
            </a:lvl9pPr>
          </a:lstStyle>
          <a:p>
            <a:r>
              <a:t>xx%</a:t>
            </a:r>
          </a:p>
        </p:txBody>
      </p:sp>
      <p:sp>
        <p:nvSpPr>
          <p:cNvPr id="42" name="Google Shape;42;p11"/>
          <p:cNvSpPr txBox="1">
            <a:spLocks noGrp="1"/>
          </p:cNvSpPr>
          <p:nvPr>
            <p:ph type="subTitle" idx="5"/>
          </p:nvPr>
        </p:nvSpPr>
        <p:spPr>
          <a:xfrm>
            <a:off x="7795767" y="5101760"/>
            <a:ext cx="3288800" cy="79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3"/>
              </a:buClr>
              <a:buSzPts val="1200"/>
              <a:buFont typeface="Livvic"/>
              <a:buNone/>
              <a:defRPr sz="1867">
                <a:latin typeface="Livvic"/>
                <a:ea typeface="Livvic"/>
                <a:cs typeface="Livvic"/>
                <a:sym typeface="Livvic"/>
              </a:defRPr>
            </a:lvl1pPr>
            <a:lvl2pPr lvl="1" algn="ctr" rtl="0">
              <a:lnSpc>
                <a:spcPct val="100000"/>
              </a:lnSpc>
              <a:spcBef>
                <a:spcPts val="0"/>
              </a:spcBef>
              <a:spcAft>
                <a:spcPts val="0"/>
              </a:spcAft>
              <a:buClr>
                <a:schemeClr val="accent3"/>
              </a:buClr>
              <a:buSzPts val="1200"/>
              <a:buFont typeface="Livvic"/>
              <a:buNone/>
              <a:defRPr sz="1600">
                <a:solidFill>
                  <a:schemeClr val="accent3"/>
                </a:solidFill>
                <a:latin typeface="Livvic"/>
                <a:ea typeface="Livvic"/>
                <a:cs typeface="Livvic"/>
                <a:sym typeface="Livvic"/>
              </a:defRPr>
            </a:lvl2pPr>
            <a:lvl3pPr lvl="2" algn="ctr" rtl="0">
              <a:lnSpc>
                <a:spcPct val="100000"/>
              </a:lnSpc>
              <a:spcBef>
                <a:spcPts val="0"/>
              </a:spcBef>
              <a:spcAft>
                <a:spcPts val="0"/>
              </a:spcAft>
              <a:buClr>
                <a:schemeClr val="accent3"/>
              </a:buClr>
              <a:buSzPts val="1200"/>
              <a:buFont typeface="Livvic"/>
              <a:buNone/>
              <a:defRPr sz="1600">
                <a:solidFill>
                  <a:schemeClr val="accent3"/>
                </a:solidFill>
                <a:latin typeface="Livvic"/>
                <a:ea typeface="Livvic"/>
                <a:cs typeface="Livvic"/>
                <a:sym typeface="Livvic"/>
              </a:defRPr>
            </a:lvl3pPr>
            <a:lvl4pPr lvl="3" algn="ctr" rtl="0">
              <a:lnSpc>
                <a:spcPct val="100000"/>
              </a:lnSpc>
              <a:spcBef>
                <a:spcPts val="0"/>
              </a:spcBef>
              <a:spcAft>
                <a:spcPts val="0"/>
              </a:spcAft>
              <a:buClr>
                <a:schemeClr val="accent3"/>
              </a:buClr>
              <a:buSzPts val="1200"/>
              <a:buFont typeface="Livvic"/>
              <a:buNone/>
              <a:defRPr sz="1600">
                <a:solidFill>
                  <a:schemeClr val="accent3"/>
                </a:solidFill>
                <a:latin typeface="Livvic"/>
                <a:ea typeface="Livvic"/>
                <a:cs typeface="Livvic"/>
                <a:sym typeface="Livvic"/>
              </a:defRPr>
            </a:lvl4pPr>
            <a:lvl5pPr lvl="4" algn="ctr" rtl="0">
              <a:lnSpc>
                <a:spcPct val="100000"/>
              </a:lnSpc>
              <a:spcBef>
                <a:spcPts val="0"/>
              </a:spcBef>
              <a:spcAft>
                <a:spcPts val="0"/>
              </a:spcAft>
              <a:buClr>
                <a:schemeClr val="accent3"/>
              </a:buClr>
              <a:buSzPts val="1200"/>
              <a:buFont typeface="Livvic"/>
              <a:buNone/>
              <a:defRPr sz="1600">
                <a:solidFill>
                  <a:schemeClr val="accent3"/>
                </a:solidFill>
                <a:latin typeface="Livvic"/>
                <a:ea typeface="Livvic"/>
                <a:cs typeface="Livvic"/>
                <a:sym typeface="Livvic"/>
              </a:defRPr>
            </a:lvl5pPr>
            <a:lvl6pPr lvl="5" algn="ctr" rtl="0">
              <a:lnSpc>
                <a:spcPct val="100000"/>
              </a:lnSpc>
              <a:spcBef>
                <a:spcPts val="0"/>
              </a:spcBef>
              <a:spcAft>
                <a:spcPts val="0"/>
              </a:spcAft>
              <a:buClr>
                <a:schemeClr val="accent3"/>
              </a:buClr>
              <a:buSzPts val="1200"/>
              <a:buFont typeface="Livvic"/>
              <a:buNone/>
              <a:defRPr sz="1600">
                <a:solidFill>
                  <a:schemeClr val="accent3"/>
                </a:solidFill>
                <a:latin typeface="Livvic"/>
                <a:ea typeface="Livvic"/>
                <a:cs typeface="Livvic"/>
                <a:sym typeface="Livvic"/>
              </a:defRPr>
            </a:lvl6pPr>
            <a:lvl7pPr lvl="6" algn="ctr" rtl="0">
              <a:lnSpc>
                <a:spcPct val="100000"/>
              </a:lnSpc>
              <a:spcBef>
                <a:spcPts val="0"/>
              </a:spcBef>
              <a:spcAft>
                <a:spcPts val="0"/>
              </a:spcAft>
              <a:buClr>
                <a:schemeClr val="accent3"/>
              </a:buClr>
              <a:buSzPts val="1200"/>
              <a:buFont typeface="Livvic"/>
              <a:buNone/>
              <a:defRPr sz="1600">
                <a:solidFill>
                  <a:schemeClr val="accent3"/>
                </a:solidFill>
                <a:latin typeface="Livvic"/>
                <a:ea typeface="Livvic"/>
                <a:cs typeface="Livvic"/>
                <a:sym typeface="Livvic"/>
              </a:defRPr>
            </a:lvl7pPr>
            <a:lvl8pPr lvl="7" algn="ctr" rtl="0">
              <a:lnSpc>
                <a:spcPct val="100000"/>
              </a:lnSpc>
              <a:spcBef>
                <a:spcPts val="0"/>
              </a:spcBef>
              <a:spcAft>
                <a:spcPts val="0"/>
              </a:spcAft>
              <a:buClr>
                <a:schemeClr val="accent3"/>
              </a:buClr>
              <a:buSzPts val="1200"/>
              <a:buFont typeface="Livvic"/>
              <a:buNone/>
              <a:defRPr sz="1600">
                <a:solidFill>
                  <a:schemeClr val="accent3"/>
                </a:solidFill>
                <a:latin typeface="Livvic"/>
                <a:ea typeface="Livvic"/>
                <a:cs typeface="Livvic"/>
                <a:sym typeface="Livvic"/>
              </a:defRPr>
            </a:lvl8pPr>
            <a:lvl9pPr lvl="8" algn="ctr" rtl="0">
              <a:lnSpc>
                <a:spcPct val="100000"/>
              </a:lnSpc>
              <a:spcBef>
                <a:spcPts val="0"/>
              </a:spcBef>
              <a:spcAft>
                <a:spcPts val="0"/>
              </a:spcAft>
              <a:buClr>
                <a:schemeClr val="accent3"/>
              </a:buClr>
              <a:buSzPts val="1200"/>
              <a:buFont typeface="Livvic"/>
              <a:buNone/>
              <a:defRPr sz="1600">
                <a:solidFill>
                  <a:schemeClr val="accent3"/>
                </a:solidFill>
                <a:latin typeface="Livvic"/>
                <a:ea typeface="Livvic"/>
                <a:cs typeface="Livvic"/>
                <a:sym typeface="Livvic"/>
              </a:defRPr>
            </a:lvl9pPr>
          </a:lstStyle>
          <a:p>
            <a:r>
              <a:rPr lang="en-US"/>
              <a:t>Click to edit Master subtitle style</a:t>
            </a:r>
            <a:endParaRPr/>
          </a:p>
        </p:txBody>
      </p:sp>
    </p:spTree>
    <p:extLst>
      <p:ext uri="{BB962C8B-B14F-4D97-AF65-F5344CB8AC3E}">
        <p14:creationId xmlns:p14="http://schemas.microsoft.com/office/powerpoint/2010/main" val="2269899359"/>
      </p:ext>
    </p:extLst>
  </p:cSld>
  <p:clrMapOvr>
    <a:masterClrMapping/>
  </p:clrMapOvr>
  <p:hf sldNum="0" hdr="0" ftr="0" dt="0"/>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05"/>
        <p:cNvGrpSpPr/>
        <p:nvPr/>
      </p:nvGrpSpPr>
      <p:grpSpPr>
        <a:xfrm>
          <a:off x="0" y="0"/>
          <a:ext cx="0" cy="0"/>
          <a:chOff x="0" y="0"/>
          <a:chExt cx="0" cy="0"/>
        </a:xfrm>
      </p:grpSpPr>
    </p:spTree>
    <p:extLst>
      <p:ext uri="{BB962C8B-B14F-4D97-AF65-F5344CB8AC3E}">
        <p14:creationId xmlns:p14="http://schemas.microsoft.com/office/powerpoint/2010/main" val="184731687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06"/>
        <p:cNvGrpSpPr/>
        <p:nvPr/>
      </p:nvGrpSpPr>
      <p:grpSpPr>
        <a:xfrm>
          <a:off x="0" y="0"/>
          <a:ext cx="0" cy="0"/>
          <a:chOff x="0" y="0"/>
          <a:chExt cx="0" cy="0"/>
        </a:xfrm>
      </p:grpSpPr>
    </p:spTree>
    <p:extLst>
      <p:ext uri="{BB962C8B-B14F-4D97-AF65-F5344CB8AC3E}">
        <p14:creationId xmlns:p14="http://schemas.microsoft.com/office/powerpoint/2010/main" val="1108042176"/>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43"/>
        <p:cNvGrpSpPr/>
        <p:nvPr/>
      </p:nvGrpSpPr>
      <p:grpSpPr>
        <a:xfrm>
          <a:off x="0" y="0"/>
          <a:ext cx="0" cy="0"/>
          <a:chOff x="0" y="0"/>
          <a:chExt cx="0" cy="0"/>
        </a:xfrm>
      </p:grpSpPr>
      <p:sp>
        <p:nvSpPr>
          <p:cNvPr id="44" name="Google Shape;44;p12"/>
          <p:cNvSpPr txBox="1">
            <a:spLocks noGrp="1"/>
          </p:cNvSpPr>
          <p:nvPr>
            <p:ph type="ctrTitle"/>
          </p:nvPr>
        </p:nvSpPr>
        <p:spPr>
          <a:xfrm>
            <a:off x="2721039" y="3561117"/>
            <a:ext cx="3288000" cy="770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b="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r>
              <a:rPr lang="en-US"/>
              <a:t>Click to edit Master title style</a:t>
            </a:r>
            <a:endParaRPr/>
          </a:p>
        </p:txBody>
      </p:sp>
      <p:sp>
        <p:nvSpPr>
          <p:cNvPr id="45" name="Google Shape;45;p12"/>
          <p:cNvSpPr txBox="1">
            <a:spLocks noGrp="1"/>
          </p:cNvSpPr>
          <p:nvPr>
            <p:ph type="title" idx="2" hasCustomPrompt="1"/>
          </p:nvPr>
        </p:nvSpPr>
        <p:spPr>
          <a:xfrm>
            <a:off x="1111159" y="3244117"/>
            <a:ext cx="1497600" cy="12012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Clr>
                <a:schemeClr val="dk1"/>
              </a:buClr>
              <a:buSzPts val="3600"/>
              <a:buNone/>
              <a:defRPr sz="8000" b="0">
                <a:solidFill>
                  <a:schemeClr val="dk1"/>
                </a:solidFill>
              </a:defRPr>
            </a:lvl1pPr>
            <a:lvl2pPr lvl="1"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9pPr>
          </a:lstStyle>
          <a:p>
            <a:r>
              <a:t>xx%</a:t>
            </a:r>
          </a:p>
        </p:txBody>
      </p:sp>
      <p:sp>
        <p:nvSpPr>
          <p:cNvPr id="46" name="Google Shape;46;p12"/>
          <p:cNvSpPr txBox="1">
            <a:spLocks noGrp="1"/>
          </p:cNvSpPr>
          <p:nvPr>
            <p:ph type="ctrTitle" idx="3"/>
          </p:nvPr>
        </p:nvSpPr>
        <p:spPr>
          <a:xfrm>
            <a:off x="2718533" y="4633676"/>
            <a:ext cx="3629600" cy="12012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b="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r>
              <a:rPr lang="en-US"/>
              <a:t>Click to edit Master title style</a:t>
            </a:r>
            <a:endParaRPr/>
          </a:p>
        </p:txBody>
      </p:sp>
      <p:sp>
        <p:nvSpPr>
          <p:cNvPr id="47" name="Google Shape;47;p12"/>
          <p:cNvSpPr txBox="1">
            <a:spLocks noGrp="1"/>
          </p:cNvSpPr>
          <p:nvPr>
            <p:ph type="title" idx="4" hasCustomPrompt="1"/>
          </p:nvPr>
        </p:nvSpPr>
        <p:spPr>
          <a:xfrm>
            <a:off x="1147192" y="4633676"/>
            <a:ext cx="1497600" cy="12012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Clr>
                <a:schemeClr val="dk1"/>
              </a:buClr>
              <a:buSzPts val="3600"/>
              <a:buNone/>
              <a:defRPr sz="8000" b="0">
                <a:solidFill>
                  <a:schemeClr val="dk1"/>
                </a:solidFill>
              </a:defRPr>
            </a:lvl1pPr>
            <a:lvl2pPr lvl="1"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9pPr>
          </a:lstStyle>
          <a:p>
            <a:r>
              <a:t>xx%</a:t>
            </a:r>
          </a:p>
        </p:txBody>
      </p:sp>
      <p:sp>
        <p:nvSpPr>
          <p:cNvPr id="48" name="Google Shape;48;p12"/>
          <p:cNvSpPr txBox="1">
            <a:spLocks noGrp="1"/>
          </p:cNvSpPr>
          <p:nvPr>
            <p:ph type="ctrTitle" idx="5"/>
          </p:nvPr>
        </p:nvSpPr>
        <p:spPr>
          <a:xfrm>
            <a:off x="7938352" y="3569439"/>
            <a:ext cx="3818800" cy="770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b="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r>
              <a:rPr lang="en-US"/>
              <a:t>Click to edit Master title style</a:t>
            </a:r>
            <a:endParaRPr/>
          </a:p>
        </p:txBody>
      </p:sp>
      <p:sp>
        <p:nvSpPr>
          <p:cNvPr id="49" name="Google Shape;49;p12"/>
          <p:cNvSpPr txBox="1">
            <a:spLocks noGrp="1"/>
          </p:cNvSpPr>
          <p:nvPr>
            <p:ph type="title" idx="6" hasCustomPrompt="1"/>
          </p:nvPr>
        </p:nvSpPr>
        <p:spPr>
          <a:xfrm>
            <a:off x="6312192" y="3252439"/>
            <a:ext cx="1497600" cy="12012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Clr>
                <a:schemeClr val="dk1"/>
              </a:buClr>
              <a:buSzPts val="3600"/>
              <a:buNone/>
              <a:defRPr sz="8000" b="0">
                <a:solidFill>
                  <a:schemeClr val="dk1"/>
                </a:solidFill>
              </a:defRPr>
            </a:lvl1pPr>
            <a:lvl2pPr lvl="1"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9pPr>
          </a:lstStyle>
          <a:p>
            <a:r>
              <a:t>xx%</a:t>
            </a:r>
          </a:p>
        </p:txBody>
      </p:sp>
      <p:sp>
        <p:nvSpPr>
          <p:cNvPr id="50" name="Google Shape;50;p12"/>
          <p:cNvSpPr txBox="1">
            <a:spLocks noGrp="1"/>
          </p:cNvSpPr>
          <p:nvPr>
            <p:ph type="ctrTitle" idx="7"/>
          </p:nvPr>
        </p:nvSpPr>
        <p:spPr>
          <a:xfrm>
            <a:off x="7937645" y="4647880"/>
            <a:ext cx="3288000" cy="12012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b="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r>
              <a:rPr lang="en-US"/>
              <a:t>Click to edit Master title style</a:t>
            </a:r>
            <a:endParaRPr/>
          </a:p>
        </p:txBody>
      </p:sp>
      <p:sp>
        <p:nvSpPr>
          <p:cNvPr id="51" name="Google Shape;51;p12"/>
          <p:cNvSpPr txBox="1">
            <a:spLocks noGrp="1"/>
          </p:cNvSpPr>
          <p:nvPr>
            <p:ph type="title" idx="8" hasCustomPrompt="1"/>
          </p:nvPr>
        </p:nvSpPr>
        <p:spPr>
          <a:xfrm>
            <a:off x="6336337" y="4592075"/>
            <a:ext cx="1497600" cy="12012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Clr>
                <a:schemeClr val="dk1"/>
              </a:buClr>
              <a:buSzPts val="3600"/>
              <a:buNone/>
              <a:defRPr sz="8000" b="0">
                <a:solidFill>
                  <a:schemeClr val="dk1"/>
                </a:solidFill>
              </a:defRPr>
            </a:lvl1pPr>
            <a:lvl2pPr lvl="1"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9pPr>
          </a:lstStyle>
          <a:p>
            <a:r>
              <a:t>xx%</a:t>
            </a:r>
          </a:p>
        </p:txBody>
      </p:sp>
    </p:spTree>
    <p:extLst>
      <p:ext uri="{BB962C8B-B14F-4D97-AF65-F5344CB8AC3E}">
        <p14:creationId xmlns:p14="http://schemas.microsoft.com/office/powerpoint/2010/main" val="137404856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long list">
  <p:cSld name="Title and long list">
    <p:spTree>
      <p:nvGrpSpPr>
        <p:cNvPr id="1" name="Shape 52"/>
        <p:cNvGrpSpPr/>
        <p:nvPr/>
      </p:nvGrpSpPr>
      <p:grpSpPr>
        <a:xfrm>
          <a:off x="0" y="0"/>
          <a:ext cx="0" cy="0"/>
          <a:chOff x="0" y="0"/>
          <a:chExt cx="0" cy="0"/>
        </a:xfrm>
      </p:grpSpPr>
      <p:sp>
        <p:nvSpPr>
          <p:cNvPr id="53" name="Google Shape;53;p13"/>
          <p:cNvSpPr txBox="1">
            <a:spLocks noGrp="1"/>
          </p:cNvSpPr>
          <p:nvPr>
            <p:ph type="body" idx="1"/>
          </p:nvPr>
        </p:nvSpPr>
        <p:spPr>
          <a:xfrm>
            <a:off x="817767" y="1458735"/>
            <a:ext cx="10308000" cy="4861600"/>
          </a:xfrm>
          <a:prstGeom prst="rect">
            <a:avLst/>
          </a:prstGeom>
        </p:spPr>
        <p:txBody>
          <a:bodyPr spcFirstLastPara="1" wrap="square" lIns="91425" tIns="91425" rIns="91425" bIns="91425" anchor="t" anchorCtr="0">
            <a:noAutofit/>
          </a:bodyPr>
          <a:lstStyle>
            <a:lvl1pPr marL="609585" lvl="0" indent="-397923" rtl="0">
              <a:lnSpc>
                <a:spcPct val="100000"/>
              </a:lnSpc>
              <a:spcBef>
                <a:spcPts val="0"/>
              </a:spcBef>
              <a:spcAft>
                <a:spcPts val="0"/>
              </a:spcAft>
              <a:buClr>
                <a:srgbClr val="908269"/>
              </a:buClr>
              <a:buSzPts val="1100"/>
              <a:buFont typeface="Livvic Medium"/>
              <a:buAutoNum type="arabicPeriod"/>
              <a:defRPr sz="1600"/>
            </a:lvl1pPr>
            <a:lvl2pPr marL="1219170" lvl="1" indent="-397923" rtl="0">
              <a:spcBef>
                <a:spcPts val="2133"/>
              </a:spcBef>
              <a:spcAft>
                <a:spcPts val="0"/>
              </a:spcAft>
              <a:buSzPts val="1100"/>
              <a:buFont typeface="Muli"/>
              <a:buAutoNum type="alphaLcPeriod"/>
              <a:defRPr/>
            </a:lvl2pPr>
            <a:lvl3pPr marL="1828754" lvl="2" indent="-397923" rtl="0">
              <a:spcBef>
                <a:spcPts val="2133"/>
              </a:spcBef>
              <a:spcAft>
                <a:spcPts val="0"/>
              </a:spcAft>
              <a:buSzPts val="1100"/>
              <a:buFont typeface="Muli"/>
              <a:buAutoNum type="romanLcPeriod"/>
              <a:defRPr/>
            </a:lvl3pPr>
            <a:lvl4pPr marL="2438339" lvl="3" indent="-397923" rtl="0">
              <a:spcBef>
                <a:spcPts val="2133"/>
              </a:spcBef>
              <a:spcAft>
                <a:spcPts val="0"/>
              </a:spcAft>
              <a:buSzPts val="1100"/>
              <a:buFont typeface="Muli"/>
              <a:buAutoNum type="arabicPeriod"/>
              <a:defRPr/>
            </a:lvl4pPr>
            <a:lvl5pPr marL="3047924" lvl="4" indent="-397923" rtl="0">
              <a:spcBef>
                <a:spcPts val="2133"/>
              </a:spcBef>
              <a:spcAft>
                <a:spcPts val="0"/>
              </a:spcAft>
              <a:buSzPts val="1100"/>
              <a:buFont typeface="Muli"/>
              <a:buAutoNum type="alphaLcPeriod"/>
              <a:defRPr/>
            </a:lvl5pPr>
            <a:lvl6pPr marL="3657509" lvl="5" indent="-397923" rtl="0">
              <a:spcBef>
                <a:spcPts val="2133"/>
              </a:spcBef>
              <a:spcAft>
                <a:spcPts val="0"/>
              </a:spcAft>
              <a:buSzPts val="1100"/>
              <a:buFont typeface="Muli"/>
              <a:buAutoNum type="romanLcPeriod"/>
              <a:defRPr/>
            </a:lvl6pPr>
            <a:lvl7pPr marL="4267093" lvl="6" indent="-397923" rtl="0">
              <a:spcBef>
                <a:spcPts val="2133"/>
              </a:spcBef>
              <a:spcAft>
                <a:spcPts val="0"/>
              </a:spcAft>
              <a:buSzPts val="1100"/>
              <a:buFont typeface="Muli"/>
              <a:buAutoNum type="arabicPeriod"/>
              <a:defRPr/>
            </a:lvl7pPr>
            <a:lvl8pPr marL="4876678" lvl="7" indent="-397923" rtl="0">
              <a:spcBef>
                <a:spcPts val="2133"/>
              </a:spcBef>
              <a:spcAft>
                <a:spcPts val="0"/>
              </a:spcAft>
              <a:buSzPts val="1100"/>
              <a:buFont typeface="Muli"/>
              <a:buAutoNum type="alphaLcPeriod"/>
              <a:defRPr/>
            </a:lvl8pPr>
            <a:lvl9pPr marL="5486263" lvl="8" indent="-397923" rtl="0">
              <a:spcBef>
                <a:spcPts val="2133"/>
              </a:spcBef>
              <a:spcAft>
                <a:spcPts val="2133"/>
              </a:spcAft>
              <a:buSzPts val="1100"/>
              <a:buFont typeface="Muli"/>
              <a:buAutoNum type="romanLcPeriod"/>
              <a:defRPr/>
            </a:lvl9pPr>
          </a:lstStyle>
          <a:p>
            <a:pPr lvl="0"/>
            <a:r>
              <a:rPr lang="en-US"/>
              <a:t>Click to edit Master text styles</a:t>
            </a:r>
          </a:p>
        </p:txBody>
      </p:sp>
      <p:sp>
        <p:nvSpPr>
          <p:cNvPr id="54" name="Google Shape;54;p13"/>
          <p:cNvSpPr txBox="1">
            <a:spLocks noGrp="1"/>
          </p:cNvSpPr>
          <p:nvPr>
            <p:ph type="ctrTitle"/>
          </p:nvPr>
        </p:nvSpPr>
        <p:spPr>
          <a:xfrm>
            <a:off x="2580733" y="479267"/>
            <a:ext cx="7030800" cy="1292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4000" b="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r>
              <a:rPr lang="en-US"/>
              <a:t>Click to edit Master title style</a:t>
            </a:r>
            <a:endParaRPr/>
          </a:p>
        </p:txBody>
      </p:sp>
    </p:spTree>
    <p:extLst>
      <p:ext uri="{BB962C8B-B14F-4D97-AF65-F5344CB8AC3E}">
        <p14:creationId xmlns:p14="http://schemas.microsoft.com/office/powerpoint/2010/main" val="36145624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Resources">
  <p:cSld name="Resources">
    <p:spTree>
      <p:nvGrpSpPr>
        <p:cNvPr id="1" name="Shape 55"/>
        <p:cNvGrpSpPr/>
        <p:nvPr/>
      </p:nvGrpSpPr>
      <p:grpSpPr>
        <a:xfrm>
          <a:off x="0" y="0"/>
          <a:ext cx="0" cy="0"/>
          <a:chOff x="0" y="0"/>
          <a:chExt cx="0" cy="0"/>
        </a:xfrm>
      </p:grpSpPr>
      <p:sp>
        <p:nvSpPr>
          <p:cNvPr id="56" name="Google Shape;56;p14"/>
          <p:cNvSpPr txBox="1">
            <a:spLocks noGrp="1"/>
          </p:cNvSpPr>
          <p:nvPr>
            <p:ph type="body" idx="1"/>
          </p:nvPr>
        </p:nvSpPr>
        <p:spPr>
          <a:xfrm>
            <a:off x="806955" y="1615933"/>
            <a:ext cx="4580000" cy="4374800"/>
          </a:xfrm>
          <a:prstGeom prst="rect">
            <a:avLst/>
          </a:prstGeom>
        </p:spPr>
        <p:txBody>
          <a:bodyPr spcFirstLastPara="1" wrap="square" lIns="91425" tIns="91425" rIns="91425" bIns="91425" anchor="t" anchorCtr="0">
            <a:noAutofit/>
          </a:bodyPr>
          <a:lstStyle>
            <a:lvl1pPr marL="609585" lvl="0" indent="-372524" rtl="0">
              <a:lnSpc>
                <a:spcPct val="100000"/>
              </a:lnSpc>
              <a:spcBef>
                <a:spcPts val="0"/>
              </a:spcBef>
              <a:spcAft>
                <a:spcPts val="0"/>
              </a:spcAft>
              <a:buSzPts val="800"/>
              <a:buFont typeface="Nunito Light"/>
              <a:buChar char="■"/>
              <a:defRPr/>
            </a:lvl1pPr>
            <a:lvl2pPr marL="1219170" lvl="1" indent="-406390" rtl="0">
              <a:spcBef>
                <a:spcPts val="2133"/>
              </a:spcBef>
              <a:spcAft>
                <a:spcPts val="0"/>
              </a:spcAft>
              <a:buSzPts val="1200"/>
              <a:buFont typeface="Nunito Light"/>
              <a:buChar char="◂"/>
              <a:defRPr/>
            </a:lvl2pPr>
            <a:lvl3pPr marL="1828754" lvl="2" indent="-406390" rtl="0">
              <a:spcBef>
                <a:spcPts val="2133"/>
              </a:spcBef>
              <a:spcAft>
                <a:spcPts val="0"/>
              </a:spcAft>
              <a:buSzPts val="1200"/>
              <a:buFont typeface="Nunito Light"/>
              <a:buChar char="◂"/>
              <a:defRPr/>
            </a:lvl3pPr>
            <a:lvl4pPr marL="2438339" lvl="3" indent="-406390" rtl="0">
              <a:spcBef>
                <a:spcPts val="2133"/>
              </a:spcBef>
              <a:spcAft>
                <a:spcPts val="0"/>
              </a:spcAft>
              <a:buSzPts val="1200"/>
              <a:buFont typeface="Nunito Light"/>
              <a:buChar char="◂"/>
              <a:defRPr/>
            </a:lvl4pPr>
            <a:lvl5pPr marL="3047924" lvl="4" indent="-406390" rtl="0">
              <a:spcBef>
                <a:spcPts val="2133"/>
              </a:spcBef>
              <a:spcAft>
                <a:spcPts val="0"/>
              </a:spcAft>
              <a:buSzPts val="1200"/>
              <a:buFont typeface="Nunito Light"/>
              <a:buChar char="○"/>
              <a:defRPr/>
            </a:lvl5pPr>
            <a:lvl6pPr marL="3657509" lvl="5" indent="-406390" rtl="0">
              <a:spcBef>
                <a:spcPts val="2133"/>
              </a:spcBef>
              <a:spcAft>
                <a:spcPts val="0"/>
              </a:spcAft>
              <a:buSzPts val="1200"/>
              <a:buFont typeface="Nunito Light"/>
              <a:buChar char="■"/>
              <a:defRPr/>
            </a:lvl6pPr>
            <a:lvl7pPr marL="4267093" lvl="6" indent="-406390" rtl="0">
              <a:spcBef>
                <a:spcPts val="2133"/>
              </a:spcBef>
              <a:spcAft>
                <a:spcPts val="0"/>
              </a:spcAft>
              <a:buSzPts val="1200"/>
              <a:buFont typeface="Nunito Light"/>
              <a:buChar char="●"/>
              <a:defRPr/>
            </a:lvl7pPr>
            <a:lvl8pPr marL="4876678" lvl="7" indent="-406390" rtl="0">
              <a:spcBef>
                <a:spcPts val="2133"/>
              </a:spcBef>
              <a:spcAft>
                <a:spcPts val="0"/>
              </a:spcAft>
              <a:buSzPts val="1200"/>
              <a:buFont typeface="Nunito Light"/>
              <a:buChar char="○"/>
              <a:defRPr/>
            </a:lvl8pPr>
            <a:lvl9pPr marL="5486263" lvl="8" indent="-406390" rtl="0">
              <a:spcBef>
                <a:spcPts val="2133"/>
              </a:spcBef>
              <a:spcAft>
                <a:spcPts val="2133"/>
              </a:spcAft>
              <a:buSzPts val="1200"/>
              <a:buFont typeface="Nunito Light"/>
              <a:buChar char="■"/>
              <a:defRPr/>
            </a:lvl9pPr>
          </a:lstStyle>
          <a:p>
            <a:pPr lvl="0"/>
            <a:r>
              <a:rPr lang="en-US"/>
              <a:t>Click to edit Master text styles</a:t>
            </a:r>
          </a:p>
        </p:txBody>
      </p:sp>
      <p:sp>
        <p:nvSpPr>
          <p:cNvPr id="57" name="Google Shape;57;p14"/>
          <p:cNvSpPr txBox="1">
            <a:spLocks noGrp="1"/>
          </p:cNvSpPr>
          <p:nvPr>
            <p:ph type="body" idx="2"/>
          </p:nvPr>
        </p:nvSpPr>
        <p:spPr>
          <a:xfrm>
            <a:off x="6509533" y="1593933"/>
            <a:ext cx="4580000" cy="4418800"/>
          </a:xfrm>
          <a:prstGeom prst="rect">
            <a:avLst/>
          </a:prstGeom>
        </p:spPr>
        <p:txBody>
          <a:bodyPr spcFirstLastPara="1" wrap="square" lIns="91425" tIns="91425" rIns="91425" bIns="91425" anchor="ctr" anchorCtr="0">
            <a:noAutofit/>
          </a:bodyPr>
          <a:lstStyle>
            <a:lvl1pPr marL="609585" lvl="0" indent="-372524" rtl="0">
              <a:lnSpc>
                <a:spcPct val="100000"/>
              </a:lnSpc>
              <a:spcBef>
                <a:spcPts val="400"/>
              </a:spcBef>
              <a:spcAft>
                <a:spcPts val="0"/>
              </a:spcAft>
              <a:buSzPts val="800"/>
              <a:buFont typeface="Nunito Light"/>
              <a:buChar char="■"/>
              <a:defRPr/>
            </a:lvl1pPr>
            <a:lvl2pPr marL="1219170" lvl="1" indent="-406390" rtl="0">
              <a:spcBef>
                <a:spcPts val="0"/>
              </a:spcBef>
              <a:spcAft>
                <a:spcPts val="0"/>
              </a:spcAft>
              <a:buSzPts val="1200"/>
              <a:buFont typeface="Nunito Light"/>
              <a:buChar char="◂"/>
              <a:defRPr/>
            </a:lvl2pPr>
            <a:lvl3pPr marL="1828754" lvl="2" indent="-406390" rtl="0">
              <a:spcBef>
                <a:spcPts val="2133"/>
              </a:spcBef>
              <a:spcAft>
                <a:spcPts val="0"/>
              </a:spcAft>
              <a:buSzPts val="1200"/>
              <a:buFont typeface="Nunito Light"/>
              <a:buChar char="◂"/>
              <a:defRPr/>
            </a:lvl3pPr>
            <a:lvl4pPr marL="2438339" lvl="3" indent="-406390" rtl="0">
              <a:spcBef>
                <a:spcPts val="2133"/>
              </a:spcBef>
              <a:spcAft>
                <a:spcPts val="0"/>
              </a:spcAft>
              <a:buSzPts val="1200"/>
              <a:buFont typeface="Nunito Light"/>
              <a:buChar char="◂"/>
              <a:defRPr/>
            </a:lvl4pPr>
            <a:lvl5pPr marL="3047924" lvl="4" indent="-406390" rtl="0">
              <a:spcBef>
                <a:spcPts val="2133"/>
              </a:spcBef>
              <a:spcAft>
                <a:spcPts val="0"/>
              </a:spcAft>
              <a:buSzPts val="1200"/>
              <a:buFont typeface="Nunito Light"/>
              <a:buChar char="○"/>
              <a:defRPr/>
            </a:lvl5pPr>
            <a:lvl6pPr marL="3657509" lvl="5" indent="-406390" rtl="0">
              <a:spcBef>
                <a:spcPts val="2133"/>
              </a:spcBef>
              <a:spcAft>
                <a:spcPts val="0"/>
              </a:spcAft>
              <a:buSzPts val="1200"/>
              <a:buFont typeface="Nunito Light"/>
              <a:buChar char="■"/>
              <a:defRPr/>
            </a:lvl6pPr>
            <a:lvl7pPr marL="4267093" lvl="6" indent="-406390" rtl="0">
              <a:spcBef>
                <a:spcPts val="2133"/>
              </a:spcBef>
              <a:spcAft>
                <a:spcPts val="0"/>
              </a:spcAft>
              <a:buSzPts val="1200"/>
              <a:buFont typeface="Nunito Light"/>
              <a:buChar char="●"/>
              <a:defRPr/>
            </a:lvl7pPr>
            <a:lvl8pPr marL="4876678" lvl="7" indent="-406390" rtl="0">
              <a:spcBef>
                <a:spcPts val="2133"/>
              </a:spcBef>
              <a:spcAft>
                <a:spcPts val="0"/>
              </a:spcAft>
              <a:buSzPts val="1200"/>
              <a:buFont typeface="Nunito Light"/>
              <a:buChar char="○"/>
              <a:defRPr/>
            </a:lvl8pPr>
            <a:lvl9pPr marL="5486263" lvl="8" indent="-406390" rtl="0">
              <a:spcBef>
                <a:spcPts val="2133"/>
              </a:spcBef>
              <a:spcAft>
                <a:spcPts val="2133"/>
              </a:spcAft>
              <a:buSzPts val="1200"/>
              <a:buFont typeface="Nunito Light"/>
              <a:buChar char="■"/>
              <a:defRPr/>
            </a:lvl9pPr>
          </a:lstStyle>
          <a:p>
            <a:pPr lvl="0"/>
            <a:r>
              <a:rPr lang="en-US"/>
              <a:t>Click to edit Master text styles</a:t>
            </a:r>
          </a:p>
        </p:txBody>
      </p:sp>
      <p:sp>
        <p:nvSpPr>
          <p:cNvPr id="58" name="Google Shape;58;p14"/>
          <p:cNvSpPr txBox="1">
            <a:spLocks noGrp="1"/>
          </p:cNvSpPr>
          <p:nvPr>
            <p:ph type="ctrTitle"/>
          </p:nvPr>
        </p:nvSpPr>
        <p:spPr>
          <a:xfrm>
            <a:off x="2580733" y="479267"/>
            <a:ext cx="7030800" cy="1292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4000" b="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r>
              <a:rPr lang="en-US"/>
              <a:t>Click to edit Master title style</a:t>
            </a:r>
            <a:endParaRPr/>
          </a:p>
        </p:txBody>
      </p:sp>
    </p:spTree>
    <p:extLst>
      <p:ext uri="{BB962C8B-B14F-4D97-AF65-F5344CB8AC3E}">
        <p14:creationId xmlns:p14="http://schemas.microsoft.com/office/powerpoint/2010/main" val="1310065026"/>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59"/>
        <p:cNvGrpSpPr/>
        <p:nvPr/>
      </p:nvGrpSpPr>
      <p:grpSpPr>
        <a:xfrm>
          <a:off x="0" y="0"/>
          <a:ext cx="0" cy="0"/>
          <a:chOff x="0" y="0"/>
          <a:chExt cx="0" cy="0"/>
        </a:xfrm>
      </p:grpSpPr>
      <p:sp>
        <p:nvSpPr>
          <p:cNvPr id="60" name="Google Shape;60;p15"/>
          <p:cNvSpPr txBox="1">
            <a:spLocks noGrp="1"/>
          </p:cNvSpPr>
          <p:nvPr>
            <p:ph type="ctrTitle"/>
          </p:nvPr>
        </p:nvSpPr>
        <p:spPr>
          <a:xfrm>
            <a:off x="3938820" y="3488671"/>
            <a:ext cx="1634400" cy="3044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3"/>
              </a:buClr>
              <a:buSzPts val="1600"/>
              <a:buNone/>
              <a:defRPr sz="3200" b="0"/>
            </a:lvl1pPr>
            <a:lvl2pPr lvl="1" rtl="0">
              <a:spcBef>
                <a:spcPts val="0"/>
              </a:spcBef>
              <a:spcAft>
                <a:spcPts val="0"/>
              </a:spcAft>
              <a:buClr>
                <a:schemeClr val="accent3"/>
              </a:buClr>
              <a:buSzPts val="1600"/>
              <a:buNone/>
              <a:defRPr sz="2133">
                <a:solidFill>
                  <a:schemeClr val="accent3"/>
                </a:solidFill>
              </a:defRPr>
            </a:lvl2pPr>
            <a:lvl3pPr lvl="2" rtl="0">
              <a:spcBef>
                <a:spcPts val="0"/>
              </a:spcBef>
              <a:spcAft>
                <a:spcPts val="0"/>
              </a:spcAft>
              <a:buClr>
                <a:schemeClr val="accent3"/>
              </a:buClr>
              <a:buSzPts val="1600"/>
              <a:buNone/>
              <a:defRPr sz="2133">
                <a:solidFill>
                  <a:schemeClr val="accent3"/>
                </a:solidFill>
              </a:defRPr>
            </a:lvl3pPr>
            <a:lvl4pPr lvl="3" rtl="0">
              <a:spcBef>
                <a:spcPts val="0"/>
              </a:spcBef>
              <a:spcAft>
                <a:spcPts val="0"/>
              </a:spcAft>
              <a:buClr>
                <a:schemeClr val="accent3"/>
              </a:buClr>
              <a:buSzPts val="1600"/>
              <a:buNone/>
              <a:defRPr sz="2133">
                <a:solidFill>
                  <a:schemeClr val="accent3"/>
                </a:solidFill>
              </a:defRPr>
            </a:lvl4pPr>
            <a:lvl5pPr lvl="4" rtl="0">
              <a:spcBef>
                <a:spcPts val="0"/>
              </a:spcBef>
              <a:spcAft>
                <a:spcPts val="0"/>
              </a:spcAft>
              <a:buClr>
                <a:schemeClr val="accent3"/>
              </a:buClr>
              <a:buSzPts val="1600"/>
              <a:buNone/>
              <a:defRPr sz="2133">
                <a:solidFill>
                  <a:schemeClr val="accent3"/>
                </a:solidFill>
              </a:defRPr>
            </a:lvl5pPr>
            <a:lvl6pPr lvl="5" rtl="0">
              <a:spcBef>
                <a:spcPts val="0"/>
              </a:spcBef>
              <a:spcAft>
                <a:spcPts val="0"/>
              </a:spcAft>
              <a:buClr>
                <a:schemeClr val="accent3"/>
              </a:buClr>
              <a:buSzPts val="1600"/>
              <a:buNone/>
              <a:defRPr sz="2133">
                <a:solidFill>
                  <a:schemeClr val="accent3"/>
                </a:solidFill>
              </a:defRPr>
            </a:lvl6pPr>
            <a:lvl7pPr lvl="6" rtl="0">
              <a:spcBef>
                <a:spcPts val="0"/>
              </a:spcBef>
              <a:spcAft>
                <a:spcPts val="0"/>
              </a:spcAft>
              <a:buClr>
                <a:schemeClr val="accent3"/>
              </a:buClr>
              <a:buSzPts val="1600"/>
              <a:buNone/>
              <a:defRPr sz="2133">
                <a:solidFill>
                  <a:schemeClr val="accent3"/>
                </a:solidFill>
              </a:defRPr>
            </a:lvl7pPr>
            <a:lvl8pPr lvl="7" rtl="0">
              <a:spcBef>
                <a:spcPts val="0"/>
              </a:spcBef>
              <a:spcAft>
                <a:spcPts val="0"/>
              </a:spcAft>
              <a:buClr>
                <a:schemeClr val="accent3"/>
              </a:buClr>
              <a:buSzPts val="1600"/>
              <a:buNone/>
              <a:defRPr sz="2133">
                <a:solidFill>
                  <a:schemeClr val="accent3"/>
                </a:solidFill>
              </a:defRPr>
            </a:lvl8pPr>
            <a:lvl9pPr lvl="8" rtl="0">
              <a:spcBef>
                <a:spcPts val="0"/>
              </a:spcBef>
              <a:spcAft>
                <a:spcPts val="0"/>
              </a:spcAft>
              <a:buClr>
                <a:schemeClr val="accent3"/>
              </a:buClr>
              <a:buSzPts val="1600"/>
              <a:buNone/>
              <a:defRPr sz="2133">
                <a:solidFill>
                  <a:schemeClr val="accent3"/>
                </a:solidFill>
              </a:defRPr>
            </a:lvl9pPr>
          </a:lstStyle>
          <a:p>
            <a:r>
              <a:rPr lang="en-US"/>
              <a:t>Click to edit Master title style</a:t>
            </a:r>
            <a:endParaRPr/>
          </a:p>
        </p:txBody>
      </p:sp>
      <p:sp>
        <p:nvSpPr>
          <p:cNvPr id="61" name="Google Shape;61;p15"/>
          <p:cNvSpPr txBox="1">
            <a:spLocks noGrp="1"/>
          </p:cNvSpPr>
          <p:nvPr>
            <p:ph type="subTitle" idx="1"/>
          </p:nvPr>
        </p:nvSpPr>
        <p:spPr>
          <a:xfrm>
            <a:off x="3489820" y="3716163"/>
            <a:ext cx="2532400" cy="770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867">
                <a:latin typeface="Livvic"/>
                <a:ea typeface="Livvic"/>
                <a:cs typeface="Livvic"/>
                <a:sym typeface="Livvic"/>
              </a:defRPr>
            </a:lvl1pPr>
            <a:lvl2pPr lvl="1" algn="ctr" rtl="0">
              <a:lnSpc>
                <a:spcPct val="100000"/>
              </a:lnSpc>
              <a:spcBef>
                <a:spcPts val="2133"/>
              </a:spcBef>
              <a:spcAft>
                <a:spcPts val="0"/>
              </a:spcAft>
              <a:buNone/>
              <a:defRPr sz="1867">
                <a:latin typeface="Livvic"/>
                <a:ea typeface="Livvic"/>
                <a:cs typeface="Livvic"/>
                <a:sym typeface="Livvic"/>
              </a:defRPr>
            </a:lvl2pPr>
            <a:lvl3pPr lvl="2" algn="ctr" rtl="0">
              <a:lnSpc>
                <a:spcPct val="100000"/>
              </a:lnSpc>
              <a:spcBef>
                <a:spcPts val="2133"/>
              </a:spcBef>
              <a:spcAft>
                <a:spcPts val="0"/>
              </a:spcAft>
              <a:buNone/>
              <a:defRPr sz="1867">
                <a:latin typeface="Livvic"/>
                <a:ea typeface="Livvic"/>
                <a:cs typeface="Livvic"/>
                <a:sym typeface="Livvic"/>
              </a:defRPr>
            </a:lvl3pPr>
            <a:lvl4pPr lvl="3" algn="ctr" rtl="0">
              <a:lnSpc>
                <a:spcPct val="100000"/>
              </a:lnSpc>
              <a:spcBef>
                <a:spcPts val="2133"/>
              </a:spcBef>
              <a:spcAft>
                <a:spcPts val="0"/>
              </a:spcAft>
              <a:buNone/>
              <a:defRPr sz="1867">
                <a:latin typeface="Livvic"/>
                <a:ea typeface="Livvic"/>
                <a:cs typeface="Livvic"/>
                <a:sym typeface="Livvic"/>
              </a:defRPr>
            </a:lvl4pPr>
            <a:lvl5pPr lvl="4" algn="ctr" rtl="0">
              <a:lnSpc>
                <a:spcPct val="100000"/>
              </a:lnSpc>
              <a:spcBef>
                <a:spcPts val="2133"/>
              </a:spcBef>
              <a:spcAft>
                <a:spcPts val="0"/>
              </a:spcAft>
              <a:buNone/>
              <a:defRPr sz="1867">
                <a:latin typeface="Livvic"/>
                <a:ea typeface="Livvic"/>
                <a:cs typeface="Livvic"/>
                <a:sym typeface="Livvic"/>
              </a:defRPr>
            </a:lvl5pPr>
            <a:lvl6pPr lvl="5" algn="ctr" rtl="0">
              <a:lnSpc>
                <a:spcPct val="100000"/>
              </a:lnSpc>
              <a:spcBef>
                <a:spcPts val="2133"/>
              </a:spcBef>
              <a:spcAft>
                <a:spcPts val="0"/>
              </a:spcAft>
              <a:buNone/>
              <a:defRPr sz="1867">
                <a:latin typeface="Livvic"/>
                <a:ea typeface="Livvic"/>
                <a:cs typeface="Livvic"/>
                <a:sym typeface="Livvic"/>
              </a:defRPr>
            </a:lvl6pPr>
            <a:lvl7pPr lvl="6" algn="ctr" rtl="0">
              <a:lnSpc>
                <a:spcPct val="100000"/>
              </a:lnSpc>
              <a:spcBef>
                <a:spcPts val="2133"/>
              </a:spcBef>
              <a:spcAft>
                <a:spcPts val="0"/>
              </a:spcAft>
              <a:buNone/>
              <a:defRPr sz="1867">
                <a:latin typeface="Livvic"/>
                <a:ea typeface="Livvic"/>
                <a:cs typeface="Livvic"/>
                <a:sym typeface="Livvic"/>
              </a:defRPr>
            </a:lvl7pPr>
            <a:lvl8pPr lvl="7" algn="ctr" rtl="0">
              <a:lnSpc>
                <a:spcPct val="100000"/>
              </a:lnSpc>
              <a:spcBef>
                <a:spcPts val="2133"/>
              </a:spcBef>
              <a:spcAft>
                <a:spcPts val="0"/>
              </a:spcAft>
              <a:buNone/>
              <a:defRPr sz="1867">
                <a:latin typeface="Livvic"/>
                <a:ea typeface="Livvic"/>
                <a:cs typeface="Livvic"/>
                <a:sym typeface="Livvic"/>
              </a:defRPr>
            </a:lvl8pPr>
            <a:lvl9pPr lvl="8" algn="ctr" rtl="0">
              <a:lnSpc>
                <a:spcPct val="100000"/>
              </a:lnSpc>
              <a:spcBef>
                <a:spcPts val="2133"/>
              </a:spcBef>
              <a:spcAft>
                <a:spcPts val="2133"/>
              </a:spcAft>
              <a:buNone/>
              <a:defRPr sz="1867">
                <a:latin typeface="Livvic"/>
                <a:ea typeface="Livvic"/>
                <a:cs typeface="Livvic"/>
                <a:sym typeface="Livvic"/>
              </a:defRPr>
            </a:lvl9pPr>
          </a:lstStyle>
          <a:p>
            <a:r>
              <a:rPr lang="en-US"/>
              <a:t>Click to edit Master subtitle style</a:t>
            </a:r>
            <a:endParaRPr/>
          </a:p>
        </p:txBody>
      </p:sp>
      <p:sp>
        <p:nvSpPr>
          <p:cNvPr id="62" name="Google Shape;62;p15"/>
          <p:cNvSpPr txBox="1">
            <a:spLocks noGrp="1"/>
          </p:cNvSpPr>
          <p:nvPr>
            <p:ph type="ctrTitle" idx="2"/>
          </p:nvPr>
        </p:nvSpPr>
        <p:spPr>
          <a:xfrm>
            <a:off x="8766831" y="3453871"/>
            <a:ext cx="2322400" cy="339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3"/>
              </a:buClr>
              <a:buSzPts val="1600"/>
              <a:buNone/>
              <a:defRPr sz="3200" b="0"/>
            </a:lvl1pPr>
            <a:lvl2pPr lvl="1" rtl="0">
              <a:spcBef>
                <a:spcPts val="0"/>
              </a:spcBef>
              <a:spcAft>
                <a:spcPts val="0"/>
              </a:spcAft>
              <a:buClr>
                <a:schemeClr val="accent3"/>
              </a:buClr>
              <a:buSzPts val="1600"/>
              <a:buNone/>
              <a:defRPr sz="2133">
                <a:solidFill>
                  <a:schemeClr val="accent3"/>
                </a:solidFill>
              </a:defRPr>
            </a:lvl2pPr>
            <a:lvl3pPr lvl="2" rtl="0">
              <a:spcBef>
                <a:spcPts val="0"/>
              </a:spcBef>
              <a:spcAft>
                <a:spcPts val="0"/>
              </a:spcAft>
              <a:buClr>
                <a:schemeClr val="accent3"/>
              </a:buClr>
              <a:buSzPts val="1600"/>
              <a:buNone/>
              <a:defRPr sz="2133">
                <a:solidFill>
                  <a:schemeClr val="accent3"/>
                </a:solidFill>
              </a:defRPr>
            </a:lvl3pPr>
            <a:lvl4pPr lvl="3" rtl="0">
              <a:spcBef>
                <a:spcPts val="0"/>
              </a:spcBef>
              <a:spcAft>
                <a:spcPts val="0"/>
              </a:spcAft>
              <a:buClr>
                <a:schemeClr val="accent3"/>
              </a:buClr>
              <a:buSzPts val="1600"/>
              <a:buNone/>
              <a:defRPr sz="2133">
                <a:solidFill>
                  <a:schemeClr val="accent3"/>
                </a:solidFill>
              </a:defRPr>
            </a:lvl4pPr>
            <a:lvl5pPr lvl="4" rtl="0">
              <a:spcBef>
                <a:spcPts val="0"/>
              </a:spcBef>
              <a:spcAft>
                <a:spcPts val="0"/>
              </a:spcAft>
              <a:buClr>
                <a:schemeClr val="accent3"/>
              </a:buClr>
              <a:buSzPts val="1600"/>
              <a:buNone/>
              <a:defRPr sz="2133">
                <a:solidFill>
                  <a:schemeClr val="accent3"/>
                </a:solidFill>
              </a:defRPr>
            </a:lvl5pPr>
            <a:lvl6pPr lvl="5" rtl="0">
              <a:spcBef>
                <a:spcPts val="0"/>
              </a:spcBef>
              <a:spcAft>
                <a:spcPts val="0"/>
              </a:spcAft>
              <a:buClr>
                <a:schemeClr val="accent3"/>
              </a:buClr>
              <a:buSzPts val="1600"/>
              <a:buNone/>
              <a:defRPr sz="2133">
                <a:solidFill>
                  <a:schemeClr val="accent3"/>
                </a:solidFill>
              </a:defRPr>
            </a:lvl6pPr>
            <a:lvl7pPr lvl="6" rtl="0">
              <a:spcBef>
                <a:spcPts val="0"/>
              </a:spcBef>
              <a:spcAft>
                <a:spcPts val="0"/>
              </a:spcAft>
              <a:buClr>
                <a:schemeClr val="accent3"/>
              </a:buClr>
              <a:buSzPts val="1600"/>
              <a:buNone/>
              <a:defRPr sz="2133">
                <a:solidFill>
                  <a:schemeClr val="accent3"/>
                </a:solidFill>
              </a:defRPr>
            </a:lvl7pPr>
            <a:lvl8pPr lvl="7" rtl="0">
              <a:spcBef>
                <a:spcPts val="0"/>
              </a:spcBef>
              <a:spcAft>
                <a:spcPts val="0"/>
              </a:spcAft>
              <a:buClr>
                <a:schemeClr val="accent3"/>
              </a:buClr>
              <a:buSzPts val="1600"/>
              <a:buNone/>
              <a:defRPr sz="2133">
                <a:solidFill>
                  <a:schemeClr val="accent3"/>
                </a:solidFill>
              </a:defRPr>
            </a:lvl8pPr>
            <a:lvl9pPr lvl="8" rtl="0">
              <a:spcBef>
                <a:spcPts val="0"/>
              </a:spcBef>
              <a:spcAft>
                <a:spcPts val="0"/>
              </a:spcAft>
              <a:buClr>
                <a:schemeClr val="accent3"/>
              </a:buClr>
              <a:buSzPts val="1600"/>
              <a:buNone/>
              <a:defRPr sz="2133">
                <a:solidFill>
                  <a:schemeClr val="accent3"/>
                </a:solidFill>
              </a:defRPr>
            </a:lvl9pPr>
          </a:lstStyle>
          <a:p>
            <a:r>
              <a:rPr lang="en-US"/>
              <a:t>Click to edit Master title style</a:t>
            </a:r>
            <a:endParaRPr/>
          </a:p>
        </p:txBody>
      </p:sp>
      <p:sp>
        <p:nvSpPr>
          <p:cNvPr id="63" name="Google Shape;63;p15"/>
          <p:cNvSpPr txBox="1">
            <a:spLocks noGrp="1"/>
          </p:cNvSpPr>
          <p:nvPr>
            <p:ph type="subTitle" idx="3"/>
          </p:nvPr>
        </p:nvSpPr>
        <p:spPr>
          <a:xfrm>
            <a:off x="8661831" y="3716163"/>
            <a:ext cx="2532400" cy="103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867">
                <a:latin typeface="Livvic"/>
                <a:ea typeface="Livvic"/>
                <a:cs typeface="Livvic"/>
                <a:sym typeface="Livvic"/>
              </a:defRPr>
            </a:lvl1pPr>
            <a:lvl2pPr lvl="1" algn="ctr" rtl="0">
              <a:lnSpc>
                <a:spcPct val="100000"/>
              </a:lnSpc>
              <a:spcBef>
                <a:spcPts val="2133"/>
              </a:spcBef>
              <a:spcAft>
                <a:spcPts val="0"/>
              </a:spcAft>
              <a:buNone/>
              <a:defRPr sz="1867">
                <a:latin typeface="Livvic"/>
                <a:ea typeface="Livvic"/>
                <a:cs typeface="Livvic"/>
                <a:sym typeface="Livvic"/>
              </a:defRPr>
            </a:lvl2pPr>
            <a:lvl3pPr lvl="2" algn="ctr" rtl="0">
              <a:lnSpc>
                <a:spcPct val="100000"/>
              </a:lnSpc>
              <a:spcBef>
                <a:spcPts val="2133"/>
              </a:spcBef>
              <a:spcAft>
                <a:spcPts val="0"/>
              </a:spcAft>
              <a:buNone/>
              <a:defRPr sz="1867">
                <a:latin typeface="Livvic"/>
                <a:ea typeface="Livvic"/>
                <a:cs typeface="Livvic"/>
                <a:sym typeface="Livvic"/>
              </a:defRPr>
            </a:lvl3pPr>
            <a:lvl4pPr lvl="3" algn="ctr" rtl="0">
              <a:lnSpc>
                <a:spcPct val="100000"/>
              </a:lnSpc>
              <a:spcBef>
                <a:spcPts val="2133"/>
              </a:spcBef>
              <a:spcAft>
                <a:spcPts val="0"/>
              </a:spcAft>
              <a:buNone/>
              <a:defRPr sz="1867">
                <a:latin typeface="Livvic"/>
                <a:ea typeface="Livvic"/>
                <a:cs typeface="Livvic"/>
                <a:sym typeface="Livvic"/>
              </a:defRPr>
            </a:lvl4pPr>
            <a:lvl5pPr lvl="4" algn="ctr" rtl="0">
              <a:lnSpc>
                <a:spcPct val="100000"/>
              </a:lnSpc>
              <a:spcBef>
                <a:spcPts val="2133"/>
              </a:spcBef>
              <a:spcAft>
                <a:spcPts val="0"/>
              </a:spcAft>
              <a:buNone/>
              <a:defRPr sz="1867">
                <a:latin typeface="Livvic"/>
                <a:ea typeface="Livvic"/>
                <a:cs typeface="Livvic"/>
                <a:sym typeface="Livvic"/>
              </a:defRPr>
            </a:lvl5pPr>
            <a:lvl6pPr lvl="5" algn="ctr" rtl="0">
              <a:lnSpc>
                <a:spcPct val="100000"/>
              </a:lnSpc>
              <a:spcBef>
                <a:spcPts val="2133"/>
              </a:spcBef>
              <a:spcAft>
                <a:spcPts val="0"/>
              </a:spcAft>
              <a:buNone/>
              <a:defRPr sz="1867">
                <a:latin typeface="Livvic"/>
                <a:ea typeface="Livvic"/>
                <a:cs typeface="Livvic"/>
                <a:sym typeface="Livvic"/>
              </a:defRPr>
            </a:lvl6pPr>
            <a:lvl7pPr lvl="6" algn="ctr" rtl="0">
              <a:lnSpc>
                <a:spcPct val="100000"/>
              </a:lnSpc>
              <a:spcBef>
                <a:spcPts val="2133"/>
              </a:spcBef>
              <a:spcAft>
                <a:spcPts val="0"/>
              </a:spcAft>
              <a:buNone/>
              <a:defRPr sz="1867">
                <a:latin typeface="Livvic"/>
                <a:ea typeface="Livvic"/>
                <a:cs typeface="Livvic"/>
                <a:sym typeface="Livvic"/>
              </a:defRPr>
            </a:lvl7pPr>
            <a:lvl8pPr lvl="7" algn="ctr" rtl="0">
              <a:lnSpc>
                <a:spcPct val="100000"/>
              </a:lnSpc>
              <a:spcBef>
                <a:spcPts val="2133"/>
              </a:spcBef>
              <a:spcAft>
                <a:spcPts val="0"/>
              </a:spcAft>
              <a:buNone/>
              <a:defRPr sz="1867">
                <a:latin typeface="Livvic"/>
                <a:ea typeface="Livvic"/>
                <a:cs typeface="Livvic"/>
                <a:sym typeface="Livvic"/>
              </a:defRPr>
            </a:lvl8pPr>
            <a:lvl9pPr lvl="8" algn="ctr" rtl="0">
              <a:lnSpc>
                <a:spcPct val="100000"/>
              </a:lnSpc>
              <a:spcBef>
                <a:spcPts val="2133"/>
              </a:spcBef>
              <a:spcAft>
                <a:spcPts val="2133"/>
              </a:spcAft>
              <a:buNone/>
              <a:defRPr sz="1867">
                <a:latin typeface="Livvic"/>
                <a:ea typeface="Livvic"/>
                <a:cs typeface="Livvic"/>
                <a:sym typeface="Livvic"/>
              </a:defRPr>
            </a:lvl9pPr>
          </a:lstStyle>
          <a:p>
            <a:r>
              <a:rPr lang="en-US"/>
              <a:t>Click to edit Master subtitle style</a:t>
            </a:r>
            <a:endParaRPr/>
          </a:p>
        </p:txBody>
      </p:sp>
      <p:sp>
        <p:nvSpPr>
          <p:cNvPr id="64" name="Google Shape;64;p15"/>
          <p:cNvSpPr txBox="1">
            <a:spLocks noGrp="1"/>
          </p:cNvSpPr>
          <p:nvPr>
            <p:ph type="ctrTitle" idx="4"/>
          </p:nvPr>
        </p:nvSpPr>
        <p:spPr>
          <a:xfrm>
            <a:off x="1079369" y="3488671"/>
            <a:ext cx="2425600" cy="3044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3"/>
              </a:buClr>
              <a:buSzPts val="1600"/>
              <a:buNone/>
              <a:defRPr sz="3200" b="0"/>
            </a:lvl1pPr>
            <a:lvl2pPr lvl="1" rtl="0">
              <a:spcBef>
                <a:spcPts val="0"/>
              </a:spcBef>
              <a:spcAft>
                <a:spcPts val="0"/>
              </a:spcAft>
              <a:buClr>
                <a:schemeClr val="accent3"/>
              </a:buClr>
              <a:buSzPts val="1600"/>
              <a:buNone/>
              <a:defRPr sz="2133">
                <a:solidFill>
                  <a:schemeClr val="accent3"/>
                </a:solidFill>
              </a:defRPr>
            </a:lvl2pPr>
            <a:lvl3pPr lvl="2" rtl="0">
              <a:spcBef>
                <a:spcPts val="0"/>
              </a:spcBef>
              <a:spcAft>
                <a:spcPts val="0"/>
              </a:spcAft>
              <a:buClr>
                <a:schemeClr val="accent3"/>
              </a:buClr>
              <a:buSzPts val="1600"/>
              <a:buNone/>
              <a:defRPr sz="2133">
                <a:solidFill>
                  <a:schemeClr val="accent3"/>
                </a:solidFill>
              </a:defRPr>
            </a:lvl3pPr>
            <a:lvl4pPr lvl="3" rtl="0">
              <a:spcBef>
                <a:spcPts val="0"/>
              </a:spcBef>
              <a:spcAft>
                <a:spcPts val="0"/>
              </a:spcAft>
              <a:buClr>
                <a:schemeClr val="accent3"/>
              </a:buClr>
              <a:buSzPts val="1600"/>
              <a:buNone/>
              <a:defRPr sz="2133">
                <a:solidFill>
                  <a:schemeClr val="accent3"/>
                </a:solidFill>
              </a:defRPr>
            </a:lvl4pPr>
            <a:lvl5pPr lvl="4" rtl="0">
              <a:spcBef>
                <a:spcPts val="0"/>
              </a:spcBef>
              <a:spcAft>
                <a:spcPts val="0"/>
              </a:spcAft>
              <a:buClr>
                <a:schemeClr val="accent3"/>
              </a:buClr>
              <a:buSzPts val="1600"/>
              <a:buNone/>
              <a:defRPr sz="2133">
                <a:solidFill>
                  <a:schemeClr val="accent3"/>
                </a:solidFill>
              </a:defRPr>
            </a:lvl5pPr>
            <a:lvl6pPr lvl="5" rtl="0">
              <a:spcBef>
                <a:spcPts val="0"/>
              </a:spcBef>
              <a:spcAft>
                <a:spcPts val="0"/>
              </a:spcAft>
              <a:buClr>
                <a:schemeClr val="accent3"/>
              </a:buClr>
              <a:buSzPts val="1600"/>
              <a:buNone/>
              <a:defRPr sz="2133">
                <a:solidFill>
                  <a:schemeClr val="accent3"/>
                </a:solidFill>
              </a:defRPr>
            </a:lvl6pPr>
            <a:lvl7pPr lvl="6" rtl="0">
              <a:spcBef>
                <a:spcPts val="0"/>
              </a:spcBef>
              <a:spcAft>
                <a:spcPts val="0"/>
              </a:spcAft>
              <a:buClr>
                <a:schemeClr val="accent3"/>
              </a:buClr>
              <a:buSzPts val="1600"/>
              <a:buNone/>
              <a:defRPr sz="2133">
                <a:solidFill>
                  <a:schemeClr val="accent3"/>
                </a:solidFill>
              </a:defRPr>
            </a:lvl7pPr>
            <a:lvl8pPr lvl="7" rtl="0">
              <a:spcBef>
                <a:spcPts val="0"/>
              </a:spcBef>
              <a:spcAft>
                <a:spcPts val="0"/>
              </a:spcAft>
              <a:buClr>
                <a:schemeClr val="accent3"/>
              </a:buClr>
              <a:buSzPts val="1600"/>
              <a:buNone/>
              <a:defRPr sz="2133">
                <a:solidFill>
                  <a:schemeClr val="accent3"/>
                </a:solidFill>
              </a:defRPr>
            </a:lvl8pPr>
            <a:lvl9pPr lvl="8" rtl="0">
              <a:spcBef>
                <a:spcPts val="0"/>
              </a:spcBef>
              <a:spcAft>
                <a:spcPts val="0"/>
              </a:spcAft>
              <a:buClr>
                <a:schemeClr val="accent3"/>
              </a:buClr>
              <a:buSzPts val="1600"/>
              <a:buNone/>
              <a:defRPr sz="2133">
                <a:solidFill>
                  <a:schemeClr val="accent3"/>
                </a:solidFill>
              </a:defRPr>
            </a:lvl9pPr>
          </a:lstStyle>
          <a:p>
            <a:r>
              <a:rPr lang="en-US"/>
              <a:t>Click to edit Master title style</a:t>
            </a:r>
            <a:endParaRPr/>
          </a:p>
        </p:txBody>
      </p:sp>
      <p:sp>
        <p:nvSpPr>
          <p:cNvPr id="65" name="Google Shape;65;p15"/>
          <p:cNvSpPr txBox="1">
            <a:spLocks noGrp="1"/>
          </p:cNvSpPr>
          <p:nvPr>
            <p:ph type="subTitle" idx="5"/>
          </p:nvPr>
        </p:nvSpPr>
        <p:spPr>
          <a:xfrm>
            <a:off x="1026069" y="3716163"/>
            <a:ext cx="2532400" cy="770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867">
                <a:latin typeface="Livvic"/>
                <a:ea typeface="Livvic"/>
                <a:cs typeface="Livvic"/>
                <a:sym typeface="Livvic"/>
              </a:defRPr>
            </a:lvl1pPr>
            <a:lvl2pPr lvl="1" algn="ctr" rtl="0">
              <a:lnSpc>
                <a:spcPct val="100000"/>
              </a:lnSpc>
              <a:spcBef>
                <a:spcPts val="2133"/>
              </a:spcBef>
              <a:spcAft>
                <a:spcPts val="0"/>
              </a:spcAft>
              <a:buNone/>
              <a:defRPr sz="1867">
                <a:latin typeface="Livvic"/>
                <a:ea typeface="Livvic"/>
                <a:cs typeface="Livvic"/>
                <a:sym typeface="Livvic"/>
              </a:defRPr>
            </a:lvl2pPr>
            <a:lvl3pPr lvl="2" algn="ctr" rtl="0">
              <a:lnSpc>
                <a:spcPct val="100000"/>
              </a:lnSpc>
              <a:spcBef>
                <a:spcPts val="2133"/>
              </a:spcBef>
              <a:spcAft>
                <a:spcPts val="0"/>
              </a:spcAft>
              <a:buNone/>
              <a:defRPr sz="1867">
                <a:latin typeface="Livvic"/>
                <a:ea typeface="Livvic"/>
                <a:cs typeface="Livvic"/>
                <a:sym typeface="Livvic"/>
              </a:defRPr>
            </a:lvl3pPr>
            <a:lvl4pPr lvl="3" algn="ctr" rtl="0">
              <a:lnSpc>
                <a:spcPct val="100000"/>
              </a:lnSpc>
              <a:spcBef>
                <a:spcPts val="2133"/>
              </a:spcBef>
              <a:spcAft>
                <a:spcPts val="0"/>
              </a:spcAft>
              <a:buNone/>
              <a:defRPr sz="1867">
                <a:latin typeface="Livvic"/>
                <a:ea typeface="Livvic"/>
                <a:cs typeface="Livvic"/>
                <a:sym typeface="Livvic"/>
              </a:defRPr>
            </a:lvl4pPr>
            <a:lvl5pPr lvl="4" algn="ctr" rtl="0">
              <a:lnSpc>
                <a:spcPct val="100000"/>
              </a:lnSpc>
              <a:spcBef>
                <a:spcPts val="2133"/>
              </a:spcBef>
              <a:spcAft>
                <a:spcPts val="0"/>
              </a:spcAft>
              <a:buNone/>
              <a:defRPr sz="1867">
                <a:latin typeface="Livvic"/>
                <a:ea typeface="Livvic"/>
                <a:cs typeface="Livvic"/>
                <a:sym typeface="Livvic"/>
              </a:defRPr>
            </a:lvl5pPr>
            <a:lvl6pPr lvl="5" algn="ctr" rtl="0">
              <a:lnSpc>
                <a:spcPct val="100000"/>
              </a:lnSpc>
              <a:spcBef>
                <a:spcPts val="2133"/>
              </a:spcBef>
              <a:spcAft>
                <a:spcPts val="0"/>
              </a:spcAft>
              <a:buNone/>
              <a:defRPr sz="1867">
                <a:latin typeface="Livvic"/>
                <a:ea typeface="Livvic"/>
                <a:cs typeface="Livvic"/>
                <a:sym typeface="Livvic"/>
              </a:defRPr>
            </a:lvl6pPr>
            <a:lvl7pPr lvl="6" algn="ctr" rtl="0">
              <a:lnSpc>
                <a:spcPct val="100000"/>
              </a:lnSpc>
              <a:spcBef>
                <a:spcPts val="2133"/>
              </a:spcBef>
              <a:spcAft>
                <a:spcPts val="0"/>
              </a:spcAft>
              <a:buNone/>
              <a:defRPr sz="1867">
                <a:latin typeface="Livvic"/>
                <a:ea typeface="Livvic"/>
                <a:cs typeface="Livvic"/>
                <a:sym typeface="Livvic"/>
              </a:defRPr>
            </a:lvl7pPr>
            <a:lvl8pPr lvl="7" algn="ctr" rtl="0">
              <a:lnSpc>
                <a:spcPct val="100000"/>
              </a:lnSpc>
              <a:spcBef>
                <a:spcPts val="2133"/>
              </a:spcBef>
              <a:spcAft>
                <a:spcPts val="0"/>
              </a:spcAft>
              <a:buNone/>
              <a:defRPr sz="1867">
                <a:latin typeface="Livvic"/>
                <a:ea typeface="Livvic"/>
                <a:cs typeface="Livvic"/>
                <a:sym typeface="Livvic"/>
              </a:defRPr>
            </a:lvl8pPr>
            <a:lvl9pPr lvl="8" algn="ctr" rtl="0">
              <a:lnSpc>
                <a:spcPct val="100000"/>
              </a:lnSpc>
              <a:spcBef>
                <a:spcPts val="2133"/>
              </a:spcBef>
              <a:spcAft>
                <a:spcPts val="2133"/>
              </a:spcAft>
              <a:buNone/>
              <a:defRPr sz="1867">
                <a:latin typeface="Livvic"/>
                <a:ea typeface="Livvic"/>
                <a:cs typeface="Livvic"/>
                <a:sym typeface="Livvic"/>
              </a:defRPr>
            </a:lvl9pPr>
          </a:lstStyle>
          <a:p>
            <a:r>
              <a:rPr lang="en-US"/>
              <a:t>Click to edit Master subtitle style</a:t>
            </a:r>
            <a:endParaRPr/>
          </a:p>
        </p:txBody>
      </p:sp>
      <p:sp>
        <p:nvSpPr>
          <p:cNvPr id="66" name="Google Shape;66;p15"/>
          <p:cNvSpPr txBox="1">
            <a:spLocks noGrp="1"/>
          </p:cNvSpPr>
          <p:nvPr>
            <p:ph type="ctrTitle" idx="6"/>
          </p:nvPr>
        </p:nvSpPr>
        <p:spPr>
          <a:xfrm>
            <a:off x="6298631" y="3453871"/>
            <a:ext cx="1967600" cy="339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3"/>
              </a:buClr>
              <a:buSzPts val="1600"/>
              <a:buNone/>
              <a:defRPr sz="3200" b="0"/>
            </a:lvl1pPr>
            <a:lvl2pPr lvl="1" rtl="0">
              <a:spcBef>
                <a:spcPts val="0"/>
              </a:spcBef>
              <a:spcAft>
                <a:spcPts val="0"/>
              </a:spcAft>
              <a:buClr>
                <a:schemeClr val="accent3"/>
              </a:buClr>
              <a:buSzPts val="1600"/>
              <a:buNone/>
              <a:defRPr sz="2133">
                <a:solidFill>
                  <a:schemeClr val="accent3"/>
                </a:solidFill>
              </a:defRPr>
            </a:lvl2pPr>
            <a:lvl3pPr lvl="2" rtl="0">
              <a:spcBef>
                <a:spcPts val="0"/>
              </a:spcBef>
              <a:spcAft>
                <a:spcPts val="0"/>
              </a:spcAft>
              <a:buClr>
                <a:schemeClr val="accent3"/>
              </a:buClr>
              <a:buSzPts val="1600"/>
              <a:buNone/>
              <a:defRPr sz="2133">
                <a:solidFill>
                  <a:schemeClr val="accent3"/>
                </a:solidFill>
              </a:defRPr>
            </a:lvl3pPr>
            <a:lvl4pPr lvl="3" rtl="0">
              <a:spcBef>
                <a:spcPts val="0"/>
              </a:spcBef>
              <a:spcAft>
                <a:spcPts val="0"/>
              </a:spcAft>
              <a:buClr>
                <a:schemeClr val="accent3"/>
              </a:buClr>
              <a:buSzPts val="1600"/>
              <a:buNone/>
              <a:defRPr sz="2133">
                <a:solidFill>
                  <a:schemeClr val="accent3"/>
                </a:solidFill>
              </a:defRPr>
            </a:lvl4pPr>
            <a:lvl5pPr lvl="4" rtl="0">
              <a:spcBef>
                <a:spcPts val="0"/>
              </a:spcBef>
              <a:spcAft>
                <a:spcPts val="0"/>
              </a:spcAft>
              <a:buClr>
                <a:schemeClr val="accent3"/>
              </a:buClr>
              <a:buSzPts val="1600"/>
              <a:buNone/>
              <a:defRPr sz="2133">
                <a:solidFill>
                  <a:schemeClr val="accent3"/>
                </a:solidFill>
              </a:defRPr>
            </a:lvl5pPr>
            <a:lvl6pPr lvl="5" rtl="0">
              <a:spcBef>
                <a:spcPts val="0"/>
              </a:spcBef>
              <a:spcAft>
                <a:spcPts val="0"/>
              </a:spcAft>
              <a:buClr>
                <a:schemeClr val="accent3"/>
              </a:buClr>
              <a:buSzPts val="1600"/>
              <a:buNone/>
              <a:defRPr sz="2133">
                <a:solidFill>
                  <a:schemeClr val="accent3"/>
                </a:solidFill>
              </a:defRPr>
            </a:lvl6pPr>
            <a:lvl7pPr lvl="6" rtl="0">
              <a:spcBef>
                <a:spcPts val="0"/>
              </a:spcBef>
              <a:spcAft>
                <a:spcPts val="0"/>
              </a:spcAft>
              <a:buClr>
                <a:schemeClr val="accent3"/>
              </a:buClr>
              <a:buSzPts val="1600"/>
              <a:buNone/>
              <a:defRPr sz="2133">
                <a:solidFill>
                  <a:schemeClr val="accent3"/>
                </a:solidFill>
              </a:defRPr>
            </a:lvl7pPr>
            <a:lvl8pPr lvl="7" rtl="0">
              <a:spcBef>
                <a:spcPts val="0"/>
              </a:spcBef>
              <a:spcAft>
                <a:spcPts val="0"/>
              </a:spcAft>
              <a:buClr>
                <a:schemeClr val="accent3"/>
              </a:buClr>
              <a:buSzPts val="1600"/>
              <a:buNone/>
              <a:defRPr sz="2133">
                <a:solidFill>
                  <a:schemeClr val="accent3"/>
                </a:solidFill>
              </a:defRPr>
            </a:lvl8pPr>
            <a:lvl9pPr lvl="8" rtl="0">
              <a:spcBef>
                <a:spcPts val="0"/>
              </a:spcBef>
              <a:spcAft>
                <a:spcPts val="0"/>
              </a:spcAft>
              <a:buClr>
                <a:schemeClr val="accent3"/>
              </a:buClr>
              <a:buSzPts val="1600"/>
              <a:buNone/>
              <a:defRPr sz="2133">
                <a:solidFill>
                  <a:schemeClr val="accent3"/>
                </a:solidFill>
              </a:defRPr>
            </a:lvl9pPr>
          </a:lstStyle>
          <a:p>
            <a:r>
              <a:rPr lang="en-US"/>
              <a:t>Click to edit Master title style</a:t>
            </a:r>
            <a:endParaRPr/>
          </a:p>
        </p:txBody>
      </p:sp>
      <p:sp>
        <p:nvSpPr>
          <p:cNvPr id="67" name="Google Shape;67;p15"/>
          <p:cNvSpPr txBox="1">
            <a:spLocks noGrp="1"/>
          </p:cNvSpPr>
          <p:nvPr>
            <p:ph type="subTitle" idx="7"/>
          </p:nvPr>
        </p:nvSpPr>
        <p:spPr>
          <a:xfrm>
            <a:off x="6016231" y="3716163"/>
            <a:ext cx="2532400" cy="103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867">
                <a:latin typeface="Livvic"/>
                <a:ea typeface="Livvic"/>
                <a:cs typeface="Livvic"/>
                <a:sym typeface="Livvic"/>
              </a:defRPr>
            </a:lvl1pPr>
            <a:lvl2pPr lvl="1" algn="ctr" rtl="0">
              <a:lnSpc>
                <a:spcPct val="100000"/>
              </a:lnSpc>
              <a:spcBef>
                <a:spcPts val="2133"/>
              </a:spcBef>
              <a:spcAft>
                <a:spcPts val="0"/>
              </a:spcAft>
              <a:buNone/>
              <a:defRPr sz="1867">
                <a:latin typeface="Livvic"/>
                <a:ea typeface="Livvic"/>
                <a:cs typeface="Livvic"/>
                <a:sym typeface="Livvic"/>
              </a:defRPr>
            </a:lvl2pPr>
            <a:lvl3pPr lvl="2" algn="ctr" rtl="0">
              <a:lnSpc>
                <a:spcPct val="100000"/>
              </a:lnSpc>
              <a:spcBef>
                <a:spcPts val="2133"/>
              </a:spcBef>
              <a:spcAft>
                <a:spcPts val="0"/>
              </a:spcAft>
              <a:buNone/>
              <a:defRPr sz="1867">
                <a:latin typeface="Livvic"/>
                <a:ea typeface="Livvic"/>
                <a:cs typeface="Livvic"/>
                <a:sym typeface="Livvic"/>
              </a:defRPr>
            </a:lvl3pPr>
            <a:lvl4pPr lvl="3" algn="ctr" rtl="0">
              <a:lnSpc>
                <a:spcPct val="100000"/>
              </a:lnSpc>
              <a:spcBef>
                <a:spcPts val="2133"/>
              </a:spcBef>
              <a:spcAft>
                <a:spcPts val="0"/>
              </a:spcAft>
              <a:buNone/>
              <a:defRPr sz="1867">
                <a:latin typeface="Livvic"/>
                <a:ea typeface="Livvic"/>
                <a:cs typeface="Livvic"/>
                <a:sym typeface="Livvic"/>
              </a:defRPr>
            </a:lvl4pPr>
            <a:lvl5pPr lvl="4" algn="ctr" rtl="0">
              <a:lnSpc>
                <a:spcPct val="100000"/>
              </a:lnSpc>
              <a:spcBef>
                <a:spcPts val="2133"/>
              </a:spcBef>
              <a:spcAft>
                <a:spcPts val="0"/>
              </a:spcAft>
              <a:buNone/>
              <a:defRPr sz="1867">
                <a:latin typeface="Livvic"/>
                <a:ea typeface="Livvic"/>
                <a:cs typeface="Livvic"/>
                <a:sym typeface="Livvic"/>
              </a:defRPr>
            </a:lvl5pPr>
            <a:lvl6pPr lvl="5" algn="ctr" rtl="0">
              <a:lnSpc>
                <a:spcPct val="100000"/>
              </a:lnSpc>
              <a:spcBef>
                <a:spcPts val="2133"/>
              </a:spcBef>
              <a:spcAft>
                <a:spcPts val="0"/>
              </a:spcAft>
              <a:buNone/>
              <a:defRPr sz="1867">
                <a:latin typeface="Livvic"/>
                <a:ea typeface="Livvic"/>
                <a:cs typeface="Livvic"/>
                <a:sym typeface="Livvic"/>
              </a:defRPr>
            </a:lvl6pPr>
            <a:lvl7pPr lvl="6" algn="ctr" rtl="0">
              <a:lnSpc>
                <a:spcPct val="100000"/>
              </a:lnSpc>
              <a:spcBef>
                <a:spcPts val="2133"/>
              </a:spcBef>
              <a:spcAft>
                <a:spcPts val="0"/>
              </a:spcAft>
              <a:buNone/>
              <a:defRPr sz="1867">
                <a:latin typeface="Livvic"/>
                <a:ea typeface="Livvic"/>
                <a:cs typeface="Livvic"/>
                <a:sym typeface="Livvic"/>
              </a:defRPr>
            </a:lvl7pPr>
            <a:lvl8pPr lvl="7" algn="ctr" rtl="0">
              <a:lnSpc>
                <a:spcPct val="100000"/>
              </a:lnSpc>
              <a:spcBef>
                <a:spcPts val="2133"/>
              </a:spcBef>
              <a:spcAft>
                <a:spcPts val="0"/>
              </a:spcAft>
              <a:buNone/>
              <a:defRPr sz="1867">
                <a:latin typeface="Livvic"/>
                <a:ea typeface="Livvic"/>
                <a:cs typeface="Livvic"/>
                <a:sym typeface="Livvic"/>
              </a:defRPr>
            </a:lvl8pPr>
            <a:lvl9pPr lvl="8" algn="ctr" rtl="0">
              <a:lnSpc>
                <a:spcPct val="100000"/>
              </a:lnSpc>
              <a:spcBef>
                <a:spcPts val="2133"/>
              </a:spcBef>
              <a:spcAft>
                <a:spcPts val="2133"/>
              </a:spcAft>
              <a:buNone/>
              <a:defRPr sz="1867">
                <a:latin typeface="Livvic"/>
                <a:ea typeface="Livvic"/>
                <a:cs typeface="Livvic"/>
                <a:sym typeface="Livvic"/>
              </a:defRPr>
            </a:lvl9pPr>
          </a:lstStyle>
          <a:p>
            <a:r>
              <a:rPr lang="en-US"/>
              <a:t>Click to edit Master subtitle style</a:t>
            </a:r>
            <a:endParaRPr/>
          </a:p>
        </p:txBody>
      </p:sp>
      <p:sp>
        <p:nvSpPr>
          <p:cNvPr id="68" name="Google Shape;68;p15"/>
          <p:cNvSpPr txBox="1">
            <a:spLocks noGrp="1"/>
          </p:cNvSpPr>
          <p:nvPr>
            <p:ph type="ctrTitle" idx="8"/>
          </p:nvPr>
        </p:nvSpPr>
        <p:spPr>
          <a:xfrm>
            <a:off x="2580733" y="479267"/>
            <a:ext cx="7030800" cy="1292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4000" b="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r>
              <a:rPr lang="en-US"/>
              <a:t>Click to edit Master title style</a:t>
            </a:r>
            <a:endParaRPr/>
          </a:p>
        </p:txBody>
      </p:sp>
    </p:spTree>
    <p:extLst>
      <p:ext uri="{BB962C8B-B14F-4D97-AF65-F5344CB8AC3E}">
        <p14:creationId xmlns:p14="http://schemas.microsoft.com/office/powerpoint/2010/main" val="1207511587"/>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hree columns 2">
  <p:cSld name="Title and three columns 2">
    <p:spTree>
      <p:nvGrpSpPr>
        <p:cNvPr id="1" name="Shape 69"/>
        <p:cNvGrpSpPr/>
        <p:nvPr/>
      </p:nvGrpSpPr>
      <p:grpSpPr>
        <a:xfrm>
          <a:off x="0" y="0"/>
          <a:ext cx="0" cy="0"/>
          <a:chOff x="0" y="0"/>
          <a:chExt cx="0" cy="0"/>
        </a:xfrm>
      </p:grpSpPr>
      <p:sp>
        <p:nvSpPr>
          <p:cNvPr id="70" name="Google Shape;70;p16"/>
          <p:cNvSpPr txBox="1">
            <a:spLocks noGrp="1"/>
          </p:cNvSpPr>
          <p:nvPr>
            <p:ph type="ctrTitle"/>
          </p:nvPr>
        </p:nvSpPr>
        <p:spPr>
          <a:xfrm>
            <a:off x="7579592" y="2964320"/>
            <a:ext cx="3502400" cy="770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b="0"/>
            </a:lvl1pPr>
            <a:lvl2pPr lvl="1" algn="ctr" rtl="0">
              <a:spcBef>
                <a:spcPts val="0"/>
              </a:spcBef>
              <a:spcAft>
                <a:spcPts val="0"/>
              </a:spcAft>
              <a:buSzPts val="1800"/>
              <a:buNone/>
              <a:defRPr sz="2400" b="0"/>
            </a:lvl2pPr>
            <a:lvl3pPr lvl="2" algn="ctr" rtl="0">
              <a:spcBef>
                <a:spcPts val="0"/>
              </a:spcBef>
              <a:spcAft>
                <a:spcPts val="0"/>
              </a:spcAft>
              <a:buSzPts val="1800"/>
              <a:buNone/>
              <a:defRPr sz="2400" b="0"/>
            </a:lvl3pPr>
            <a:lvl4pPr lvl="3" algn="ctr" rtl="0">
              <a:spcBef>
                <a:spcPts val="0"/>
              </a:spcBef>
              <a:spcAft>
                <a:spcPts val="0"/>
              </a:spcAft>
              <a:buSzPts val="1800"/>
              <a:buNone/>
              <a:defRPr sz="2400" b="0"/>
            </a:lvl4pPr>
            <a:lvl5pPr lvl="4" algn="ctr" rtl="0">
              <a:spcBef>
                <a:spcPts val="0"/>
              </a:spcBef>
              <a:spcAft>
                <a:spcPts val="0"/>
              </a:spcAft>
              <a:buSzPts val="1800"/>
              <a:buNone/>
              <a:defRPr sz="2400" b="0"/>
            </a:lvl5pPr>
            <a:lvl6pPr lvl="5" algn="ctr" rtl="0">
              <a:spcBef>
                <a:spcPts val="0"/>
              </a:spcBef>
              <a:spcAft>
                <a:spcPts val="0"/>
              </a:spcAft>
              <a:buSzPts val="1800"/>
              <a:buNone/>
              <a:defRPr sz="2400" b="0"/>
            </a:lvl6pPr>
            <a:lvl7pPr lvl="6" algn="ctr" rtl="0">
              <a:spcBef>
                <a:spcPts val="0"/>
              </a:spcBef>
              <a:spcAft>
                <a:spcPts val="0"/>
              </a:spcAft>
              <a:buSzPts val="1800"/>
              <a:buNone/>
              <a:defRPr sz="2400" b="0"/>
            </a:lvl7pPr>
            <a:lvl8pPr lvl="7" algn="ctr" rtl="0">
              <a:spcBef>
                <a:spcPts val="0"/>
              </a:spcBef>
              <a:spcAft>
                <a:spcPts val="0"/>
              </a:spcAft>
              <a:buSzPts val="1800"/>
              <a:buNone/>
              <a:defRPr sz="2400" b="0"/>
            </a:lvl8pPr>
            <a:lvl9pPr lvl="8" algn="ctr" rtl="0">
              <a:spcBef>
                <a:spcPts val="0"/>
              </a:spcBef>
              <a:spcAft>
                <a:spcPts val="0"/>
              </a:spcAft>
              <a:buSzPts val="1800"/>
              <a:buNone/>
              <a:defRPr sz="2400" b="0"/>
            </a:lvl9pPr>
          </a:lstStyle>
          <a:p>
            <a:r>
              <a:rPr lang="en-US"/>
              <a:t>Click to edit Master title style</a:t>
            </a:r>
            <a:endParaRPr/>
          </a:p>
        </p:txBody>
      </p:sp>
      <p:sp>
        <p:nvSpPr>
          <p:cNvPr id="71" name="Google Shape;71;p16"/>
          <p:cNvSpPr txBox="1">
            <a:spLocks noGrp="1"/>
          </p:cNvSpPr>
          <p:nvPr>
            <p:ph type="subTitle" idx="1"/>
          </p:nvPr>
        </p:nvSpPr>
        <p:spPr>
          <a:xfrm>
            <a:off x="8150592" y="3568275"/>
            <a:ext cx="2360400" cy="197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867">
                <a:latin typeface="Livvic"/>
                <a:ea typeface="Livvic"/>
                <a:cs typeface="Livvic"/>
                <a:sym typeface="Livvic"/>
              </a:defRPr>
            </a:lvl1pPr>
            <a:lvl2pPr lvl="1" algn="ctr" rtl="0">
              <a:lnSpc>
                <a:spcPct val="100000"/>
              </a:lnSpc>
              <a:spcBef>
                <a:spcPts val="2133"/>
              </a:spcBef>
              <a:spcAft>
                <a:spcPts val="0"/>
              </a:spcAft>
              <a:buNone/>
              <a:defRPr sz="1867">
                <a:latin typeface="Livvic"/>
                <a:ea typeface="Livvic"/>
                <a:cs typeface="Livvic"/>
                <a:sym typeface="Livvic"/>
              </a:defRPr>
            </a:lvl2pPr>
            <a:lvl3pPr lvl="2" algn="ctr" rtl="0">
              <a:lnSpc>
                <a:spcPct val="100000"/>
              </a:lnSpc>
              <a:spcBef>
                <a:spcPts val="2133"/>
              </a:spcBef>
              <a:spcAft>
                <a:spcPts val="0"/>
              </a:spcAft>
              <a:buNone/>
              <a:defRPr sz="1867">
                <a:latin typeface="Livvic"/>
                <a:ea typeface="Livvic"/>
                <a:cs typeface="Livvic"/>
                <a:sym typeface="Livvic"/>
              </a:defRPr>
            </a:lvl3pPr>
            <a:lvl4pPr lvl="3" algn="ctr" rtl="0">
              <a:lnSpc>
                <a:spcPct val="100000"/>
              </a:lnSpc>
              <a:spcBef>
                <a:spcPts val="2133"/>
              </a:spcBef>
              <a:spcAft>
                <a:spcPts val="0"/>
              </a:spcAft>
              <a:buNone/>
              <a:defRPr sz="1867">
                <a:latin typeface="Livvic"/>
                <a:ea typeface="Livvic"/>
                <a:cs typeface="Livvic"/>
                <a:sym typeface="Livvic"/>
              </a:defRPr>
            </a:lvl4pPr>
            <a:lvl5pPr lvl="4" algn="ctr" rtl="0">
              <a:lnSpc>
                <a:spcPct val="100000"/>
              </a:lnSpc>
              <a:spcBef>
                <a:spcPts val="2133"/>
              </a:spcBef>
              <a:spcAft>
                <a:spcPts val="0"/>
              </a:spcAft>
              <a:buNone/>
              <a:defRPr sz="1867">
                <a:latin typeface="Livvic"/>
                <a:ea typeface="Livvic"/>
                <a:cs typeface="Livvic"/>
                <a:sym typeface="Livvic"/>
              </a:defRPr>
            </a:lvl5pPr>
            <a:lvl6pPr lvl="5" algn="ctr" rtl="0">
              <a:lnSpc>
                <a:spcPct val="100000"/>
              </a:lnSpc>
              <a:spcBef>
                <a:spcPts val="2133"/>
              </a:spcBef>
              <a:spcAft>
                <a:spcPts val="0"/>
              </a:spcAft>
              <a:buNone/>
              <a:defRPr sz="1867">
                <a:latin typeface="Livvic"/>
                <a:ea typeface="Livvic"/>
                <a:cs typeface="Livvic"/>
                <a:sym typeface="Livvic"/>
              </a:defRPr>
            </a:lvl6pPr>
            <a:lvl7pPr lvl="6" algn="ctr" rtl="0">
              <a:lnSpc>
                <a:spcPct val="100000"/>
              </a:lnSpc>
              <a:spcBef>
                <a:spcPts val="2133"/>
              </a:spcBef>
              <a:spcAft>
                <a:spcPts val="0"/>
              </a:spcAft>
              <a:buNone/>
              <a:defRPr sz="1867">
                <a:latin typeface="Livvic"/>
                <a:ea typeface="Livvic"/>
                <a:cs typeface="Livvic"/>
                <a:sym typeface="Livvic"/>
              </a:defRPr>
            </a:lvl7pPr>
            <a:lvl8pPr lvl="7" algn="ctr" rtl="0">
              <a:lnSpc>
                <a:spcPct val="100000"/>
              </a:lnSpc>
              <a:spcBef>
                <a:spcPts val="2133"/>
              </a:spcBef>
              <a:spcAft>
                <a:spcPts val="0"/>
              </a:spcAft>
              <a:buNone/>
              <a:defRPr sz="1867">
                <a:latin typeface="Livvic"/>
                <a:ea typeface="Livvic"/>
                <a:cs typeface="Livvic"/>
                <a:sym typeface="Livvic"/>
              </a:defRPr>
            </a:lvl8pPr>
            <a:lvl9pPr lvl="8" algn="ctr" rtl="0">
              <a:lnSpc>
                <a:spcPct val="100000"/>
              </a:lnSpc>
              <a:spcBef>
                <a:spcPts val="2133"/>
              </a:spcBef>
              <a:spcAft>
                <a:spcPts val="2133"/>
              </a:spcAft>
              <a:buNone/>
              <a:defRPr sz="1867">
                <a:latin typeface="Livvic"/>
                <a:ea typeface="Livvic"/>
                <a:cs typeface="Livvic"/>
                <a:sym typeface="Livvic"/>
              </a:defRPr>
            </a:lvl9pPr>
          </a:lstStyle>
          <a:p>
            <a:r>
              <a:rPr lang="en-US"/>
              <a:t>Click to edit Master subtitle style</a:t>
            </a:r>
            <a:endParaRPr/>
          </a:p>
        </p:txBody>
      </p:sp>
      <p:sp>
        <p:nvSpPr>
          <p:cNvPr id="72" name="Google Shape;72;p16"/>
          <p:cNvSpPr txBox="1">
            <a:spLocks noGrp="1"/>
          </p:cNvSpPr>
          <p:nvPr>
            <p:ph type="ctrTitle" idx="2"/>
          </p:nvPr>
        </p:nvSpPr>
        <p:spPr>
          <a:xfrm>
            <a:off x="4336409" y="2964320"/>
            <a:ext cx="3502400" cy="770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b="0"/>
            </a:lvl1pPr>
            <a:lvl2pPr lvl="1" algn="ctr" rtl="0">
              <a:spcBef>
                <a:spcPts val="0"/>
              </a:spcBef>
              <a:spcAft>
                <a:spcPts val="0"/>
              </a:spcAft>
              <a:buSzPts val="1800"/>
              <a:buNone/>
              <a:defRPr sz="2400" b="0"/>
            </a:lvl2pPr>
            <a:lvl3pPr lvl="2" algn="ctr" rtl="0">
              <a:spcBef>
                <a:spcPts val="0"/>
              </a:spcBef>
              <a:spcAft>
                <a:spcPts val="0"/>
              </a:spcAft>
              <a:buSzPts val="1800"/>
              <a:buNone/>
              <a:defRPr sz="2400" b="0"/>
            </a:lvl3pPr>
            <a:lvl4pPr lvl="3" algn="ctr" rtl="0">
              <a:spcBef>
                <a:spcPts val="0"/>
              </a:spcBef>
              <a:spcAft>
                <a:spcPts val="0"/>
              </a:spcAft>
              <a:buSzPts val="1800"/>
              <a:buNone/>
              <a:defRPr sz="2400" b="0"/>
            </a:lvl4pPr>
            <a:lvl5pPr lvl="4" algn="ctr" rtl="0">
              <a:spcBef>
                <a:spcPts val="0"/>
              </a:spcBef>
              <a:spcAft>
                <a:spcPts val="0"/>
              </a:spcAft>
              <a:buSzPts val="1800"/>
              <a:buNone/>
              <a:defRPr sz="2400" b="0"/>
            </a:lvl5pPr>
            <a:lvl6pPr lvl="5" algn="ctr" rtl="0">
              <a:spcBef>
                <a:spcPts val="0"/>
              </a:spcBef>
              <a:spcAft>
                <a:spcPts val="0"/>
              </a:spcAft>
              <a:buSzPts val="1800"/>
              <a:buNone/>
              <a:defRPr sz="2400" b="0"/>
            </a:lvl6pPr>
            <a:lvl7pPr lvl="6" algn="ctr" rtl="0">
              <a:spcBef>
                <a:spcPts val="0"/>
              </a:spcBef>
              <a:spcAft>
                <a:spcPts val="0"/>
              </a:spcAft>
              <a:buSzPts val="1800"/>
              <a:buNone/>
              <a:defRPr sz="2400" b="0"/>
            </a:lvl7pPr>
            <a:lvl8pPr lvl="7" algn="ctr" rtl="0">
              <a:spcBef>
                <a:spcPts val="0"/>
              </a:spcBef>
              <a:spcAft>
                <a:spcPts val="0"/>
              </a:spcAft>
              <a:buSzPts val="1800"/>
              <a:buNone/>
              <a:defRPr sz="2400" b="0"/>
            </a:lvl8pPr>
            <a:lvl9pPr lvl="8" algn="ctr" rtl="0">
              <a:spcBef>
                <a:spcPts val="0"/>
              </a:spcBef>
              <a:spcAft>
                <a:spcPts val="0"/>
              </a:spcAft>
              <a:buSzPts val="1800"/>
              <a:buNone/>
              <a:defRPr sz="2400" b="0"/>
            </a:lvl9pPr>
          </a:lstStyle>
          <a:p>
            <a:r>
              <a:rPr lang="en-US"/>
              <a:t>Click to edit Master title style</a:t>
            </a:r>
            <a:endParaRPr/>
          </a:p>
        </p:txBody>
      </p:sp>
      <p:sp>
        <p:nvSpPr>
          <p:cNvPr id="73" name="Google Shape;73;p16"/>
          <p:cNvSpPr txBox="1">
            <a:spLocks noGrp="1"/>
          </p:cNvSpPr>
          <p:nvPr>
            <p:ph type="subTitle" idx="3"/>
          </p:nvPr>
        </p:nvSpPr>
        <p:spPr>
          <a:xfrm>
            <a:off x="4907409" y="3568269"/>
            <a:ext cx="2360400" cy="197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867">
                <a:latin typeface="Livvic"/>
                <a:ea typeface="Livvic"/>
                <a:cs typeface="Livvic"/>
                <a:sym typeface="Livvic"/>
              </a:defRPr>
            </a:lvl1pPr>
            <a:lvl2pPr lvl="1" algn="ctr" rtl="0">
              <a:lnSpc>
                <a:spcPct val="100000"/>
              </a:lnSpc>
              <a:spcBef>
                <a:spcPts val="2133"/>
              </a:spcBef>
              <a:spcAft>
                <a:spcPts val="0"/>
              </a:spcAft>
              <a:buNone/>
              <a:defRPr sz="1867">
                <a:latin typeface="Livvic"/>
                <a:ea typeface="Livvic"/>
                <a:cs typeface="Livvic"/>
                <a:sym typeface="Livvic"/>
              </a:defRPr>
            </a:lvl2pPr>
            <a:lvl3pPr lvl="2" algn="ctr" rtl="0">
              <a:lnSpc>
                <a:spcPct val="100000"/>
              </a:lnSpc>
              <a:spcBef>
                <a:spcPts val="2133"/>
              </a:spcBef>
              <a:spcAft>
                <a:spcPts val="0"/>
              </a:spcAft>
              <a:buNone/>
              <a:defRPr sz="1867">
                <a:latin typeface="Livvic"/>
                <a:ea typeface="Livvic"/>
                <a:cs typeface="Livvic"/>
                <a:sym typeface="Livvic"/>
              </a:defRPr>
            </a:lvl3pPr>
            <a:lvl4pPr lvl="3" algn="ctr" rtl="0">
              <a:lnSpc>
                <a:spcPct val="100000"/>
              </a:lnSpc>
              <a:spcBef>
                <a:spcPts val="2133"/>
              </a:spcBef>
              <a:spcAft>
                <a:spcPts val="0"/>
              </a:spcAft>
              <a:buNone/>
              <a:defRPr sz="1867">
                <a:latin typeface="Livvic"/>
                <a:ea typeface="Livvic"/>
                <a:cs typeface="Livvic"/>
                <a:sym typeface="Livvic"/>
              </a:defRPr>
            </a:lvl4pPr>
            <a:lvl5pPr lvl="4" algn="ctr" rtl="0">
              <a:lnSpc>
                <a:spcPct val="100000"/>
              </a:lnSpc>
              <a:spcBef>
                <a:spcPts val="2133"/>
              </a:spcBef>
              <a:spcAft>
                <a:spcPts val="0"/>
              </a:spcAft>
              <a:buNone/>
              <a:defRPr sz="1867">
                <a:latin typeface="Livvic"/>
                <a:ea typeface="Livvic"/>
                <a:cs typeface="Livvic"/>
                <a:sym typeface="Livvic"/>
              </a:defRPr>
            </a:lvl5pPr>
            <a:lvl6pPr lvl="5" algn="ctr" rtl="0">
              <a:lnSpc>
                <a:spcPct val="100000"/>
              </a:lnSpc>
              <a:spcBef>
                <a:spcPts val="2133"/>
              </a:spcBef>
              <a:spcAft>
                <a:spcPts val="0"/>
              </a:spcAft>
              <a:buNone/>
              <a:defRPr sz="1867">
                <a:latin typeface="Livvic"/>
                <a:ea typeface="Livvic"/>
                <a:cs typeface="Livvic"/>
                <a:sym typeface="Livvic"/>
              </a:defRPr>
            </a:lvl6pPr>
            <a:lvl7pPr lvl="6" algn="ctr" rtl="0">
              <a:lnSpc>
                <a:spcPct val="100000"/>
              </a:lnSpc>
              <a:spcBef>
                <a:spcPts val="2133"/>
              </a:spcBef>
              <a:spcAft>
                <a:spcPts val="0"/>
              </a:spcAft>
              <a:buNone/>
              <a:defRPr sz="1867">
                <a:latin typeface="Livvic"/>
                <a:ea typeface="Livvic"/>
                <a:cs typeface="Livvic"/>
                <a:sym typeface="Livvic"/>
              </a:defRPr>
            </a:lvl7pPr>
            <a:lvl8pPr lvl="7" algn="ctr" rtl="0">
              <a:lnSpc>
                <a:spcPct val="100000"/>
              </a:lnSpc>
              <a:spcBef>
                <a:spcPts val="2133"/>
              </a:spcBef>
              <a:spcAft>
                <a:spcPts val="0"/>
              </a:spcAft>
              <a:buNone/>
              <a:defRPr sz="1867">
                <a:latin typeface="Livvic"/>
                <a:ea typeface="Livvic"/>
                <a:cs typeface="Livvic"/>
                <a:sym typeface="Livvic"/>
              </a:defRPr>
            </a:lvl8pPr>
            <a:lvl9pPr lvl="8" algn="ctr" rtl="0">
              <a:lnSpc>
                <a:spcPct val="100000"/>
              </a:lnSpc>
              <a:spcBef>
                <a:spcPts val="2133"/>
              </a:spcBef>
              <a:spcAft>
                <a:spcPts val="2133"/>
              </a:spcAft>
              <a:buNone/>
              <a:defRPr sz="1867">
                <a:latin typeface="Livvic"/>
                <a:ea typeface="Livvic"/>
                <a:cs typeface="Livvic"/>
                <a:sym typeface="Livvic"/>
              </a:defRPr>
            </a:lvl9pPr>
          </a:lstStyle>
          <a:p>
            <a:r>
              <a:rPr lang="en-US"/>
              <a:t>Click to edit Master subtitle style</a:t>
            </a:r>
            <a:endParaRPr/>
          </a:p>
        </p:txBody>
      </p:sp>
      <p:sp>
        <p:nvSpPr>
          <p:cNvPr id="74" name="Google Shape;74;p16"/>
          <p:cNvSpPr txBox="1">
            <a:spLocks noGrp="1"/>
          </p:cNvSpPr>
          <p:nvPr>
            <p:ph type="ctrTitle" idx="4"/>
          </p:nvPr>
        </p:nvSpPr>
        <p:spPr>
          <a:xfrm>
            <a:off x="1143165" y="2964333"/>
            <a:ext cx="3544800" cy="770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b="0"/>
            </a:lvl1pPr>
            <a:lvl2pPr lvl="1" algn="ctr" rtl="0">
              <a:spcBef>
                <a:spcPts val="0"/>
              </a:spcBef>
              <a:spcAft>
                <a:spcPts val="0"/>
              </a:spcAft>
              <a:buSzPts val="1800"/>
              <a:buNone/>
              <a:defRPr sz="2400" b="0"/>
            </a:lvl2pPr>
            <a:lvl3pPr lvl="2" algn="ctr" rtl="0">
              <a:spcBef>
                <a:spcPts val="0"/>
              </a:spcBef>
              <a:spcAft>
                <a:spcPts val="0"/>
              </a:spcAft>
              <a:buSzPts val="1800"/>
              <a:buNone/>
              <a:defRPr sz="2400" b="0"/>
            </a:lvl3pPr>
            <a:lvl4pPr lvl="3" algn="ctr" rtl="0">
              <a:spcBef>
                <a:spcPts val="0"/>
              </a:spcBef>
              <a:spcAft>
                <a:spcPts val="0"/>
              </a:spcAft>
              <a:buSzPts val="1800"/>
              <a:buNone/>
              <a:defRPr sz="2400" b="0"/>
            </a:lvl4pPr>
            <a:lvl5pPr lvl="4" algn="ctr" rtl="0">
              <a:spcBef>
                <a:spcPts val="0"/>
              </a:spcBef>
              <a:spcAft>
                <a:spcPts val="0"/>
              </a:spcAft>
              <a:buSzPts val="1800"/>
              <a:buNone/>
              <a:defRPr sz="2400" b="0"/>
            </a:lvl5pPr>
            <a:lvl6pPr lvl="5" algn="ctr" rtl="0">
              <a:spcBef>
                <a:spcPts val="0"/>
              </a:spcBef>
              <a:spcAft>
                <a:spcPts val="0"/>
              </a:spcAft>
              <a:buSzPts val="1800"/>
              <a:buNone/>
              <a:defRPr sz="2400" b="0"/>
            </a:lvl6pPr>
            <a:lvl7pPr lvl="6" algn="ctr" rtl="0">
              <a:spcBef>
                <a:spcPts val="0"/>
              </a:spcBef>
              <a:spcAft>
                <a:spcPts val="0"/>
              </a:spcAft>
              <a:buSzPts val="1800"/>
              <a:buNone/>
              <a:defRPr sz="2400" b="0"/>
            </a:lvl7pPr>
            <a:lvl8pPr lvl="7" algn="ctr" rtl="0">
              <a:spcBef>
                <a:spcPts val="0"/>
              </a:spcBef>
              <a:spcAft>
                <a:spcPts val="0"/>
              </a:spcAft>
              <a:buSzPts val="1800"/>
              <a:buNone/>
              <a:defRPr sz="2400" b="0"/>
            </a:lvl8pPr>
            <a:lvl9pPr lvl="8" algn="ctr" rtl="0">
              <a:spcBef>
                <a:spcPts val="0"/>
              </a:spcBef>
              <a:spcAft>
                <a:spcPts val="0"/>
              </a:spcAft>
              <a:buSzPts val="1800"/>
              <a:buNone/>
              <a:defRPr sz="2400" b="0"/>
            </a:lvl9pPr>
          </a:lstStyle>
          <a:p>
            <a:r>
              <a:rPr lang="en-US"/>
              <a:t>Click to edit Master title style</a:t>
            </a:r>
            <a:endParaRPr/>
          </a:p>
        </p:txBody>
      </p:sp>
      <p:sp>
        <p:nvSpPr>
          <p:cNvPr id="75" name="Google Shape;75;p16"/>
          <p:cNvSpPr txBox="1">
            <a:spLocks noGrp="1"/>
          </p:cNvSpPr>
          <p:nvPr>
            <p:ph type="subTitle" idx="5"/>
          </p:nvPr>
        </p:nvSpPr>
        <p:spPr>
          <a:xfrm>
            <a:off x="1858765" y="3568269"/>
            <a:ext cx="2113600" cy="197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867">
                <a:latin typeface="Livvic"/>
                <a:ea typeface="Livvic"/>
                <a:cs typeface="Livvic"/>
                <a:sym typeface="Livvic"/>
              </a:defRPr>
            </a:lvl1pPr>
            <a:lvl2pPr lvl="1" algn="ctr" rtl="0">
              <a:lnSpc>
                <a:spcPct val="100000"/>
              </a:lnSpc>
              <a:spcBef>
                <a:spcPts val="2133"/>
              </a:spcBef>
              <a:spcAft>
                <a:spcPts val="0"/>
              </a:spcAft>
              <a:buNone/>
              <a:defRPr sz="1867">
                <a:latin typeface="Livvic"/>
                <a:ea typeface="Livvic"/>
                <a:cs typeface="Livvic"/>
                <a:sym typeface="Livvic"/>
              </a:defRPr>
            </a:lvl2pPr>
            <a:lvl3pPr lvl="2" algn="ctr" rtl="0">
              <a:lnSpc>
                <a:spcPct val="100000"/>
              </a:lnSpc>
              <a:spcBef>
                <a:spcPts val="2133"/>
              </a:spcBef>
              <a:spcAft>
                <a:spcPts val="0"/>
              </a:spcAft>
              <a:buNone/>
              <a:defRPr sz="1867">
                <a:latin typeface="Livvic"/>
                <a:ea typeface="Livvic"/>
                <a:cs typeface="Livvic"/>
                <a:sym typeface="Livvic"/>
              </a:defRPr>
            </a:lvl3pPr>
            <a:lvl4pPr lvl="3" algn="ctr" rtl="0">
              <a:lnSpc>
                <a:spcPct val="100000"/>
              </a:lnSpc>
              <a:spcBef>
                <a:spcPts val="2133"/>
              </a:spcBef>
              <a:spcAft>
                <a:spcPts val="0"/>
              </a:spcAft>
              <a:buNone/>
              <a:defRPr sz="1867">
                <a:latin typeface="Livvic"/>
                <a:ea typeface="Livvic"/>
                <a:cs typeface="Livvic"/>
                <a:sym typeface="Livvic"/>
              </a:defRPr>
            </a:lvl4pPr>
            <a:lvl5pPr lvl="4" algn="ctr" rtl="0">
              <a:lnSpc>
                <a:spcPct val="100000"/>
              </a:lnSpc>
              <a:spcBef>
                <a:spcPts val="2133"/>
              </a:spcBef>
              <a:spcAft>
                <a:spcPts val="0"/>
              </a:spcAft>
              <a:buNone/>
              <a:defRPr sz="1867">
                <a:latin typeface="Livvic"/>
                <a:ea typeface="Livvic"/>
                <a:cs typeface="Livvic"/>
                <a:sym typeface="Livvic"/>
              </a:defRPr>
            </a:lvl5pPr>
            <a:lvl6pPr lvl="5" algn="ctr" rtl="0">
              <a:lnSpc>
                <a:spcPct val="100000"/>
              </a:lnSpc>
              <a:spcBef>
                <a:spcPts val="2133"/>
              </a:spcBef>
              <a:spcAft>
                <a:spcPts val="0"/>
              </a:spcAft>
              <a:buNone/>
              <a:defRPr sz="1867">
                <a:latin typeface="Livvic"/>
                <a:ea typeface="Livvic"/>
                <a:cs typeface="Livvic"/>
                <a:sym typeface="Livvic"/>
              </a:defRPr>
            </a:lvl6pPr>
            <a:lvl7pPr lvl="6" algn="ctr" rtl="0">
              <a:lnSpc>
                <a:spcPct val="100000"/>
              </a:lnSpc>
              <a:spcBef>
                <a:spcPts val="2133"/>
              </a:spcBef>
              <a:spcAft>
                <a:spcPts val="0"/>
              </a:spcAft>
              <a:buNone/>
              <a:defRPr sz="1867">
                <a:latin typeface="Livvic"/>
                <a:ea typeface="Livvic"/>
                <a:cs typeface="Livvic"/>
                <a:sym typeface="Livvic"/>
              </a:defRPr>
            </a:lvl7pPr>
            <a:lvl8pPr lvl="7" algn="ctr" rtl="0">
              <a:lnSpc>
                <a:spcPct val="100000"/>
              </a:lnSpc>
              <a:spcBef>
                <a:spcPts val="2133"/>
              </a:spcBef>
              <a:spcAft>
                <a:spcPts val="0"/>
              </a:spcAft>
              <a:buNone/>
              <a:defRPr sz="1867">
                <a:latin typeface="Livvic"/>
                <a:ea typeface="Livvic"/>
                <a:cs typeface="Livvic"/>
                <a:sym typeface="Livvic"/>
              </a:defRPr>
            </a:lvl8pPr>
            <a:lvl9pPr lvl="8" algn="ctr" rtl="0">
              <a:lnSpc>
                <a:spcPct val="100000"/>
              </a:lnSpc>
              <a:spcBef>
                <a:spcPts val="2133"/>
              </a:spcBef>
              <a:spcAft>
                <a:spcPts val="2133"/>
              </a:spcAft>
              <a:buNone/>
              <a:defRPr sz="1867">
                <a:latin typeface="Livvic"/>
                <a:ea typeface="Livvic"/>
                <a:cs typeface="Livvic"/>
                <a:sym typeface="Livvic"/>
              </a:defRPr>
            </a:lvl9pPr>
          </a:lstStyle>
          <a:p>
            <a:r>
              <a:rPr lang="en-US"/>
              <a:t>Click to edit Master subtitle style</a:t>
            </a:r>
            <a:endParaRPr/>
          </a:p>
        </p:txBody>
      </p:sp>
      <p:sp>
        <p:nvSpPr>
          <p:cNvPr id="76" name="Google Shape;76;p16"/>
          <p:cNvSpPr txBox="1">
            <a:spLocks noGrp="1"/>
          </p:cNvSpPr>
          <p:nvPr>
            <p:ph type="ctrTitle" idx="6"/>
          </p:nvPr>
        </p:nvSpPr>
        <p:spPr>
          <a:xfrm>
            <a:off x="2580733" y="479267"/>
            <a:ext cx="7030800" cy="1292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4000" b="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r>
              <a:rPr lang="en-US"/>
              <a:t>Click to edit Master title style</a:t>
            </a:r>
            <a:endParaRPr/>
          </a:p>
        </p:txBody>
      </p:sp>
    </p:spTree>
    <p:extLst>
      <p:ext uri="{BB962C8B-B14F-4D97-AF65-F5344CB8AC3E}">
        <p14:creationId xmlns:p14="http://schemas.microsoft.com/office/powerpoint/2010/main" val="531473578"/>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77"/>
        <p:cNvGrpSpPr/>
        <p:nvPr/>
      </p:nvGrpSpPr>
      <p:grpSpPr>
        <a:xfrm>
          <a:off x="0" y="0"/>
          <a:ext cx="0" cy="0"/>
          <a:chOff x="0" y="0"/>
          <a:chExt cx="0" cy="0"/>
        </a:xfrm>
      </p:grpSpPr>
      <p:sp>
        <p:nvSpPr>
          <p:cNvPr id="78" name="Google Shape;78;p17"/>
          <p:cNvSpPr txBox="1">
            <a:spLocks noGrp="1"/>
          </p:cNvSpPr>
          <p:nvPr>
            <p:ph type="ctrTitle"/>
          </p:nvPr>
        </p:nvSpPr>
        <p:spPr>
          <a:xfrm>
            <a:off x="1617772" y="2436151"/>
            <a:ext cx="2741600" cy="561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1800"/>
              <a:buNone/>
              <a:defRPr sz="2667" b="0"/>
            </a:lvl1pPr>
            <a:lvl2pPr lvl="1" algn="ctr" rtl="0">
              <a:spcBef>
                <a:spcPts val="0"/>
              </a:spcBef>
              <a:spcAft>
                <a:spcPts val="0"/>
              </a:spcAft>
              <a:buClr>
                <a:schemeClr val="dk1"/>
              </a:buClr>
              <a:buSzPts val="2400"/>
              <a:buNone/>
              <a:defRPr sz="3200">
                <a:solidFill>
                  <a:schemeClr val="dk1"/>
                </a:solidFill>
              </a:defRPr>
            </a:lvl2pPr>
            <a:lvl3pPr lvl="2" algn="ctr" rtl="0">
              <a:spcBef>
                <a:spcPts val="0"/>
              </a:spcBef>
              <a:spcAft>
                <a:spcPts val="0"/>
              </a:spcAft>
              <a:buClr>
                <a:schemeClr val="dk1"/>
              </a:buClr>
              <a:buSzPts val="2400"/>
              <a:buNone/>
              <a:defRPr sz="3200">
                <a:solidFill>
                  <a:schemeClr val="dk1"/>
                </a:solidFill>
              </a:defRPr>
            </a:lvl3pPr>
            <a:lvl4pPr lvl="3" algn="ctr" rtl="0">
              <a:spcBef>
                <a:spcPts val="0"/>
              </a:spcBef>
              <a:spcAft>
                <a:spcPts val="0"/>
              </a:spcAft>
              <a:buClr>
                <a:schemeClr val="dk1"/>
              </a:buClr>
              <a:buSzPts val="2400"/>
              <a:buNone/>
              <a:defRPr sz="3200">
                <a:solidFill>
                  <a:schemeClr val="dk1"/>
                </a:solidFill>
              </a:defRPr>
            </a:lvl4pPr>
            <a:lvl5pPr lvl="4" algn="ctr" rtl="0">
              <a:spcBef>
                <a:spcPts val="0"/>
              </a:spcBef>
              <a:spcAft>
                <a:spcPts val="0"/>
              </a:spcAft>
              <a:buClr>
                <a:schemeClr val="dk1"/>
              </a:buClr>
              <a:buSzPts val="2400"/>
              <a:buNone/>
              <a:defRPr sz="3200">
                <a:solidFill>
                  <a:schemeClr val="dk1"/>
                </a:solidFill>
              </a:defRPr>
            </a:lvl5pPr>
            <a:lvl6pPr lvl="5" algn="ctr" rtl="0">
              <a:spcBef>
                <a:spcPts val="0"/>
              </a:spcBef>
              <a:spcAft>
                <a:spcPts val="0"/>
              </a:spcAft>
              <a:buClr>
                <a:schemeClr val="dk1"/>
              </a:buClr>
              <a:buSzPts val="2400"/>
              <a:buNone/>
              <a:defRPr sz="3200">
                <a:solidFill>
                  <a:schemeClr val="dk1"/>
                </a:solidFill>
              </a:defRPr>
            </a:lvl6pPr>
            <a:lvl7pPr lvl="6" algn="ctr" rtl="0">
              <a:spcBef>
                <a:spcPts val="0"/>
              </a:spcBef>
              <a:spcAft>
                <a:spcPts val="0"/>
              </a:spcAft>
              <a:buClr>
                <a:schemeClr val="dk1"/>
              </a:buClr>
              <a:buSzPts val="2400"/>
              <a:buNone/>
              <a:defRPr sz="3200">
                <a:solidFill>
                  <a:schemeClr val="dk1"/>
                </a:solidFill>
              </a:defRPr>
            </a:lvl7pPr>
            <a:lvl8pPr lvl="7" algn="ctr" rtl="0">
              <a:spcBef>
                <a:spcPts val="0"/>
              </a:spcBef>
              <a:spcAft>
                <a:spcPts val="0"/>
              </a:spcAft>
              <a:buClr>
                <a:schemeClr val="dk1"/>
              </a:buClr>
              <a:buSzPts val="2400"/>
              <a:buNone/>
              <a:defRPr sz="3200">
                <a:solidFill>
                  <a:schemeClr val="dk1"/>
                </a:solidFill>
              </a:defRPr>
            </a:lvl8pPr>
            <a:lvl9pPr lvl="8" algn="ctr" rtl="0">
              <a:spcBef>
                <a:spcPts val="0"/>
              </a:spcBef>
              <a:spcAft>
                <a:spcPts val="0"/>
              </a:spcAft>
              <a:buClr>
                <a:schemeClr val="dk1"/>
              </a:buClr>
              <a:buSzPts val="2400"/>
              <a:buNone/>
              <a:defRPr sz="3200">
                <a:solidFill>
                  <a:schemeClr val="dk1"/>
                </a:solidFill>
              </a:defRPr>
            </a:lvl9pPr>
          </a:lstStyle>
          <a:p>
            <a:r>
              <a:rPr lang="en-US"/>
              <a:t>Click to edit Master title style</a:t>
            </a:r>
            <a:endParaRPr/>
          </a:p>
        </p:txBody>
      </p:sp>
      <p:sp>
        <p:nvSpPr>
          <p:cNvPr id="79" name="Google Shape;79;p17"/>
          <p:cNvSpPr txBox="1">
            <a:spLocks noGrp="1"/>
          </p:cNvSpPr>
          <p:nvPr>
            <p:ph type="subTitle" idx="1"/>
          </p:nvPr>
        </p:nvSpPr>
        <p:spPr>
          <a:xfrm>
            <a:off x="1551372" y="2948273"/>
            <a:ext cx="2874400" cy="770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867">
                <a:latin typeface="Livvic"/>
                <a:ea typeface="Livvic"/>
                <a:cs typeface="Livvic"/>
                <a:sym typeface="Livvic"/>
              </a:defRPr>
            </a:lvl1pPr>
            <a:lvl2pPr lvl="1" algn="ctr" rtl="0">
              <a:lnSpc>
                <a:spcPct val="100000"/>
              </a:lnSpc>
              <a:spcBef>
                <a:spcPts val="2133"/>
              </a:spcBef>
              <a:spcAft>
                <a:spcPts val="0"/>
              </a:spcAft>
              <a:buNone/>
              <a:defRPr sz="1867">
                <a:latin typeface="Livvic"/>
                <a:ea typeface="Livvic"/>
                <a:cs typeface="Livvic"/>
                <a:sym typeface="Livvic"/>
              </a:defRPr>
            </a:lvl2pPr>
            <a:lvl3pPr lvl="2" algn="ctr" rtl="0">
              <a:lnSpc>
                <a:spcPct val="100000"/>
              </a:lnSpc>
              <a:spcBef>
                <a:spcPts val="2133"/>
              </a:spcBef>
              <a:spcAft>
                <a:spcPts val="0"/>
              </a:spcAft>
              <a:buNone/>
              <a:defRPr sz="1867">
                <a:latin typeface="Livvic"/>
                <a:ea typeface="Livvic"/>
                <a:cs typeface="Livvic"/>
                <a:sym typeface="Livvic"/>
              </a:defRPr>
            </a:lvl3pPr>
            <a:lvl4pPr lvl="3" algn="ctr" rtl="0">
              <a:lnSpc>
                <a:spcPct val="100000"/>
              </a:lnSpc>
              <a:spcBef>
                <a:spcPts val="2133"/>
              </a:spcBef>
              <a:spcAft>
                <a:spcPts val="0"/>
              </a:spcAft>
              <a:buNone/>
              <a:defRPr sz="1867">
                <a:latin typeface="Livvic"/>
                <a:ea typeface="Livvic"/>
                <a:cs typeface="Livvic"/>
                <a:sym typeface="Livvic"/>
              </a:defRPr>
            </a:lvl4pPr>
            <a:lvl5pPr lvl="4" algn="ctr" rtl="0">
              <a:lnSpc>
                <a:spcPct val="100000"/>
              </a:lnSpc>
              <a:spcBef>
                <a:spcPts val="2133"/>
              </a:spcBef>
              <a:spcAft>
                <a:spcPts val="0"/>
              </a:spcAft>
              <a:buNone/>
              <a:defRPr sz="1867">
                <a:latin typeface="Livvic"/>
                <a:ea typeface="Livvic"/>
                <a:cs typeface="Livvic"/>
                <a:sym typeface="Livvic"/>
              </a:defRPr>
            </a:lvl5pPr>
            <a:lvl6pPr lvl="5" algn="ctr" rtl="0">
              <a:lnSpc>
                <a:spcPct val="100000"/>
              </a:lnSpc>
              <a:spcBef>
                <a:spcPts val="2133"/>
              </a:spcBef>
              <a:spcAft>
                <a:spcPts val="0"/>
              </a:spcAft>
              <a:buNone/>
              <a:defRPr sz="1867">
                <a:latin typeface="Livvic"/>
                <a:ea typeface="Livvic"/>
                <a:cs typeface="Livvic"/>
                <a:sym typeface="Livvic"/>
              </a:defRPr>
            </a:lvl6pPr>
            <a:lvl7pPr lvl="6" algn="ctr" rtl="0">
              <a:lnSpc>
                <a:spcPct val="100000"/>
              </a:lnSpc>
              <a:spcBef>
                <a:spcPts val="2133"/>
              </a:spcBef>
              <a:spcAft>
                <a:spcPts val="0"/>
              </a:spcAft>
              <a:buNone/>
              <a:defRPr sz="1867">
                <a:latin typeface="Livvic"/>
                <a:ea typeface="Livvic"/>
                <a:cs typeface="Livvic"/>
                <a:sym typeface="Livvic"/>
              </a:defRPr>
            </a:lvl7pPr>
            <a:lvl8pPr lvl="7" algn="ctr" rtl="0">
              <a:lnSpc>
                <a:spcPct val="100000"/>
              </a:lnSpc>
              <a:spcBef>
                <a:spcPts val="2133"/>
              </a:spcBef>
              <a:spcAft>
                <a:spcPts val="0"/>
              </a:spcAft>
              <a:buNone/>
              <a:defRPr sz="1867">
                <a:latin typeface="Livvic"/>
                <a:ea typeface="Livvic"/>
                <a:cs typeface="Livvic"/>
                <a:sym typeface="Livvic"/>
              </a:defRPr>
            </a:lvl8pPr>
            <a:lvl9pPr lvl="8" algn="ctr" rtl="0">
              <a:lnSpc>
                <a:spcPct val="100000"/>
              </a:lnSpc>
              <a:spcBef>
                <a:spcPts val="2133"/>
              </a:spcBef>
              <a:spcAft>
                <a:spcPts val="2133"/>
              </a:spcAft>
              <a:buNone/>
              <a:defRPr sz="1867">
                <a:latin typeface="Livvic"/>
                <a:ea typeface="Livvic"/>
                <a:cs typeface="Livvic"/>
                <a:sym typeface="Livvic"/>
              </a:defRPr>
            </a:lvl9pPr>
          </a:lstStyle>
          <a:p>
            <a:r>
              <a:rPr lang="en-US"/>
              <a:t>Click to edit Master subtitle style</a:t>
            </a:r>
            <a:endParaRPr/>
          </a:p>
        </p:txBody>
      </p:sp>
      <p:sp>
        <p:nvSpPr>
          <p:cNvPr id="80" name="Google Shape;80;p17"/>
          <p:cNvSpPr txBox="1">
            <a:spLocks noGrp="1"/>
          </p:cNvSpPr>
          <p:nvPr>
            <p:ph type="ctrTitle" idx="2"/>
          </p:nvPr>
        </p:nvSpPr>
        <p:spPr>
          <a:xfrm>
            <a:off x="4695368" y="2436151"/>
            <a:ext cx="2741600" cy="561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1800"/>
              <a:buNone/>
              <a:defRPr sz="2667" b="0"/>
            </a:lvl1pPr>
            <a:lvl2pPr lvl="1" algn="ctr" rtl="0">
              <a:spcBef>
                <a:spcPts val="0"/>
              </a:spcBef>
              <a:spcAft>
                <a:spcPts val="0"/>
              </a:spcAft>
              <a:buClr>
                <a:schemeClr val="dk1"/>
              </a:buClr>
              <a:buSzPts val="2400"/>
              <a:buNone/>
              <a:defRPr sz="3200">
                <a:solidFill>
                  <a:schemeClr val="dk1"/>
                </a:solidFill>
              </a:defRPr>
            </a:lvl2pPr>
            <a:lvl3pPr lvl="2" algn="ctr" rtl="0">
              <a:spcBef>
                <a:spcPts val="0"/>
              </a:spcBef>
              <a:spcAft>
                <a:spcPts val="0"/>
              </a:spcAft>
              <a:buClr>
                <a:schemeClr val="dk1"/>
              </a:buClr>
              <a:buSzPts val="2400"/>
              <a:buNone/>
              <a:defRPr sz="3200">
                <a:solidFill>
                  <a:schemeClr val="dk1"/>
                </a:solidFill>
              </a:defRPr>
            </a:lvl3pPr>
            <a:lvl4pPr lvl="3" algn="ctr" rtl="0">
              <a:spcBef>
                <a:spcPts val="0"/>
              </a:spcBef>
              <a:spcAft>
                <a:spcPts val="0"/>
              </a:spcAft>
              <a:buClr>
                <a:schemeClr val="dk1"/>
              </a:buClr>
              <a:buSzPts val="2400"/>
              <a:buNone/>
              <a:defRPr sz="3200">
                <a:solidFill>
                  <a:schemeClr val="dk1"/>
                </a:solidFill>
              </a:defRPr>
            </a:lvl4pPr>
            <a:lvl5pPr lvl="4" algn="ctr" rtl="0">
              <a:spcBef>
                <a:spcPts val="0"/>
              </a:spcBef>
              <a:spcAft>
                <a:spcPts val="0"/>
              </a:spcAft>
              <a:buClr>
                <a:schemeClr val="dk1"/>
              </a:buClr>
              <a:buSzPts val="2400"/>
              <a:buNone/>
              <a:defRPr sz="3200">
                <a:solidFill>
                  <a:schemeClr val="dk1"/>
                </a:solidFill>
              </a:defRPr>
            </a:lvl5pPr>
            <a:lvl6pPr lvl="5" algn="ctr" rtl="0">
              <a:spcBef>
                <a:spcPts val="0"/>
              </a:spcBef>
              <a:spcAft>
                <a:spcPts val="0"/>
              </a:spcAft>
              <a:buClr>
                <a:schemeClr val="dk1"/>
              </a:buClr>
              <a:buSzPts val="2400"/>
              <a:buNone/>
              <a:defRPr sz="3200">
                <a:solidFill>
                  <a:schemeClr val="dk1"/>
                </a:solidFill>
              </a:defRPr>
            </a:lvl6pPr>
            <a:lvl7pPr lvl="6" algn="ctr" rtl="0">
              <a:spcBef>
                <a:spcPts val="0"/>
              </a:spcBef>
              <a:spcAft>
                <a:spcPts val="0"/>
              </a:spcAft>
              <a:buClr>
                <a:schemeClr val="dk1"/>
              </a:buClr>
              <a:buSzPts val="2400"/>
              <a:buNone/>
              <a:defRPr sz="3200">
                <a:solidFill>
                  <a:schemeClr val="dk1"/>
                </a:solidFill>
              </a:defRPr>
            </a:lvl7pPr>
            <a:lvl8pPr lvl="7" algn="ctr" rtl="0">
              <a:spcBef>
                <a:spcPts val="0"/>
              </a:spcBef>
              <a:spcAft>
                <a:spcPts val="0"/>
              </a:spcAft>
              <a:buClr>
                <a:schemeClr val="dk1"/>
              </a:buClr>
              <a:buSzPts val="2400"/>
              <a:buNone/>
              <a:defRPr sz="3200">
                <a:solidFill>
                  <a:schemeClr val="dk1"/>
                </a:solidFill>
              </a:defRPr>
            </a:lvl8pPr>
            <a:lvl9pPr lvl="8" algn="ctr" rtl="0">
              <a:spcBef>
                <a:spcPts val="0"/>
              </a:spcBef>
              <a:spcAft>
                <a:spcPts val="0"/>
              </a:spcAft>
              <a:buClr>
                <a:schemeClr val="dk1"/>
              </a:buClr>
              <a:buSzPts val="2400"/>
              <a:buNone/>
              <a:defRPr sz="3200">
                <a:solidFill>
                  <a:schemeClr val="dk1"/>
                </a:solidFill>
              </a:defRPr>
            </a:lvl9pPr>
          </a:lstStyle>
          <a:p>
            <a:r>
              <a:rPr lang="en-US"/>
              <a:t>Click to edit Master title style</a:t>
            </a:r>
            <a:endParaRPr/>
          </a:p>
        </p:txBody>
      </p:sp>
      <p:sp>
        <p:nvSpPr>
          <p:cNvPr id="81" name="Google Shape;81;p17"/>
          <p:cNvSpPr txBox="1">
            <a:spLocks noGrp="1"/>
          </p:cNvSpPr>
          <p:nvPr>
            <p:ph type="subTitle" idx="3"/>
          </p:nvPr>
        </p:nvSpPr>
        <p:spPr>
          <a:xfrm>
            <a:off x="4628968" y="2948273"/>
            <a:ext cx="2874400" cy="770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867">
                <a:latin typeface="Livvic"/>
                <a:ea typeface="Livvic"/>
                <a:cs typeface="Livvic"/>
                <a:sym typeface="Livvic"/>
              </a:defRPr>
            </a:lvl1pPr>
            <a:lvl2pPr lvl="1" algn="ctr" rtl="0">
              <a:lnSpc>
                <a:spcPct val="100000"/>
              </a:lnSpc>
              <a:spcBef>
                <a:spcPts val="2133"/>
              </a:spcBef>
              <a:spcAft>
                <a:spcPts val="0"/>
              </a:spcAft>
              <a:buNone/>
              <a:defRPr sz="1867">
                <a:latin typeface="Livvic"/>
                <a:ea typeface="Livvic"/>
                <a:cs typeface="Livvic"/>
                <a:sym typeface="Livvic"/>
              </a:defRPr>
            </a:lvl2pPr>
            <a:lvl3pPr lvl="2" algn="ctr" rtl="0">
              <a:lnSpc>
                <a:spcPct val="100000"/>
              </a:lnSpc>
              <a:spcBef>
                <a:spcPts val="2133"/>
              </a:spcBef>
              <a:spcAft>
                <a:spcPts val="0"/>
              </a:spcAft>
              <a:buNone/>
              <a:defRPr sz="1867">
                <a:latin typeface="Livvic"/>
                <a:ea typeface="Livvic"/>
                <a:cs typeface="Livvic"/>
                <a:sym typeface="Livvic"/>
              </a:defRPr>
            </a:lvl3pPr>
            <a:lvl4pPr lvl="3" algn="ctr" rtl="0">
              <a:lnSpc>
                <a:spcPct val="100000"/>
              </a:lnSpc>
              <a:spcBef>
                <a:spcPts val="2133"/>
              </a:spcBef>
              <a:spcAft>
                <a:spcPts val="0"/>
              </a:spcAft>
              <a:buNone/>
              <a:defRPr sz="1867">
                <a:latin typeface="Livvic"/>
                <a:ea typeface="Livvic"/>
                <a:cs typeface="Livvic"/>
                <a:sym typeface="Livvic"/>
              </a:defRPr>
            </a:lvl4pPr>
            <a:lvl5pPr lvl="4" algn="ctr" rtl="0">
              <a:lnSpc>
                <a:spcPct val="100000"/>
              </a:lnSpc>
              <a:spcBef>
                <a:spcPts val="2133"/>
              </a:spcBef>
              <a:spcAft>
                <a:spcPts val="0"/>
              </a:spcAft>
              <a:buNone/>
              <a:defRPr sz="1867">
                <a:latin typeface="Livvic"/>
                <a:ea typeface="Livvic"/>
                <a:cs typeface="Livvic"/>
                <a:sym typeface="Livvic"/>
              </a:defRPr>
            </a:lvl5pPr>
            <a:lvl6pPr lvl="5" algn="ctr" rtl="0">
              <a:lnSpc>
                <a:spcPct val="100000"/>
              </a:lnSpc>
              <a:spcBef>
                <a:spcPts val="2133"/>
              </a:spcBef>
              <a:spcAft>
                <a:spcPts val="0"/>
              </a:spcAft>
              <a:buNone/>
              <a:defRPr sz="1867">
                <a:latin typeface="Livvic"/>
                <a:ea typeface="Livvic"/>
                <a:cs typeface="Livvic"/>
                <a:sym typeface="Livvic"/>
              </a:defRPr>
            </a:lvl6pPr>
            <a:lvl7pPr lvl="6" algn="ctr" rtl="0">
              <a:lnSpc>
                <a:spcPct val="100000"/>
              </a:lnSpc>
              <a:spcBef>
                <a:spcPts val="2133"/>
              </a:spcBef>
              <a:spcAft>
                <a:spcPts val="0"/>
              </a:spcAft>
              <a:buNone/>
              <a:defRPr sz="1867">
                <a:latin typeface="Livvic"/>
                <a:ea typeface="Livvic"/>
                <a:cs typeface="Livvic"/>
                <a:sym typeface="Livvic"/>
              </a:defRPr>
            </a:lvl7pPr>
            <a:lvl8pPr lvl="7" algn="ctr" rtl="0">
              <a:lnSpc>
                <a:spcPct val="100000"/>
              </a:lnSpc>
              <a:spcBef>
                <a:spcPts val="2133"/>
              </a:spcBef>
              <a:spcAft>
                <a:spcPts val="0"/>
              </a:spcAft>
              <a:buNone/>
              <a:defRPr sz="1867">
                <a:latin typeface="Livvic"/>
                <a:ea typeface="Livvic"/>
                <a:cs typeface="Livvic"/>
                <a:sym typeface="Livvic"/>
              </a:defRPr>
            </a:lvl8pPr>
            <a:lvl9pPr lvl="8" algn="ctr" rtl="0">
              <a:lnSpc>
                <a:spcPct val="100000"/>
              </a:lnSpc>
              <a:spcBef>
                <a:spcPts val="2133"/>
              </a:spcBef>
              <a:spcAft>
                <a:spcPts val="2133"/>
              </a:spcAft>
              <a:buNone/>
              <a:defRPr sz="1867">
                <a:latin typeface="Livvic"/>
                <a:ea typeface="Livvic"/>
                <a:cs typeface="Livvic"/>
                <a:sym typeface="Livvic"/>
              </a:defRPr>
            </a:lvl9pPr>
          </a:lstStyle>
          <a:p>
            <a:r>
              <a:rPr lang="en-US"/>
              <a:t>Click to edit Master subtitle style</a:t>
            </a:r>
            <a:endParaRPr/>
          </a:p>
        </p:txBody>
      </p:sp>
      <p:sp>
        <p:nvSpPr>
          <p:cNvPr id="82" name="Google Shape;82;p17"/>
          <p:cNvSpPr txBox="1">
            <a:spLocks noGrp="1"/>
          </p:cNvSpPr>
          <p:nvPr>
            <p:ph type="ctrTitle" idx="4"/>
          </p:nvPr>
        </p:nvSpPr>
        <p:spPr>
          <a:xfrm>
            <a:off x="7772968" y="2436151"/>
            <a:ext cx="2741600" cy="561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1800"/>
              <a:buNone/>
              <a:defRPr sz="2667" b="0"/>
            </a:lvl1pPr>
            <a:lvl2pPr lvl="1" algn="ctr" rtl="0">
              <a:spcBef>
                <a:spcPts val="0"/>
              </a:spcBef>
              <a:spcAft>
                <a:spcPts val="0"/>
              </a:spcAft>
              <a:buClr>
                <a:schemeClr val="dk1"/>
              </a:buClr>
              <a:buSzPts val="2400"/>
              <a:buNone/>
              <a:defRPr sz="3200">
                <a:solidFill>
                  <a:schemeClr val="dk1"/>
                </a:solidFill>
              </a:defRPr>
            </a:lvl2pPr>
            <a:lvl3pPr lvl="2" algn="ctr" rtl="0">
              <a:spcBef>
                <a:spcPts val="0"/>
              </a:spcBef>
              <a:spcAft>
                <a:spcPts val="0"/>
              </a:spcAft>
              <a:buClr>
                <a:schemeClr val="dk1"/>
              </a:buClr>
              <a:buSzPts val="2400"/>
              <a:buNone/>
              <a:defRPr sz="3200">
                <a:solidFill>
                  <a:schemeClr val="dk1"/>
                </a:solidFill>
              </a:defRPr>
            </a:lvl3pPr>
            <a:lvl4pPr lvl="3" algn="ctr" rtl="0">
              <a:spcBef>
                <a:spcPts val="0"/>
              </a:spcBef>
              <a:spcAft>
                <a:spcPts val="0"/>
              </a:spcAft>
              <a:buClr>
                <a:schemeClr val="dk1"/>
              </a:buClr>
              <a:buSzPts val="2400"/>
              <a:buNone/>
              <a:defRPr sz="3200">
                <a:solidFill>
                  <a:schemeClr val="dk1"/>
                </a:solidFill>
              </a:defRPr>
            </a:lvl4pPr>
            <a:lvl5pPr lvl="4" algn="ctr" rtl="0">
              <a:spcBef>
                <a:spcPts val="0"/>
              </a:spcBef>
              <a:spcAft>
                <a:spcPts val="0"/>
              </a:spcAft>
              <a:buClr>
                <a:schemeClr val="dk1"/>
              </a:buClr>
              <a:buSzPts val="2400"/>
              <a:buNone/>
              <a:defRPr sz="3200">
                <a:solidFill>
                  <a:schemeClr val="dk1"/>
                </a:solidFill>
              </a:defRPr>
            </a:lvl5pPr>
            <a:lvl6pPr lvl="5" algn="ctr" rtl="0">
              <a:spcBef>
                <a:spcPts val="0"/>
              </a:spcBef>
              <a:spcAft>
                <a:spcPts val="0"/>
              </a:spcAft>
              <a:buClr>
                <a:schemeClr val="dk1"/>
              </a:buClr>
              <a:buSzPts val="2400"/>
              <a:buNone/>
              <a:defRPr sz="3200">
                <a:solidFill>
                  <a:schemeClr val="dk1"/>
                </a:solidFill>
              </a:defRPr>
            </a:lvl6pPr>
            <a:lvl7pPr lvl="6" algn="ctr" rtl="0">
              <a:spcBef>
                <a:spcPts val="0"/>
              </a:spcBef>
              <a:spcAft>
                <a:spcPts val="0"/>
              </a:spcAft>
              <a:buClr>
                <a:schemeClr val="dk1"/>
              </a:buClr>
              <a:buSzPts val="2400"/>
              <a:buNone/>
              <a:defRPr sz="3200">
                <a:solidFill>
                  <a:schemeClr val="dk1"/>
                </a:solidFill>
              </a:defRPr>
            </a:lvl7pPr>
            <a:lvl8pPr lvl="7" algn="ctr" rtl="0">
              <a:spcBef>
                <a:spcPts val="0"/>
              </a:spcBef>
              <a:spcAft>
                <a:spcPts val="0"/>
              </a:spcAft>
              <a:buClr>
                <a:schemeClr val="dk1"/>
              </a:buClr>
              <a:buSzPts val="2400"/>
              <a:buNone/>
              <a:defRPr sz="3200">
                <a:solidFill>
                  <a:schemeClr val="dk1"/>
                </a:solidFill>
              </a:defRPr>
            </a:lvl8pPr>
            <a:lvl9pPr lvl="8" algn="ctr" rtl="0">
              <a:spcBef>
                <a:spcPts val="0"/>
              </a:spcBef>
              <a:spcAft>
                <a:spcPts val="0"/>
              </a:spcAft>
              <a:buClr>
                <a:schemeClr val="dk1"/>
              </a:buClr>
              <a:buSzPts val="2400"/>
              <a:buNone/>
              <a:defRPr sz="3200">
                <a:solidFill>
                  <a:schemeClr val="dk1"/>
                </a:solidFill>
              </a:defRPr>
            </a:lvl9pPr>
          </a:lstStyle>
          <a:p>
            <a:r>
              <a:rPr lang="en-US"/>
              <a:t>Click to edit Master title style</a:t>
            </a:r>
            <a:endParaRPr/>
          </a:p>
        </p:txBody>
      </p:sp>
      <p:sp>
        <p:nvSpPr>
          <p:cNvPr id="83" name="Google Shape;83;p17"/>
          <p:cNvSpPr txBox="1">
            <a:spLocks noGrp="1"/>
          </p:cNvSpPr>
          <p:nvPr>
            <p:ph type="subTitle" idx="5"/>
          </p:nvPr>
        </p:nvSpPr>
        <p:spPr>
          <a:xfrm>
            <a:off x="7706568" y="2948273"/>
            <a:ext cx="2874400" cy="770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867">
                <a:latin typeface="Livvic"/>
                <a:ea typeface="Livvic"/>
                <a:cs typeface="Livvic"/>
                <a:sym typeface="Livvic"/>
              </a:defRPr>
            </a:lvl1pPr>
            <a:lvl2pPr lvl="1" algn="ctr" rtl="0">
              <a:lnSpc>
                <a:spcPct val="100000"/>
              </a:lnSpc>
              <a:spcBef>
                <a:spcPts val="2133"/>
              </a:spcBef>
              <a:spcAft>
                <a:spcPts val="0"/>
              </a:spcAft>
              <a:buNone/>
              <a:defRPr sz="1867">
                <a:latin typeface="Livvic"/>
                <a:ea typeface="Livvic"/>
                <a:cs typeface="Livvic"/>
                <a:sym typeface="Livvic"/>
              </a:defRPr>
            </a:lvl2pPr>
            <a:lvl3pPr lvl="2" algn="ctr" rtl="0">
              <a:lnSpc>
                <a:spcPct val="100000"/>
              </a:lnSpc>
              <a:spcBef>
                <a:spcPts val="2133"/>
              </a:spcBef>
              <a:spcAft>
                <a:spcPts val="0"/>
              </a:spcAft>
              <a:buNone/>
              <a:defRPr sz="1867">
                <a:latin typeface="Livvic"/>
                <a:ea typeface="Livvic"/>
                <a:cs typeface="Livvic"/>
                <a:sym typeface="Livvic"/>
              </a:defRPr>
            </a:lvl3pPr>
            <a:lvl4pPr lvl="3" algn="ctr" rtl="0">
              <a:lnSpc>
                <a:spcPct val="100000"/>
              </a:lnSpc>
              <a:spcBef>
                <a:spcPts val="2133"/>
              </a:spcBef>
              <a:spcAft>
                <a:spcPts val="0"/>
              </a:spcAft>
              <a:buNone/>
              <a:defRPr sz="1867">
                <a:latin typeface="Livvic"/>
                <a:ea typeface="Livvic"/>
                <a:cs typeface="Livvic"/>
                <a:sym typeface="Livvic"/>
              </a:defRPr>
            </a:lvl4pPr>
            <a:lvl5pPr lvl="4" algn="ctr" rtl="0">
              <a:lnSpc>
                <a:spcPct val="100000"/>
              </a:lnSpc>
              <a:spcBef>
                <a:spcPts val="2133"/>
              </a:spcBef>
              <a:spcAft>
                <a:spcPts val="0"/>
              </a:spcAft>
              <a:buNone/>
              <a:defRPr sz="1867">
                <a:latin typeface="Livvic"/>
                <a:ea typeface="Livvic"/>
                <a:cs typeface="Livvic"/>
                <a:sym typeface="Livvic"/>
              </a:defRPr>
            </a:lvl5pPr>
            <a:lvl6pPr lvl="5" algn="ctr" rtl="0">
              <a:lnSpc>
                <a:spcPct val="100000"/>
              </a:lnSpc>
              <a:spcBef>
                <a:spcPts val="2133"/>
              </a:spcBef>
              <a:spcAft>
                <a:spcPts val="0"/>
              </a:spcAft>
              <a:buNone/>
              <a:defRPr sz="1867">
                <a:latin typeface="Livvic"/>
                <a:ea typeface="Livvic"/>
                <a:cs typeface="Livvic"/>
                <a:sym typeface="Livvic"/>
              </a:defRPr>
            </a:lvl6pPr>
            <a:lvl7pPr lvl="6" algn="ctr" rtl="0">
              <a:lnSpc>
                <a:spcPct val="100000"/>
              </a:lnSpc>
              <a:spcBef>
                <a:spcPts val="2133"/>
              </a:spcBef>
              <a:spcAft>
                <a:spcPts val="0"/>
              </a:spcAft>
              <a:buNone/>
              <a:defRPr sz="1867">
                <a:latin typeface="Livvic"/>
                <a:ea typeface="Livvic"/>
                <a:cs typeface="Livvic"/>
                <a:sym typeface="Livvic"/>
              </a:defRPr>
            </a:lvl7pPr>
            <a:lvl8pPr lvl="7" algn="ctr" rtl="0">
              <a:lnSpc>
                <a:spcPct val="100000"/>
              </a:lnSpc>
              <a:spcBef>
                <a:spcPts val="2133"/>
              </a:spcBef>
              <a:spcAft>
                <a:spcPts val="0"/>
              </a:spcAft>
              <a:buNone/>
              <a:defRPr sz="1867">
                <a:latin typeface="Livvic"/>
                <a:ea typeface="Livvic"/>
                <a:cs typeface="Livvic"/>
                <a:sym typeface="Livvic"/>
              </a:defRPr>
            </a:lvl8pPr>
            <a:lvl9pPr lvl="8" algn="ctr" rtl="0">
              <a:lnSpc>
                <a:spcPct val="100000"/>
              </a:lnSpc>
              <a:spcBef>
                <a:spcPts val="2133"/>
              </a:spcBef>
              <a:spcAft>
                <a:spcPts val="2133"/>
              </a:spcAft>
              <a:buNone/>
              <a:defRPr sz="1867">
                <a:latin typeface="Livvic"/>
                <a:ea typeface="Livvic"/>
                <a:cs typeface="Livvic"/>
                <a:sym typeface="Livvic"/>
              </a:defRPr>
            </a:lvl9pPr>
          </a:lstStyle>
          <a:p>
            <a:r>
              <a:rPr lang="en-US"/>
              <a:t>Click to edit Master subtitle style</a:t>
            </a:r>
            <a:endParaRPr/>
          </a:p>
        </p:txBody>
      </p:sp>
      <p:sp>
        <p:nvSpPr>
          <p:cNvPr id="84" name="Google Shape;84;p17"/>
          <p:cNvSpPr txBox="1">
            <a:spLocks noGrp="1"/>
          </p:cNvSpPr>
          <p:nvPr>
            <p:ph type="ctrTitle" idx="6"/>
          </p:nvPr>
        </p:nvSpPr>
        <p:spPr>
          <a:xfrm>
            <a:off x="1617772" y="4329067"/>
            <a:ext cx="2741600" cy="561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1800"/>
              <a:buNone/>
              <a:defRPr sz="2667" b="0"/>
            </a:lvl1pPr>
            <a:lvl2pPr lvl="1" algn="ctr" rtl="0">
              <a:spcBef>
                <a:spcPts val="0"/>
              </a:spcBef>
              <a:spcAft>
                <a:spcPts val="0"/>
              </a:spcAft>
              <a:buClr>
                <a:schemeClr val="dk1"/>
              </a:buClr>
              <a:buSzPts val="2400"/>
              <a:buNone/>
              <a:defRPr sz="3200">
                <a:solidFill>
                  <a:schemeClr val="dk1"/>
                </a:solidFill>
              </a:defRPr>
            </a:lvl2pPr>
            <a:lvl3pPr lvl="2" algn="ctr" rtl="0">
              <a:spcBef>
                <a:spcPts val="0"/>
              </a:spcBef>
              <a:spcAft>
                <a:spcPts val="0"/>
              </a:spcAft>
              <a:buClr>
                <a:schemeClr val="dk1"/>
              </a:buClr>
              <a:buSzPts val="2400"/>
              <a:buNone/>
              <a:defRPr sz="3200">
                <a:solidFill>
                  <a:schemeClr val="dk1"/>
                </a:solidFill>
              </a:defRPr>
            </a:lvl3pPr>
            <a:lvl4pPr lvl="3" algn="ctr" rtl="0">
              <a:spcBef>
                <a:spcPts val="0"/>
              </a:spcBef>
              <a:spcAft>
                <a:spcPts val="0"/>
              </a:spcAft>
              <a:buClr>
                <a:schemeClr val="dk1"/>
              </a:buClr>
              <a:buSzPts val="2400"/>
              <a:buNone/>
              <a:defRPr sz="3200">
                <a:solidFill>
                  <a:schemeClr val="dk1"/>
                </a:solidFill>
              </a:defRPr>
            </a:lvl4pPr>
            <a:lvl5pPr lvl="4" algn="ctr" rtl="0">
              <a:spcBef>
                <a:spcPts val="0"/>
              </a:spcBef>
              <a:spcAft>
                <a:spcPts val="0"/>
              </a:spcAft>
              <a:buClr>
                <a:schemeClr val="dk1"/>
              </a:buClr>
              <a:buSzPts val="2400"/>
              <a:buNone/>
              <a:defRPr sz="3200">
                <a:solidFill>
                  <a:schemeClr val="dk1"/>
                </a:solidFill>
              </a:defRPr>
            </a:lvl5pPr>
            <a:lvl6pPr lvl="5" algn="ctr" rtl="0">
              <a:spcBef>
                <a:spcPts val="0"/>
              </a:spcBef>
              <a:spcAft>
                <a:spcPts val="0"/>
              </a:spcAft>
              <a:buClr>
                <a:schemeClr val="dk1"/>
              </a:buClr>
              <a:buSzPts val="2400"/>
              <a:buNone/>
              <a:defRPr sz="3200">
                <a:solidFill>
                  <a:schemeClr val="dk1"/>
                </a:solidFill>
              </a:defRPr>
            </a:lvl6pPr>
            <a:lvl7pPr lvl="6" algn="ctr" rtl="0">
              <a:spcBef>
                <a:spcPts val="0"/>
              </a:spcBef>
              <a:spcAft>
                <a:spcPts val="0"/>
              </a:spcAft>
              <a:buClr>
                <a:schemeClr val="dk1"/>
              </a:buClr>
              <a:buSzPts val="2400"/>
              <a:buNone/>
              <a:defRPr sz="3200">
                <a:solidFill>
                  <a:schemeClr val="dk1"/>
                </a:solidFill>
              </a:defRPr>
            </a:lvl7pPr>
            <a:lvl8pPr lvl="7" algn="ctr" rtl="0">
              <a:spcBef>
                <a:spcPts val="0"/>
              </a:spcBef>
              <a:spcAft>
                <a:spcPts val="0"/>
              </a:spcAft>
              <a:buClr>
                <a:schemeClr val="dk1"/>
              </a:buClr>
              <a:buSzPts val="2400"/>
              <a:buNone/>
              <a:defRPr sz="3200">
                <a:solidFill>
                  <a:schemeClr val="dk1"/>
                </a:solidFill>
              </a:defRPr>
            </a:lvl8pPr>
            <a:lvl9pPr lvl="8" algn="ctr" rtl="0">
              <a:spcBef>
                <a:spcPts val="0"/>
              </a:spcBef>
              <a:spcAft>
                <a:spcPts val="0"/>
              </a:spcAft>
              <a:buClr>
                <a:schemeClr val="dk1"/>
              </a:buClr>
              <a:buSzPts val="2400"/>
              <a:buNone/>
              <a:defRPr sz="3200">
                <a:solidFill>
                  <a:schemeClr val="dk1"/>
                </a:solidFill>
              </a:defRPr>
            </a:lvl9pPr>
          </a:lstStyle>
          <a:p>
            <a:r>
              <a:rPr lang="en-US"/>
              <a:t>Click to edit Master title style</a:t>
            </a:r>
            <a:endParaRPr/>
          </a:p>
        </p:txBody>
      </p:sp>
      <p:sp>
        <p:nvSpPr>
          <p:cNvPr id="85" name="Google Shape;85;p17"/>
          <p:cNvSpPr txBox="1">
            <a:spLocks noGrp="1"/>
          </p:cNvSpPr>
          <p:nvPr>
            <p:ph type="subTitle" idx="7"/>
          </p:nvPr>
        </p:nvSpPr>
        <p:spPr>
          <a:xfrm>
            <a:off x="1551372" y="4842629"/>
            <a:ext cx="2874400" cy="770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867">
                <a:solidFill>
                  <a:schemeClr val="dk1"/>
                </a:solidFill>
                <a:latin typeface="Livvic"/>
                <a:ea typeface="Livvic"/>
                <a:cs typeface="Livvic"/>
                <a:sym typeface="Livvic"/>
              </a:defRPr>
            </a:lvl1pPr>
            <a:lvl2pPr lvl="1" algn="ctr" rtl="0">
              <a:lnSpc>
                <a:spcPct val="100000"/>
              </a:lnSpc>
              <a:spcBef>
                <a:spcPts val="2133"/>
              </a:spcBef>
              <a:spcAft>
                <a:spcPts val="0"/>
              </a:spcAft>
              <a:buNone/>
              <a:defRPr sz="1867">
                <a:solidFill>
                  <a:schemeClr val="dk1"/>
                </a:solidFill>
                <a:latin typeface="Livvic"/>
                <a:ea typeface="Livvic"/>
                <a:cs typeface="Livvic"/>
                <a:sym typeface="Livvic"/>
              </a:defRPr>
            </a:lvl2pPr>
            <a:lvl3pPr lvl="2" algn="ctr" rtl="0">
              <a:lnSpc>
                <a:spcPct val="100000"/>
              </a:lnSpc>
              <a:spcBef>
                <a:spcPts val="2133"/>
              </a:spcBef>
              <a:spcAft>
                <a:spcPts val="0"/>
              </a:spcAft>
              <a:buNone/>
              <a:defRPr sz="1867">
                <a:solidFill>
                  <a:schemeClr val="dk1"/>
                </a:solidFill>
                <a:latin typeface="Livvic"/>
                <a:ea typeface="Livvic"/>
                <a:cs typeface="Livvic"/>
                <a:sym typeface="Livvic"/>
              </a:defRPr>
            </a:lvl3pPr>
            <a:lvl4pPr lvl="3" algn="ctr" rtl="0">
              <a:lnSpc>
                <a:spcPct val="100000"/>
              </a:lnSpc>
              <a:spcBef>
                <a:spcPts val="2133"/>
              </a:spcBef>
              <a:spcAft>
                <a:spcPts val="0"/>
              </a:spcAft>
              <a:buNone/>
              <a:defRPr sz="1867">
                <a:solidFill>
                  <a:schemeClr val="dk1"/>
                </a:solidFill>
                <a:latin typeface="Livvic"/>
                <a:ea typeface="Livvic"/>
                <a:cs typeface="Livvic"/>
                <a:sym typeface="Livvic"/>
              </a:defRPr>
            </a:lvl4pPr>
            <a:lvl5pPr lvl="4" algn="ctr" rtl="0">
              <a:lnSpc>
                <a:spcPct val="100000"/>
              </a:lnSpc>
              <a:spcBef>
                <a:spcPts val="2133"/>
              </a:spcBef>
              <a:spcAft>
                <a:spcPts val="0"/>
              </a:spcAft>
              <a:buNone/>
              <a:defRPr sz="1867">
                <a:solidFill>
                  <a:schemeClr val="dk1"/>
                </a:solidFill>
                <a:latin typeface="Livvic"/>
                <a:ea typeface="Livvic"/>
                <a:cs typeface="Livvic"/>
                <a:sym typeface="Livvic"/>
              </a:defRPr>
            </a:lvl5pPr>
            <a:lvl6pPr lvl="5" algn="ctr" rtl="0">
              <a:lnSpc>
                <a:spcPct val="100000"/>
              </a:lnSpc>
              <a:spcBef>
                <a:spcPts val="2133"/>
              </a:spcBef>
              <a:spcAft>
                <a:spcPts val="0"/>
              </a:spcAft>
              <a:buNone/>
              <a:defRPr sz="1867">
                <a:solidFill>
                  <a:schemeClr val="dk1"/>
                </a:solidFill>
                <a:latin typeface="Livvic"/>
                <a:ea typeface="Livvic"/>
                <a:cs typeface="Livvic"/>
                <a:sym typeface="Livvic"/>
              </a:defRPr>
            </a:lvl6pPr>
            <a:lvl7pPr lvl="6" algn="ctr" rtl="0">
              <a:lnSpc>
                <a:spcPct val="100000"/>
              </a:lnSpc>
              <a:spcBef>
                <a:spcPts val="2133"/>
              </a:spcBef>
              <a:spcAft>
                <a:spcPts val="0"/>
              </a:spcAft>
              <a:buNone/>
              <a:defRPr sz="1867">
                <a:solidFill>
                  <a:schemeClr val="dk1"/>
                </a:solidFill>
                <a:latin typeface="Livvic"/>
                <a:ea typeface="Livvic"/>
                <a:cs typeface="Livvic"/>
                <a:sym typeface="Livvic"/>
              </a:defRPr>
            </a:lvl7pPr>
            <a:lvl8pPr lvl="7" algn="ctr" rtl="0">
              <a:lnSpc>
                <a:spcPct val="100000"/>
              </a:lnSpc>
              <a:spcBef>
                <a:spcPts val="2133"/>
              </a:spcBef>
              <a:spcAft>
                <a:spcPts val="0"/>
              </a:spcAft>
              <a:buNone/>
              <a:defRPr sz="1867">
                <a:solidFill>
                  <a:schemeClr val="dk1"/>
                </a:solidFill>
                <a:latin typeface="Livvic"/>
                <a:ea typeface="Livvic"/>
                <a:cs typeface="Livvic"/>
                <a:sym typeface="Livvic"/>
              </a:defRPr>
            </a:lvl8pPr>
            <a:lvl9pPr lvl="8" algn="ctr" rtl="0">
              <a:lnSpc>
                <a:spcPct val="100000"/>
              </a:lnSpc>
              <a:spcBef>
                <a:spcPts val="2133"/>
              </a:spcBef>
              <a:spcAft>
                <a:spcPts val="2133"/>
              </a:spcAft>
              <a:buNone/>
              <a:defRPr sz="1867">
                <a:solidFill>
                  <a:schemeClr val="dk1"/>
                </a:solidFill>
                <a:latin typeface="Livvic"/>
                <a:ea typeface="Livvic"/>
                <a:cs typeface="Livvic"/>
                <a:sym typeface="Livvic"/>
              </a:defRPr>
            </a:lvl9pPr>
          </a:lstStyle>
          <a:p>
            <a:r>
              <a:rPr lang="en-US"/>
              <a:t>Click to edit Master subtitle style</a:t>
            </a:r>
            <a:endParaRPr/>
          </a:p>
        </p:txBody>
      </p:sp>
      <p:sp>
        <p:nvSpPr>
          <p:cNvPr id="86" name="Google Shape;86;p17"/>
          <p:cNvSpPr txBox="1">
            <a:spLocks noGrp="1"/>
          </p:cNvSpPr>
          <p:nvPr>
            <p:ph type="ctrTitle" idx="8"/>
          </p:nvPr>
        </p:nvSpPr>
        <p:spPr>
          <a:xfrm>
            <a:off x="4695368" y="4329067"/>
            <a:ext cx="2741600" cy="561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1800"/>
              <a:buNone/>
              <a:defRPr sz="2667" b="0"/>
            </a:lvl1pPr>
            <a:lvl2pPr lvl="1" algn="ctr" rtl="0">
              <a:spcBef>
                <a:spcPts val="0"/>
              </a:spcBef>
              <a:spcAft>
                <a:spcPts val="0"/>
              </a:spcAft>
              <a:buClr>
                <a:schemeClr val="dk1"/>
              </a:buClr>
              <a:buSzPts val="2400"/>
              <a:buNone/>
              <a:defRPr sz="3200">
                <a:solidFill>
                  <a:schemeClr val="dk1"/>
                </a:solidFill>
              </a:defRPr>
            </a:lvl2pPr>
            <a:lvl3pPr lvl="2" algn="ctr" rtl="0">
              <a:spcBef>
                <a:spcPts val="0"/>
              </a:spcBef>
              <a:spcAft>
                <a:spcPts val="0"/>
              </a:spcAft>
              <a:buClr>
                <a:schemeClr val="dk1"/>
              </a:buClr>
              <a:buSzPts val="2400"/>
              <a:buNone/>
              <a:defRPr sz="3200">
                <a:solidFill>
                  <a:schemeClr val="dk1"/>
                </a:solidFill>
              </a:defRPr>
            </a:lvl3pPr>
            <a:lvl4pPr lvl="3" algn="ctr" rtl="0">
              <a:spcBef>
                <a:spcPts val="0"/>
              </a:spcBef>
              <a:spcAft>
                <a:spcPts val="0"/>
              </a:spcAft>
              <a:buClr>
                <a:schemeClr val="dk1"/>
              </a:buClr>
              <a:buSzPts val="2400"/>
              <a:buNone/>
              <a:defRPr sz="3200">
                <a:solidFill>
                  <a:schemeClr val="dk1"/>
                </a:solidFill>
              </a:defRPr>
            </a:lvl4pPr>
            <a:lvl5pPr lvl="4" algn="ctr" rtl="0">
              <a:spcBef>
                <a:spcPts val="0"/>
              </a:spcBef>
              <a:spcAft>
                <a:spcPts val="0"/>
              </a:spcAft>
              <a:buClr>
                <a:schemeClr val="dk1"/>
              </a:buClr>
              <a:buSzPts val="2400"/>
              <a:buNone/>
              <a:defRPr sz="3200">
                <a:solidFill>
                  <a:schemeClr val="dk1"/>
                </a:solidFill>
              </a:defRPr>
            </a:lvl5pPr>
            <a:lvl6pPr lvl="5" algn="ctr" rtl="0">
              <a:spcBef>
                <a:spcPts val="0"/>
              </a:spcBef>
              <a:spcAft>
                <a:spcPts val="0"/>
              </a:spcAft>
              <a:buClr>
                <a:schemeClr val="dk1"/>
              </a:buClr>
              <a:buSzPts val="2400"/>
              <a:buNone/>
              <a:defRPr sz="3200">
                <a:solidFill>
                  <a:schemeClr val="dk1"/>
                </a:solidFill>
              </a:defRPr>
            </a:lvl6pPr>
            <a:lvl7pPr lvl="6" algn="ctr" rtl="0">
              <a:spcBef>
                <a:spcPts val="0"/>
              </a:spcBef>
              <a:spcAft>
                <a:spcPts val="0"/>
              </a:spcAft>
              <a:buClr>
                <a:schemeClr val="dk1"/>
              </a:buClr>
              <a:buSzPts val="2400"/>
              <a:buNone/>
              <a:defRPr sz="3200">
                <a:solidFill>
                  <a:schemeClr val="dk1"/>
                </a:solidFill>
              </a:defRPr>
            </a:lvl7pPr>
            <a:lvl8pPr lvl="7" algn="ctr" rtl="0">
              <a:spcBef>
                <a:spcPts val="0"/>
              </a:spcBef>
              <a:spcAft>
                <a:spcPts val="0"/>
              </a:spcAft>
              <a:buClr>
                <a:schemeClr val="dk1"/>
              </a:buClr>
              <a:buSzPts val="2400"/>
              <a:buNone/>
              <a:defRPr sz="3200">
                <a:solidFill>
                  <a:schemeClr val="dk1"/>
                </a:solidFill>
              </a:defRPr>
            </a:lvl8pPr>
            <a:lvl9pPr lvl="8" algn="ctr" rtl="0">
              <a:spcBef>
                <a:spcPts val="0"/>
              </a:spcBef>
              <a:spcAft>
                <a:spcPts val="0"/>
              </a:spcAft>
              <a:buClr>
                <a:schemeClr val="dk1"/>
              </a:buClr>
              <a:buSzPts val="2400"/>
              <a:buNone/>
              <a:defRPr sz="3200">
                <a:solidFill>
                  <a:schemeClr val="dk1"/>
                </a:solidFill>
              </a:defRPr>
            </a:lvl9pPr>
          </a:lstStyle>
          <a:p>
            <a:r>
              <a:rPr lang="en-US"/>
              <a:t>Click to edit Master title style</a:t>
            </a:r>
            <a:endParaRPr/>
          </a:p>
        </p:txBody>
      </p:sp>
      <p:sp>
        <p:nvSpPr>
          <p:cNvPr id="87" name="Google Shape;87;p17"/>
          <p:cNvSpPr txBox="1">
            <a:spLocks noGrp="1"/>
          </p:cNvSpPr>
          <p:nvPr>
            <p:ph type="subTitle" idx="9"/>
          </p:nvPr>
        </p:nvSpPr>
        <p:spPr>
          <a:xfrm>
            <a:off x="4628968" y="4842629"/>
            <a:ext cx="2874400" cy="770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867">
                <a:latin typeface="Livvic"/>
                <a:ea typeface="Livvic"/>
                <a:cs typeface="Livvic"/>
                <a:sym typeface="Livvic"/>
              </a:defRPr>
            </a:lvl1pPr>
            <a:lvl2pPr lvl="1" algn="ctr" rtl="0">
              <a:lnSpc>
                <a:spcPct val="100000"/>
              </a:lnSpc>
              <a:spcBef>
                <a:spcPts val="2133"/>
              </a:spcBef>
              <a:spcAft>
                <a:spcPts val="0"/>
              </a:spcAft>
              <a:buNone/>
              <a:defRPr sz="1867">
                <a:latin typeface="Livvic"/>
                <a:ea typeface="Livvic"/>
                <a:cs typeface="Livvic"/>
                <a:sym typeface="Livvic"/>
              </a:defRPr>
            </a:lvl2pPr>
            <a:lvl3pPr lvl="2" algn="ctr" rtl="0">
              <a:lnSpc>
                <a:spcPct val="100000"/>
              </a:lnSpc>
              <a:spcBef>
                <a:spcPts val="2133"/>
              </a:spcBef>
              <a:spcAft>
                <a:spcPts val="0"/>
              </a:spcAft>
              <a:buNone/>
              <a:defRPr sz="1867">
                <a:latin typeface="Livvic"/>
                <a:ea typeface="Livvic"/>
                <a:cs typeface="Livvic"/>
                <a:sym typeface="Livvic"/>
              </a:defRPr>
            </a:lvl3pPr>
            <a:lvl4pPr lvl="3" algn="ctr" rtl="0">
              <a:lnSpc>
                <a:spcPct val="100000"/>
              </a:lnSpc>
              <a:spcBef>
                <a:spcPts val="2133"/>
              </a:spcBef>
              <a:spcAft>
                <a:spcPts val="0"/>
              </a:spcAft>
              <a:buNone/>
              <a:defRPr sz="1867">
                <a:latin typeface="Livvic"/>
                <a:ea typeface="Livvic"/>
                <a:cs typeface="Livvic"/>
                <a:sym typeface="Livvic"/>
              </a:defRPr>
            </a:lvl4pPr>
            <a:lvl5pPr lvl="4" algn="ctr" rtl="0">
              <a:lnSpc>
                <a:spcPct val="100000"/>
              </a:lnSpc>
              <a:spcBef>
                <a:spcPts val="2133"/>
              </a:spcBef>
              <a:spcAft>
                <a:spcPts val="0"/>
              </a:spcAft>
              <a:buNone/>
              <a:defRPr sz="1867">
                <a:latin typeface="Livvic"/>
                <a:ea typeface="Livvic"/>
                <a:cs typeface="Livvic"/>
                <a:sym typeface="Livvic"/>
              </a:defRPr>
            </a:lvl5pPr>
            <a:lvl6pPr lvl="5" algn="ctr" rtl="0">
              <a:lnSpc>
                <a:spcPct val="100000"/>
              </a:lnSpc>
              <a:spcBef>
                <a:spcPts val="2133"/>
              </a:spcBef>
              <a:spcAft>
                <a:spcPts val="0"/>
              </a:spcAft>
              <a:buNone/>
              <a:defRPr sz="1867">
                <a:latin typeface="Livvic"/>
                <a:ea typeface="Livvic"/>
                <a:cs typeface="Livvic"/>
                <a:sym typeface="Livvic"/>
              </a:defRPr>
            </a:lvl6pPr>
            <a:lvl7pPr lvl="6" algn="ctr" rtl="0">
              <a:lnSpc>
                <a:spcPct val="100000"/>
              </a:lnSpc>
              <a:spcBef>
                <a:spcPts val="2133"/>
              </a:spcBef>
              <a:spcAft>
                <a:spcPts val="0"/>
              </a:spcAft>
              <a:buNone/>
              <a:defRPr sz="1867">
                <a:latin typeface="Livvic"/>
                <a:ea typeface="Livvic"/>
                <a:cs typeface="Livvic"/>
                <a:sym typeface="Livvic"/>
              </a:defRPr>
            </a:lvl7pPr>
            <a:lvl8pPr lvl="7" algn="ctr" rtl="0">
              <a:lnSpc>
                <a:spcPct val="100000"/>
              </a:lnSpc>
              <a:spcBef>
                <a:spcPts val="2133"/>
              </a:spcBef>
              <a:spcAft>
                <a:spcPts val="0"/>
              </a:spcAft>
              <a:buNone/>
              <a:defRPr sz="1867">
                <a:latin typeface="Livvic"/>
                <a:ea typeface="Livvic"/>
                <a:cs typeface="Livvic"/>
                <a:sym typeface="Livvic"/>
              </a:defRPr>
            </a:lvl8pPr>
            <a:lvl9pPr lvl="8" algn="ctr" rtl="0">
              <a:lnSpc>
                <a:spcPct val="100000"/>
              </a:lnSpc>
              <a:spcBef>
                <a:spcPts val="2133"/>
              </a:spcBef>
              <a:spcAft>
                <a:spcPts val="2133"/>
              </a:spcAft>
              <a:buNone/>
              <a:defRPr sz="1867">
                <a:latin typeface="Livvic"/>
                <a:ea typeface="Livvic"/>
                <a:cs typeface="Livvic"/>
                <a:sym typeface="Livvic"/>
              </a:defRPr>
            </a:lvl9pPr>
          </a:lstStyle>
          <a:p>
            <a:r>
              <a:rPr lang="en-US"/>
              <a:t>Click to edit Master subtitle style</a:t>
            </a:r>
            <a:endParaRPr/>
          </a:p>
        </p:txBody>
      </p:sp>
      <p:sp>
        <p:nvSpPr>
          <p:cNvPr id="88" name="Google Shape;88;p17"/>
          <p:cNvSpPr txBox="1">
            <a:spLocks noGrp="1"/>
          </p:cNvSpPr>
          <p:nvPr>
            <p:ph type="ctrTitle" idx="13"/>
          </p:nvPr>
        </p:nvSpPr>
        <p:spPr>
          <a:xfrm>
            <a:off x="7772968" y="4329067"/>
            <a:ext cx="2741600" cy="561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1800"/>
              <a:buNone/>
              <a:defRPr sz="2667" b="0"/>
            </a:lvl1pPr>
            <a:lvl2pPr lvl="1" algn="ctr" rtl="0">
              <a:spcBef>
                <a:spcPts val="0"/>
              </a:spcBef>
              <a:spcAft>
                <a:spcPts val="0"/>
              </a:spcAft>
              <a:buClr>
                <a:schemeClr val="dk1"/>
              </a:buClr>
              <a:buSzPts val="2400"/>
              <a:buNone/>
              <a:defRPr sz="3200">
                <a:solidFill>
                  <a:schemeClr val="dk1"/>
                </a:solidFill>
              </a:defRPr>
            </a:lvl2pPr>
            <a:lvl3pPr lvl="2" algn="ctr" rtl="0">
              <a:spcBef>
                <a:spcPts val="0"/>
              </a:spcBef>
              <a:spcAft>
                <a:spcPts val="0"/>
              </a:spcAft>
              <a:buClr>
                <a:schemeClr val="dk1"/>
              </a:buClr>
              <a:buSzPts val="2400"/>
              <a:buNone/>
              <a:defRPr sz="3200">
                <a:solidFill>
                  <a:schemeClr val="dk1"/>
                </a:solidFill>
              </a:defRPr>
            </a:lvl3pPr>
            <a:lvl4pPr lvl="3" algn="ctr" rtl="0">
              <a:spcBef>
                <a:spcPts val="0"/>
              </a:spcBef>
              <a:spcAft>
                <a:spcPts val="0"/>
              </a:spcAft>
              <a:buClr>
                <a:schemeClr val="dk1"/>
              </a:buClr>
              <a:buSzPts val="2400"/>
              <a:buNone/>
              <a:defRPr sz="3200">
                <a:solidFill>
                  <a:schemeClr val="dk1"/>
                </a:solidFill>
              </a:defRPr>
            </a:lvl4pPr>
            <a:lvl5pPr lvl="4" algn="ctr" rtl="0">
              <a:spcBef>
                <a:spcPts val="0"/>
              </a:spcBef>
              <a:spcAft>
                <a:spcPts val="0"/>
              </a:spcAft>
              <a:buClr>
                <a:schemeClr val="dk1"/>
              </a:buClr>
              <a:buSzPts val="2400"/>
              <a:buNone/>
              <a:defRPr sz="3200">
                <a:solidFill>
                  <a:schemeClr val="dk1"/>
                </a:solidFill>
              </a:defRPr>
            </a:lvl5pPr>
            <a:lvl6pPr lvl="5" algn="ctr" rtl="0">
              <a:spcBef>
                <a:spcPts val="0"/>
              </a:spcBef>
              <a:spcAft>
                <a:spcPts val="0"/>
              </a:spcAft>
              <a:buClr>
                <a:schemeClr val="dk1"/>
              </a:buClr>
              <a:buSzPts val="2400"/>
              <a:buNone/>
              <a:defRPr sz="3200">
                <a:solidFill>
                  <a:schemeClr val="dk1"/>
                </a:solidFill>
              </a:defRPr>
            </a:lvl6pPr>
            <a:lvl7pPr lvl="6" algn="ctr" rtl="0">
              <a:spcBef>
                <a:spcPts val="0"/>
              </a:spcBef>
              <a:spcAft>
                <a:spcPts val="0"/>
              </a:spcAft>
              <a:buClr>
                <a:schemeClr val="dk1"/>
              </a:buClr>
              <a:buSzPts val="2400"/>
              <a:buNone/>
              <a:defRPr sz="3200">
                <a:solidFill>
                  <a:schemeClr val="dk1"/>
                </a:solidFill>
              </a:defRPr>
            </a:lvl7pPr>
            <a:lvl8pPr lvl="7" algn="ctr" rtl="0">
              <a:spcBef>
                <a:spcPts val="0"/>
              </a:spcBef>
              <a:spcAft>
                <a:spcPts val="0"/>
              </a:spcAft>
              <a:buClr>
                <a:schemeClr val="dk1"/>
              </a:buClr>
              <a:buSzPts val="2400"/>
              <a:buNone/>
              <a:defRPr sz="3200">
                <a:solidFill>
                  <a:schemeClr val="dk1"/>
                </a:solidFill>
              </a:defRPr>
            </a:lvl8pPr>
            <a:lvl9pPr lvl="8" algn="ctr" rtl="0">
              <a:spcBef>
                <a:spcPts val="0"/>
              </a:spcBef>
              <a:spcAft>
                <a:spcPts val="0"/>
              </a:spcAft>
              <a:buClr>
                <a:schemeClr val="dk1"/>
              </a:buClr>
              <a:buSzPts val="2400"/>
              <a:buNone/>
              <a:defRPr sz="3200">
                <a:solidFill>
                  <a:schemeClr val="dk1"/>
                </a:solidFill>
              </a:defRPr>
            </a:lvl9pPr>
          </a:lstStyle>
          <a:p>
            <a:r>
              <a:rPr lang="en-US"/>
              <a:t>Click to edit Master title style</a:t>
            </a:r>
            <a:endParaRPr/>
          </a:p>
        </p:txBody>
      </p:sp>
      <p:sp>
        <p:nvSpPr>
          <p:cNvPr id="89" name="Google Shape;89;p17"/>
          <p:cNvSpPr txBox="1">
            <a:spLocks noGrp="1"/>
          </p:cNvSpPr>
          <p:nvPr>
            <p:ph type="subTitle" idx="14"/>
          </p:nvPr>
        </p:nvSpPr>
        <p:spPr>
          <a:xfrm>
            <a:off x="7706568" y="4842629"/>
            <a:ext cx="2874400" cy="770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867">
                <a:latin typeface="Livvic"/>
                <a:ea typeface="Livvic"/>
                <a:cs typeface="Livvic"/>
                <a:sym typeface="Livvic"/>
              </a:defRPr>
            </a:lvl1pPr>
            <a:lvl2pPr lvl="1" algn="ctr" rtl="0">
              <a:lnSpc>
                <a:spcPct val="100000"/>
              </a:lnSpc>
              <a:spcBef>
                <a:spcPts val="2133"/>
              </a:spcBef>
              <a:spcAft>
                <a:spcPts val="0"/>
              </a:spcAft>
              <a:buNone/>
              <a:defRPr sz="1867">
                <a:latin typeface="Livvic"/>
                <a:ea typeface="Livvic"/>
                <a:cs typeface="Livvic"/>
                <a:sym typeface="Livvic"/>
              </a:defRPr>
            </a:lvl2pPr>
            <a:lvl3pPr lvl="2" algn="ctr" rtl="0">
              <a:lnSpc>
                <a:spcPct val="100000"/>
              </a:lnSpc>
              <a:spcBef>
                <a:spcPts val="2133"/>
              </a:spcBef>
              <a:spcAft>
                <a:spcPts val="0"/>
              </a:spcAft>
              <a:buNone/>
              <a:defRPr sz="1867">
                <a:latin typeface="Livvic"/>
                <a:ea typeface="Livvic"/>
                <a:cs typeface="Livvic"/>
                <a:sym typeface="Livvic"/>
              </a:defRPr>
            </a:lvl3pPr>
            <a:lvl4pPr lvl="3" algn="ctr" rtl="0">
              <a:lnSpc>
                <a:spcPct val="100000"/>
              </a:lnSpc>
              <a:spcBef>
                <a:spcPts val="2133"/>
              </a:spcBef>
              <a:spcAft>
                <a:spcPts val="0"/>
              </a:spcAft>
              <a:buNone/>
              <a:defRPr sz="1867">
                <a:latin typeface="Livvic"/>
                <a:ea typeface="Livvic"/>
                <a:cs typeface="Livvic"/>
                <a:sym typeface="Livvic"/>
              </a:defRPr>
            </a:lvl4pPr>
            <a:lvl5pPr lvl="4" algn="ctr" rtl="0">
              <a:lnSpc>
                <a:spcPct val="100000"/>
              </a:lnSpc>
              <a:spcBef>
                <a:spcPts val="2133"/>
              </a:spcBef>
              <a:spcAft>
                <a:spcPts val="0"/>
              </a:spcAft>
              <a:buNone/>
              <a:defRPr sz="1867">
                <a:latin typeface="Livvic"/>
                <a:ea typeface="Livvic"/>
                <a:cs typeface="Livvic"/>
                <a:sym typeface="Livvic"/>
              </a:defRPr>
            </a:lvl5pPr>
            <a:lvl6pPr lvl="5" algn="ctr" rtl="0">
              <a:lnSpc>
                <a:spcPct val="100000"/>
              </a:lnSpc>
              <a:spcBef>
                <a:spcPts val="2133"/>
              </a:spcBef>
              <a:spcAft>
                <a:spcPts val="0"/>
              </a:spcAft>
              <a:buNone/>
              <a:defRPr sz="1867">
                <a:latin typeface="Livvic"/>
                <a:ea typeface="Livvic"/>
                <a:cs typeface="Livvic"/>
                <a:sym typeface="Livvic"/>
              </a:defRPr>
            </a:lvl6pPr>
            <a:lvl7pPr lvl="6" algn="ctr" rtl="0">
              <a:lnSpc>
                <a:spcPct val="100000"/>
              </a:lnSpc>
              <a:spcBef>
                <a:spcPts val="2133"/>
              </a:spcBef>
              <a:spcAft>
                <a:spcPts val="0"/>
              </a:spcAft>
              <a:buNone/>
              <a:defRPr sz="1867">
                <a:latin typeface="Livvic"/>
                <a:ea typeface="Livvic"/>
                <a:cs typeface="Livvic"/>
                <a:sym typeface="Livvic"/>
              </a:defRPr>
            </a:lvl7pPr>
            <a:lvl8pPr lvl="7" algn="ctr" rtl="0">
              <a:lnSpc>
                <a:spcPct val="100000"/>
              </a:lnSpc>
              <a:spcBef>
                <a:spcPts val="2133"/>
              </a:spcBef>
              <a:spcAft>
                <a:spcPts val="0"/>
              </a:spcAft>
              <a:buNone/>
              <a:defRPr sz="1867">
                <a:latin typeface="Livvic"/>
                <a:ea typeface="Livvic"/>
                <a:cs typeface="Livvic"/>
                <a:sym typeface="Livvic"/>
              </a:defRPr>
            </a:lvl8pPr>
            <a:lvl9pPr lvl="8" algn="ctr" rtl="0">
              <a:lnSpc>
                <a:spcPct val="100000"/>
              </a:lnSpc>
              <a:spcBef>
                <a:spcPts val="2133"/>
              </a:spcBef>
              <a:spcAft>
                <a:spcPts val="2133"/>
              </a:spcAft>
              <a:buNone/>
              <a:defRPr sz="1867">
                <a:latin typeface="Livvic"/>
                <a:ea typeface="Livvic"/>
                <a:cs typeface="Livvic"/>
                <a:sym typeface="Livvic"/>
              </a:defRPr>
            </a:lvl9pPr>
          </a:lstStyle>
          <a:p>
            <a:r>
              <a:rPr lang="en-US"/>
              <a:t>Click to edit Master subtitle style</a:t>
            </a:r>
            <a:endParaRPr/>
          </a:p>
        </p:txBody>
      </p:sp>
      <p:sp>
        <p:nvSpPr>
          <p:cNvPr id="90" name="Google Shape;90;p17"/>
          <p:cNvSpPr txBox="1">
            <a:spLocks noGrp="1"/>
          </p:cNvSpPr>
          <p:nvPr>
            <p:ph type="ctrTitle" idx="15"/>
          </p:nvPr>
        </p:nvSpPr>
        <p:spPr>
          <a:xfrm>
            <a:off x="2580733" y="479267"/>
            <a:ext cx="7030800" cy="1292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4000" b="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r>
              <a:rPr lang="en-US"/>
              <a:t>Click to edit Master title style</a:t>
            </a:r>
            <a:endParaRPr/>
          </a:p>
        </p:txBody>
      </p:sp>
    </p:spTree>
    <p:extLst>
      <p:ext uri="{BB962C8B-B14F-4D97-AF65-F5344CB8AC3E}">
        <p14:creationId xmlns:p14="http://schemas.microsoft.com/office/powerpoint/2010/main" val="65355859"/>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list">
  <p:cSld name="Title and list">
    <p:spTree>
      <p:nvGrpSpPr>
        <p:cNvPr id="1" name="Shape 91"/>
        <p:cNvGrpSpPr/>
        <p:nvPr/>
      </p:nvGrpSpPr>
      <p:grpSpPr>
        <a:xfrm>
          <a:off x="0" y="0"/>
          <a:ext cx="0" cy="0"/>
          <a:chOff x="0" y="0"/>
          <a:chExt cx="0" cy="0"/>
        </a:xfrm>
      </p:grpSpPr>
      <p:sp>
        <p:nvSpPr>
          <p:cNvPr id="92" name="Google Shape;92;p18"/>
          <p:cNvSpPr txBox="1">
            <a:spLocks noGrp="1"/>
          </p:cNvSpPr>
          <p:nvPr>
            <p:ph type="subTitle" idx="1"/>
          </p:nvPr>
        </p:nvSpPr>
        <p:spPr>
          <a:xfrm flipH="1">
            <a:off x="756800" y="1744967"/>
            <a:ext cx="3544000" cy="4368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1867">
                <a:solidFill>
                  <a:schemeClr val="dk1"/>
                </a:solidFill>
                <a:latin typeface="Livvic"/>
                <a:ea typeface="Livvic"/>
                <a:cs typeface="Livvic"/>
                <a:sym typeface="Livvic"/>
              </a:defRPr>
            </a:lvl1pPr>
            <a:lvl2pPr lvl="1" rtl="0">
              <a:lnSpc>
                <a:spcPct val="100000"/>
              </a:lnSpc>
              <a:spcBef>
                <a:spcPts val="0"/>
              </a:spcBef>
              <a:spcAft>
                <a:spcPts val="0"/>
              </a:spcAft>
              <a:buNone/>
              <a:defRPr sz="1867">
                <a:solidFill>
                  <a:schemeClr val="dk1"/>
                </a:solidFill>
                <a:latin typeface="Livvic"/>
                <a:ea typeface="Livvic"/>
                <a:cs typeface="Livvic"/>
                <a:sym typeface="Livvic"/>
              </a:defRPr>
            </a:lvl2pPr>
            <a:lvl3pPr lvl="2" rtl="0">
              <a:lnSpc>
                <a:spcPct val="100000"/>
              </a:lnSpc>
              <a:spcBef>
                <a:spcPts val="0"/>
              </a:spcBef>
              <a:spcAft>
                <a:spcPts val="0"/>
              </a:spcAft>
              <a:buNone/>
              <a:defRPr sz="1867">
                <a:solidFill>
                  <a:schemeClr val="dk1"/>
                </a:solidFill>
                <a:latin typeface="Livvic"/>
                <a:ea typeface="Livvic"/>
                <a:cs typeface="Livvic"/>
                <a:sym typeface="Livvic"/>
              </a:defRPr>
            </a:lvl3pPr>
            <a:lvl4pPr lvl="3" rtl="0">
              <a:lnSpc>
                <a:spcPct val="100000"/>
              </a:lnSpc>
              <a:spcBef>
                <a:spcPts val="0"/>
              </a:spcBef>
              <a:spcAft>
                <a:spcPts val="0"/>
              </a:spcAft>
              <a:buNone/>
              <a:defRPr sz="1867">
                <a:solidFill>
                  <a:schemeClr val="dk1"/>
                </a:solidFill>
                <a:latin typeface="Livvic"/>
                <a:ea typeface="Livvic"/>
                <a:cs typeface="Livvic"/>
                <a:sym typeface="Livvic"/>
              </a:defRPr>
            </a:lvl4pPr>
            <a:lvl5pPr lvl="4" rtl="0">
              <a:lnSpc>
                <a:spcPct val="100000"/>
              </a:lnSpc>
              <a:spcBef>
                <a:spcPts val="0"/>
              </a:spcBef>
              <a:spcAft>
                <a:spcPts val="0"/>
              </a:spcAft>
              <a:buNone/>
              <a:defRPr sz="1867">
                <a:solidFill>
                  <a:schemeClr val="dk1"/>
                </a:solidFill>
                <a:latin typeface="Livvic"/>
                <a:ea typeface="Livvic"/>
                <a:cs typeface="Livvic"/>
                <a:sym typeface="Livvic"/>
              </a:defRPr>
            </a:lvl5pPr>
            <a:lvl6pPr lvl="5" rtl="0">
              <a:lnSpc>
                <a:spcPct val="100000"/>
              </a:lnSpc>
              <a:spcBef>
                <a:spcPts val="0"/>
              </a:spcBef>
              <a:spcAft>
                <a:spcPts val="0"/>
              </a:spcAft>
              <a:buNone/>
              <a:defRPr sz="1867">
                <a:solidFill>
                  <a:schemeClr val="dk1"/>
                </a:solidFill>
                <a:latin typeface="Livvic"/>
                <a:ea typeface="Livvic"/>
                <a:cs typeface="Livvic"/>
                <a:sym typeface="Livvic"/>
              </a:defRPr>
            </a:lvl6pPr>
            <a:lvl7pPr lvl="6" rtl="0">
              <a:lnSpc>
                <a:spcPct val="100000"/>
              </a:lnSpc>
              <a:spcBef>
                <a:spcPts val="0"/>
              </a:spcBef>
              <a:spcAft>
                <a:spcPts val="0"/>
              </a:spcAft>
              <a:buNone/>
              <a:defRPr sz="1867">
                <a:solidFill>
                  <a:schemeClr val="dk1"/>
                </a:solidFill>
                <a:latin typeface="Livvic"/>
                <a:ea typeface="Livvic"/>
                <a:cs typeface="Livvic"/>
                <a:sym typeface="Livvic"/>
              </a:defRPr>
            </a:lvl7pPr>
            <a:lvl8pPr lvl="7" rtl="0">
              <a:lnSpc>
                <a:spcPct val="100000"/>
              </a:lnSpc>
              <a:spcBef>
                <a:spcPts val="0"/>
              </a:spcBef>
              <a:spcAft>
                <a:spcPts val="0"/>
              </a:spcAft>
              <a:buNone/>
              <a:defRPr sz="1867">
                <a:solidFill>
                  <a:schemeClr val="dk1"/>
                </a:solidFill>
                <a:latin typeface="Livvic"/>
                <a:ea typeface="Livvic"/>
                <a:cs typeface="Livvic"/>
                <a:sym typeface="Livvic"/>
              </a:defRPr>
            </a:lvl8pPr>
            <a:lvl9pPr lvl="8" rtl="0">
              <a:lnSpc>
                <a:spcPct val="100000"/>
              </a:lnSpc>
              <a:spcBef>
                <a:spcPts val="0"/>
              </a:spcBef>
              <a:spcAft>
                <a:spcPts val="0"/>
              </a:spcAft>
              <a:buNone/>
              <a:defRPr sz="1867">
                <a:solidFill>
                  <a:schemeClr val="dk1"/>
                </a:solidFill>
                <a:latin typeface="Livvic"/>
                <a:ea typeface="Livvic"/>
                <a:cs typeface="Livvic"/>
                <a:sym typeface="Livvic"/>
              </a:defRPr>
            </a:lvl9pPr>
          </a:lstStyle>
          <a:p>
            <a:r>
              <a:rPr lang="en-US"/>
              <a:t>Click to edit Master subtitle style</a:t>
            </a:r>
            <a:endParaRPr/>
          </a:p>
        </p:txBody>
      </p:sp>
      <p:sp>
        <p:nvSpPr>
          <p:cNvPr id="93" name="Google Shape;93;p18"/>
          <p:cNvSpPr txBox="1">
            <a:spLocks noGrp="1"/>
          </p:cNvSpPr>
          <p:nvPr>
            <p:ph type="ctrTitle"/>
          </p:nvPr>
        </p:nvSpPr>
        <p:spPr>
          <a:xfrm>
            <a:off x="2580733" y="479267"/>
            <a:ext cx="7030800" cy="1292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4000" b="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r>
              <a:rPr lang="en-US"/>
              <a:t>Click to edit Master title style</a:t>
            </a:r>
            <a:endParaRPr/>
          </a:p>
        </p:txBody>
      </p:sp>
    </p:spTree>
    <p:extLst>
      <p:ext uri="{BB962C8B-B14F-4D97-AF65-F5344CB8AC3E}">
        <p14:creationId xmlns:p14="http://schemas.microsoft.com/office/powerpoint/2010/main" val="1844972832"/>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ig words">
  <p:cSld name="Big words">
    <p:spTree>
      <p:nvGrpSpPr>
        <p:cNvPr id="1" name="Shape 94"/>
        <p:cNvGrpSpPr/>
        <p:nvPr/>
      </p:nvGrpSpPr>
      <p:grpSpPr>
        <a:xfrm>
          <a:off x="0" y="0"/>
          <a:ext cx="0" cy="0"/>
          <a:chOff x="0" y="0"/>
          <a:chExt cx="0" cy="0"/>
        </a:xfrm>
      </p:grpSpPr>
      <p:sp>
        <p:nvSpPr>
          <p:cNvPr id="95" name="Google Shape;95;p19"/>
          <p:cNvSpPr txBox="1">
            <a:spLocks noGrp="1"/>
          </p:cNvSpPr>
          <p:nvPr>
            <p:ph type="title"/>
          </p:nvPr>
        </p:nvSpPr>
        <p:spPr>
          <a:xfrm>
            <a:off x="360100" y="679133"/>
            <a:ext cx="6594800" cy="3320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3"/>
              </a:buClr>
              <a:buSzPts val="4800"/>
              <a:buNone/>
              <a:defRPr sz="8933" b="0"/>
            </a:lvl1pPr>
            <a:lvl2pPr lvl="1" rtl="0">
              <a:spcBef>
                <a:spcPts val="0"/>
              </a:spcBef>
              <a:spcAft>
                <a:spcPts val="0"/>
              </a:spcAft>
              <a:buClr>
                <a:schemeClr val="accent3"/>
              </a:buClr>
              <a:buSzPts val="4800"/>
              <a:buNone/>
              <a:defRPr sz="6400">
                <a:solidFill>
                  <a:schemeClr val="accent3"/>
                </a:solidFill>
              </a:defRPr>
            </a:lvl2pPr>
            <a:lvl3pPr lvl="2" rtl="0">
              <a:spcBef>
                <a:spcPts val="0"/>
              </a:spcBef>
              <a:spcAft>
                <a:spcPts val="0"/>
              </a:spcAft>
              <a:buClr>
                <a:schemeClr val="accent3"/>
              </a:buClr>
              <a:buSzPts val="4800"/>
              <a:buNone/>
              <a:defRPr sz="6400">
                <a:solidFill>
                  <a:schemeClr val="accent3"/>
                </a:solidFill>
              </a:defRPr>
            </a:lvl3pPr>
            <a:lvl4pPr lvl="3" rtl="0">
              <a:spcBef>
                <a:spcPts val="0"/>
              </a:spcBef>
              <a:spcAft>
                <a:spcPts val="0"/>
              </a:spcAft>
              <a:buClr>
                <a:schemeClr val="accent3"/>
              </a:buClr>
              <a:buSzPts val="4800"/>
              <a:buNone/>
              <a:defRPr sz="6400">
                <a:solidFill>
                  <a:schemeClr val="accent3"/>
                </a:solidFill>
              </a:defRPr>
            </a:lvl4pPr>
            <a:lvl5pPr lvl="4" rtl="0">
              <a:spcBef>
                <a:spcPts val="0"/>
              </a:spcBef>
              <a:spcAft>
                <a:spcPts val="0"/>
              </a:spcAft>
              <a:buClr>
                <a:schemeClr val="accent3"/>
              </a:buClr>
              <a:buSzPts val="4800"/>
              <a:buNone/>
              <a:defRPr sz="6400">
                <a:solidFill>
                  <a:schemeClr val="accent3"/>
                </a:solidFill>
              </a:defRPr>
            </a:lvl5pPr>
            <a:lvl6pPr lvl="5" rtl="0">
              <a:spcBef>
                <a:spcPts val="0"/>
              </a:spcBef>
              <a:spcAft>
                <a:spcPts val="0"/>
              </a:spcAft>
              <a:buClr>
                <a:schemeClr val="accent3"/>
              </a:buClr>
              <a:buSzPts val="4800"/>
              <a:buNone/>
              <a:defRPr sz="6400">
                <a:solidFill>
                  <a:schemeClr val="accent3"/>
                </a:solidFill>
              </a:defRPr>
            </a:lvl6pPr>
            <a:lvl7pPr lvl="6" rtl="0">
              <a:spcBef>
                <a:spcPts val="0"/>
              </a:spcBef>
              <a:spcAft>
                <a:spcPts val="0"/>
              </a:spcAft>
              <a:buClr>
                <a:schemeClr val="accent3"/>
              </a:buClr>
              <a:buSzPts val="4800"/>
              <a:buNone/>
              <a:defRPr sz="6400">
                <a:solidFill>
                  <a:schemeClr val="accent3"/>
                </a:solidFill>
              </a:defRPr>
            </a:lvl7pPr>
            <a:lvl8pPr lvl="7" rtl="0">
              <a:spcBef>
                <a:spcPts val="0"/>
              </a:spcBef>
              <a:spcAft>
                <a:spcPts val="0"/>
              </a:spcAft>
              <a:buClr>
                <a:schemeClr val="accent3"/>
              </a:buClr>
              <a:buSzPts val="4800"/>
              <a:buNone/>
              <a:defRPr sz="6400">
                <a:solidFill>
                  <a:schemeClr val="accent3"/>
                </a:solidFill>
              </a:defRPr>
            </a:lvl8pPr>
            <a:lvl9pPr lvl="8" rtl="0">
              <a:spcBef>
                <a:spcPts val="0"/>
              </a:spcBef>
              <a:spcAft>
                <a:spcPts val="0"/>
              </a:spcAft>
              <a:buClr>
                <a:schemeClr val="accent3"/>
              </a:buClr>
              <a:buSzPts val="4800"/>
              <a:buNone/>
              <a:defRPr sz="6400">
                <a:solidFill>
                  <a:schemeClr val="accent3"/>
                </a:solidFill>
              </a:defRPr>
            </a:lvl9pPr>
          </a:lstStyle>
          <a:p>
            <a:r>
              <a:rPr lang="en-US"/>
              <a:t>Click to edit Master title style</a:t>
            </a:r>
            <a:endParaRPr/>
          </a:p>
        </p:txBody>
      </p:sp>
    </p:spTree>
    <p:extLst>
      <p:ext uri="{BB962C8B-B14F-4D97-AF65-F5344CB8AC3E}">
        <p14:creationId xmlns:p14="http://schemas.microsoft.com/office/powerpoint/2010/main" val="2496184495"/>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wo columns">
  <p:cSld name="1_Title and two columns">
    <p:spTree>
      <p:nvGrpSpPr>
        <p:cNvPr id="1" name="Shape 96"/>
        <p:cNvGrpSpPr/>
        <p:nvPr/>
      </p:nvGrpSpPr>
      <p:grpSpPr>
        <a:xfrm>
          <a:off x="0" y="0"/>
          <a:ext cx="0" cy="0"/>
          <a:chOff x="0" y="0"/>
          <a:chExt cx="0" cy="0"/>
        </a:xfrm>
      </p:grpSpPr>
      <p:sp>
        <p:nvSpPr>
          <p:cNvPr id="97" name="Google Shape;97;p20"/>
          <p:cNvSpPr txBox="1">
            <a:spLocks noGrp="1"/>
          </p:cNvSpPr>
          <p:nvPr>
            <p:ph type="subTitle" idx="1"/>
          </p:nvPr>
        </p:nvSpPr>
        <p:spPr>
          <a:xfrm flipH="1">
            <a:off x="799968" y="4312784"/>
            <a:ext cx="4408400" cy="1827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None/>
              <a:defRPr sz="2133">
                <a:solidFill>
                  <a:schemeClr val="dk1"/>
                </a:solidFill>
                <a:latin typeface="Livvic"/>
                <a:ea typeface="Livvic"/>
                <a:cs typeface="Livvic"/>
                <a:sym typeface="Livvic"/>
              </a:defRPr>
            </a:lvl1pPr>
            <a:lvl2pPr lvl="1" algn="r" rtl="0">
              <a:lnSpc>
                <a:spcPct val="100000"/>
              </a:lnSpc>
              <a:spcBef>
                <a:spcPts val="0"/>
              </a:spcBef>
              <a:spcAft>
                <a:spcPts val="0"/>
              </a:spcAft>
              <a:buNone/>
              <a:defRPr sz="2133">
                <a:solidFill>
                  <a:schemeClr val="dk1"/>
                </a:solidFill>
                <a:latin typeface="Livvic"/>
                <a:ea typeface="Livvic"/>
                <a:cs typeface="Livvic"/>
                <a:sym typeface="Livvic"/>
              </a:defRPr>
            </a:lvl2pPr>
            <a:lvl3pPr lvl="2" algn="r" rtl="0">
              <a:lnSpc>
                <a:spcPct val="100000"/>
              </a:lnSpc>
              <a:spcBef>
                <a:spcPts val="0"/>
              </a:spcBef>
              <a:spcAft>
                <a:spcPts val="0"/>
              </a:spcAft>
              <a:buNone/>
              <a:defRPr sz="2133">
                <a:solidFill>
                  <a:schemeClr val="dk1"/>
                </a:solidFill>
                <a:latin typeface="Livvic"/>
                <a:ea typeface="Livvic"/>
                <a:cs typeface="Livvic"/>
                <a:sym typeface="Livvic"/>
              </a:defRPr>
            </a:lvl3pPr>
            <a:lvl4pPr lvl="3" algn="r" rtl="0">
              <a:lnSpc>
                <a:spcPct val="100000"/>
              </a:lnSpc>
              <a:spcBef>
                <a:spcPts val="0"/>
              </a:spcBef>
              <a:spcAft>
                <a:spcPts val="0"/>
              </a:spcAft>
              <a:buNone/>
              <a:defRPr sz="2133">
                <a:solidFill>
                  <a:schemeClr val="dk1"/>
                </a:solidFill>
                <a:latin typeface="Livvic"/>
                <a:ea typeface="Livvic"/>
                <a:cs typeface="Livvic"/>
                <a:sym typeface="Livvic"/>
              </a:defRPr>
            </a:lvl4pPr>
            <a:lvl5pPr lvl="4" algn="r" rtl="0">
              <a:lnSpc>
                <a:spcPct val="100000"/>
              </a:lnSpc>
              <a:spcBef>
                <a:spcPts val="0"/>
              </a:spcBef>
              <a:spcAft>
                <a:spcPts val="0"/>
              </a:spcAft>
              <a:buNone/>
              <a:defRPr sz="2133">
                <a:solidFill>
                  <a:schemeClr val="dk1"/>
                </a:solidFill>
                <a:latin typeface="Livvic"/>
                <a:ea typeface="Livvic"/>
                <a:cs typeface="Livvic"/>
                <a:sym typeface="Livvic"/>
              </a:defRPr>
            </a:lvl5pPr>
            <a:lvl6pPr lvl="5" algn="r" rtl="0">
              <a:lnSpc>
                <a:spcPct val="100000"/>
              </a:lnSpc>
              <a:spcBef>
                <a:spcPts val="0"/>
              </a:spcBef>
              <a:spcAft>
                <a:spcPts val="0"/>
              </a:spcAft>
              <a:buNone/>
              <a:defRPr sz="2133">
                <a:solidFill>
                  <a:schemeClr val="dk1"/>
                </a:solidFill>
                <a:latin typeface="Livvic"/>
                <a:ea typeface="Livvic"/>
                <a:cs typeface="Livvic"/>
                <a:sym typeface="Livvic"/>
              </a:defRPr>
            </a:lvl6pPr>
            <a:lvl7pPr lvl="6" algn="r" rtl="0">
              <a:lnSpc>
                <a:spcPct val="100000"/>
              </a:lnSpc>
              <a:spcBef>
                <a:spcPts val="0"/>
              </a:spcBef>
              <a:spcAft>
                <a:spcPts val="0"/>
              </a:spcAft>
              <a:buNone/>
              <a:defRPr sz="2133">
                <a:solidFill>
                  <a:schemeClr val="dk1"/>
                </a:solidFill>
                <a:latin typeface="Livvic"/>
                <a:ea typeface="Livvic"/>
                <a:cs typeface="Livvic"/>
                <a:sym typeface="Livvic"/>
              </a:defRPr>
            </a:lvl7pPr>
            <a:lvl8pPr lvl="7" algn="r" rtl="0">
              <a:lnSpc>
                <a:spcPct val="100000"/>
              </a:lnSpc>
              <a:spcBef>
                <a:spcPts val="0"/>
              </a:spcBef>
              <a:spcAft>
                <a:spcPts val="0"/>
              </a:spcAft>
              <a:buNone/>
              <a:defRPr sz="2133">
                <a:solidFill>
                  <a:schemeClr val="dk1"/>
                </a:solidFill>
                <a:latin typeface="Livvic"/>
                <a:ea typeface="Livvic"/>
                <a:cs typeface="Livvic"/>
                <a:sym typeface="Livvic"/>
              </a:defRPr>
            </a:lvl8pPr>
            <a:lvl9pPr lvl="8" algn="r" rtl="0">
              <a:lnSpc>
                <a:spcPct val="100000"/>
              </a:lnSpc>
              <a:spcBef>
                <a:spcPts val="0"/>
              </a:spcBef>
              <a:spcAft>
                <a:spcPts val="0"/>
              </a:spcAft>
              <a:buNone/>
              <a:defRPr sz="2133">
                <a:solidFill>
                  <a:schemeClr val="dk1"/>
                </a:solidFill>
                <a:latin typeface="Livvic"/>
                <a:ea typeface="Livvic"/>
                <a:cs typeface="Livvic"/>
                <a:sym typeface="Livvic"/>
              </a:defRPr>
            </a:lvl9pPr>
          </a:lstStyle>
          <a:p>
            <a:r>
              <a:rPr lang="en-US"/>
              <a:t>Click to edit Master subtitle style</a:t>
            </a:r>
            <a:endParaRPr/>
          </a:p>
        </p:txBody>
      </p:sp>
      <p:sp>
        <p:nvSpPr>
          <p:cNvPr id="98" name="Google Shape;98;p20"/>
          <p:cNvSpPr txBox="1">
            <a:spLocks noGrp="1"/>
          </p:cNvSpPr>
          <p:nvPr>
            <p:ph type="title"/>
          </p:nvPr>
        </p:nvSpPr>
        <p:spPr>
          <a:xfrm>
            <a:off x="3043835" y="1745467"/>
            <a:ext cx="2815600" cy="704800"/>
          </a:xfrm>
          <a:prstGeom prst="rect">
            <a:avLst/>
          </a:prstGeom>
        </p:spPr>
        <p:txBody>
          <a:bodyPr spcFirstLastPara="1" wrap="square" lIns="91425" tIns="91425" rIns="91425" bIns="91425" anchor="ctr" anchorCtr="0">
            <a:noAutofit/>
          </a:bodyPr>
          <a:lstStyle>
            <a:lvl1pPr lvl="0" rtl="0">
              <a:spcBef>
                <a:spcPts val="0"/>
              </a:spcBef>
              <a:spcAft>
                <a:spcPts val="0"/>
              </a:spcAft>
              <a:buNone/>
              <a:defRPr b="0">
                <a:solidFill>
                  <a:schemeClr val="dk1"/>
                </a:solidFill>
              </a:defRPr>
            </a:lvl1pPr>
            <a:lvl2pPr lvl="1" rtl="0">
              <a:spcBef>
                <a:spcPts val="0"/>
              </a:spcBef>
              <a:spcAft>
                <a:spcPts val="0"/>
              </a:spcAft>
              <a:buNone/>
              <a:defRPr b="0">
                <a:solidFill>
                  <a:schemeClr val="dk1"/>
                </a:solidFill>
                <a:latin typeface="Roboto Slab Regular"/>
                <a:ea typeface="Roboto Slab Regular"/>
                <a:cs typeface="Roboto Slab Regular"/>
                <a:sym typeface="Roboto Slab Regular"/>
              </a:defRPr>
            </a:lvl2pPr>
            <a:lvl3pPr lvl="2" rtl="0">
              <a:spcBef>
                <a:spcPts val="0"/>
              </a:spcBef>
              <a:spcAft>
                <a:spcPts val="0"/>
              </a:spcAft>
              <a:buNone/>
              <a:defRPr b="0">
                <a:solidFill>
                  <a:schemeClr val="dk1"/>
                </a:solidFill>
                <a:latin typeface="Roboto Slab Regular"/>
                <a:ea typeface="Roboto Slab Regular"/>
                <a:cs typeface="Roboto Slab Regular"/>
                <a:sym typeface="Roboto Slab Regular"/>
              </a:defRPr>
            </a:lvl3pPr>
            <a:lvl4pPr lvl="3" rtl="0">
              <a:spcBef>
                <a:spcPts val="0"/>
              </a:spcBef>
              <a:spcAft>
                <a:spcPts val="0"/>
              </a:spcAft>
              <a:buNone/>
              <a:defRPr b="0">
                <a:solidFill>
                  <a:schemeClr val="dk1"/>
                </a:solidFill>
                <a:latin typeface="Roboto Slab Regular"/>
                <a:ea typeface="Roboto Slab Regular"/>
                <a:cs typeface="Roboto Slab Regular"/>
                <a:sym typeface="Roboto Slab Regular"/>
              </a:defRPr>
            </a:lvl4pPr>
            <a:lvl5pPr lvl="4" rtl="0">
              <a:spcBef>
                <a:spcPts val="0"/>
              </a:spcBef>
              <a:spcAft>
                <a:spcPts val="0"/>
              </a:spcAft>
              <a:buNone/>
              <a:defRPr b="0">
                <a:solidFill>
                  <a:schemeClr val="dk1"/>
                </a:solidFill>
                <a:latin typeface="Roboto Slab Regular"/>
                <a:ea typeface="Roboto Slab Regular"/>
                <a:cs typeface="Roboto Slab Regular"/>
                <a:sym typeface="Roboto Slab Regular"/>
              </a:defRPr>
            </a:lvl5pPr>
            <a:lvl6pPr lvl="5" rtl="0">
              <a:spcBef>
                <a:spcPts val="0"/>
              </a:spcBef>
              <a:spcAft>
                <a:spcPts val="0"/>
              </a:spcAft>
              <a:buNone/>
              <a:defRPr b="0">
                <a:solidFill>
                  <a:schemeClr val="dk1"/>
                </a:solidFill>
                <a:latin typeface="Roboto Slab Regular"/>
                <a:ea typeface="Roboto Slab Regular"/>
                <a:cs typeface="Roboto Slab Regular"/>
                <a:sym typeface="Roboto Slab Regular"/>
              </a:defRPr>
            </a:lvl6pPr>
            <a:lvl7pPr lvl="6" rtl="0">
              <a:spcBef>
                <a:spcPts val="0"/>
              </a:spcBef>
              <a:spcAft>
                <a:spcPts val="0"/>
              </a:spcAft>
              <a:buNone/>
              <a:defRPr b="0">
                <a:solidFill>
                  <a:schemeClr val="dk1"/>
                </a:solidFill>
                <a:latin typeface="Roboto Slab Regular"/>
                <a:ea typeface="Roboto Slab Regular"/>
                <a:cs typeface="Roboto Slab Regular"/>
                <a:sym typeface="Roboto Slab Regular"/>
              </a:defRPr>
            </a:lvl7pPr>
            <a:lvl8pPr lvl="7" rtl="0">
              <a:spcBef>
                <a:spcPts val="0"/>
              </a:spcBef>
              <a:spcAft>
                <a:spcPts val="0"/>
              </a:spcAft>
              <a:buNone/>
              <a:defRPr b="0">
                <a:solidFill>
                  <a:schemeClr val="dk1"/>
                </a:solidFill>
                <a:latin typeface="Roboto Slab Regular"/>
                <a:ea typeface="Roboto Slab Regular"/>
                <a:cs typeface="Roboto Slab Regular"/>
                <a:sym typeface="Roboto Slab Regular"/>
              </a:defRPr>
            </a:lvl8pPr>
            <a:lvl9pPr lvl="8" rtl="0">
              <a:spcBef>
                <a:spcPts val="0"/>
              </a:spcBef>
              <a:spcAft>
                <a:spcPts val="0"/>
              </a:spcAft>
              <a:buNone/>
              <a:defRPr b="0">
                <a:solidFill>
                  <a:schemeClr val="dk1"/>
                </a:solidFill>
                <a:latin typeface="Roboto Slab Regular"/>
                <a:ea typeface="Roboto Slab Regular"/>
                <a:cs typeface="Roboto Slab Regular"/>
                <a:sym typeface="Roboto Slab Regular"/>
              </a:defRPr>
            </a:lvl9pPr>
          </a:lstStyle>
          <a:p>
            <a:r>
              <a:rPr lang="en-US"/>
              <a:t>Click to edit Master title style</a:t>
            </a:r>
            <a:endParaRPr/>
          </a:p>
        </p:txBody>
      </p:sp>
      <p:sp>
        <p:nvSpPr>
          <p:cNvPr id="99" name="Google Shape;99;p20"/>
          <p:cNvSpPr txBox="1">
            <a:spLocks noGrp="1"/>
          </p:cNvSpPr>
          <p:nvPr>
            <p:ph type="subTitle" idx="2"/>
          </p:nvPr>
        </p:nvSpPr>
        <p:spPr>
          <a:xfrm flipH="1">
            <a:off x="6715168" y="921217"/>
            <a:ext cx="4670400" cy="182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2133">
                <a:solidFill>
                  <a:schemeClr val="dk1"/>
                </a:solidFill>
                <a:latin typeface="Livvic"/>
                <a:ea typeface="Livvic"/>
                <a:cs typeface="Livvic"/>
                <a:sym typeface="Livvic"/>
              </a:defRPr>
            </a:lvl1pPr>
            <a:lvl2pPr lvl="1" rtl="0">
              <a:lnSpc>
                <a:spcPct val="100000"/>
              </a:lnSpc>
              <a:spcBef>
                <a:spcPts val="0"/>
              </a:spcBef>
              <a:spcAft>
                <a:spcPts val="0"/>
              </a:spcAft>
              <a:buNone/>
              <a:defRPr sz="2133">
                <a:solidFill>
                  <a:schemeClr val="dk1"/>
                </a:solidFill>
                <a:latin typeface="Livvic"/>
                <a:ea typeface="Livvic"/>
                <a:cs typeface="Livvic"/>
                <a:sym typeface="Livvic"/>
              </a:defRPr>
            </a:lvl2pPr>
            <a:lvl3pPr lvl="2" rtl="0">
              <a:lnSpc>
                <a:spcPct val="100000"/>
              </a:lnSpc>
              <a:spcBef>
                <a:spcPts val="0"/>
              </a:spcBef>
              <a:spcAft>
                <a:spcPts val="0"/>
              </a:spcAft>
              <a:buNone/>
              <a:defRPr sz="2133">
                <a:solidFill>
                  <a:schemeClr val="dk1"/>
                </a:solidFill>
                <a:latin typeface="Livvic"/>
                <a:ea typeface="Livvic"/>
                <a:cs typeface="Livvic"/>
                <a:sym typeface="Livvic"/>
              </a:defRPr>
            </a:lvl3pPr>
            <a:lvl4pPr lvl="3" rtl="0">
              <a:lnSpc>
                <a:spcPct val="100000"/>
              </a:lnSpc>
              <a:spcBef>
                <a:spcPts val="0"/>
              </a:spcBef>
              <a:spcAft>
                <a:spcPts val="0"/>
              </a:spcAft>
              <a:buNone/>
              <a:defRPr sz="2133">
                <a:solidFill>
                  <a:schemeClr val="dk1"/>
                </a:solidFill>
                <a:latin typeface="Livvic"/>
                <a:ea typeface="Livvic"/>
                <a:cs typeface="Livvic"/>
                <a:sym typeface="Livvic"/>
              </a:defRPr>
            </a:lvl4pPr>
            <a:lvl5pPr lvl="4" rtl="0">
              <a:lnSpc>
                <a:spcPct val="100000"/>
              </a:lnSpc>
              <a:spcBef>
                <a:spcPts val="0"/>
              </a:spcBef>
              <a:spcAft>
                <a:spcPts val="0"/>
              </a:spcAft>
              <a:buNone/>
              <a:defRPr sz="2133">
                <a:solidFill>
                  <a:schemeClr val="dk1"/>
                </a:solidFill>
                <a:latin typeface="Livvic"/>
                <a:ea typeface="Livvic"/>
                <a:cs typeface="Livvic"/>
                <a:sym typeface="Livvic"/>
              </a:defRPr>
            </a:lvl5pPr>
            <a:lvl6pPr lvl="5" rtl="0">
              <a:lnSpc>
                <a:spcPct val="100000"/>
              </a:lnSpc>
              <a:spcBef>
                <a:spcPts val="0"/>
              </a:spcBef>
              <a:spcAft>
                <a:spcPts val="0"/>
              </a:spcAft>
              <a:buNone/>
              <a:defRPr sz="2133">
                <a:solidFill>
                  <a:schemeClr val="dk1"/>
                </a:solidFill>
                <a:latin typeface="Livvic"/>
                <a:ea typeface="Livvic"/>
                <a:cs typeface="Livvic"/>
                <a:sym typeface="Livvic"/>
              </a:defRPr>
            </a:lvl6pPr>
            <a:lvl7pPr lvl="6" rtl="0">
              <a:lnSpc>
                <a:spcPct val="100000"/>
              </a:lnSpc>
              <a:spcBef>
                <a:spcPts val="0"/>
              </a:spcBef>
              <a:spcAft>
                <a:spcPts val="0"/>
              </a:spcAft>
              <a:buNone/>
              <a:defRPr sz="2133">
                <a:solidFill>
                  <a:schemeClr val="dk1"/>
                </a:solidFill>
                <a:latin typeface="Livvic"/>
                <a:ea typeface="Livvic"/>
                <a:cs typeface="Livvic"/>
                <a:sym typeface="Livvic"/>
              </a:defRPr>
            </a:lvl7pPr>
            <a:lvl8pPr lvl="7" rtl="0">
              <a:lnSpc>
                <a:spcPct val="100000"/>
              </a:lnSpc>
              <a:spcBef>
                <a:spcPts val="0"/>
              </a:spcBef>
              <a:spcAft>
                <a:spcPts val="0"/>
              </a:spcAft>
              <a:buNone/>
              <a:defRPr sz="2133">
                <a:solidFill>
                  <a:schemeClr val="dk1"/>
                </a:solidFill>
                <a:latin typeface="Livvic"/>
                <a:ea typeface="Livvic"/>
                <a:cs typeface="Livvic"/>
                <a:sym typeface="Livvic"/>
              </a:defRPr>
            </a:lvl8pPr>
            <a:lvl9pPr lvl="8" rtl="0">
              <a:lnSpc>
                <a:spcPct val="100000"/>
              </a:lnSpc>
              <a:spcBef>
                <a:spcPts val="0"/>
              </a:spcBef>
              <a:spcAft>
                <a:spcPts val="0"/>
              </a:spcAft>
              <a:buNone/>
              <a:defRPr sz="2133">
                <a:solidFill>
                  <a:schemeClr val="dk1"/>
                </a:solidFill>
                <a:latin typeface="Livvic"/>
                <a:ea typeface="Livvic"/>
                <a:cs typeface="Livvic"/>
                <a:sym typeface="Livvic"/>
              </a:defRPr>
            </a:lvl9pPr>
          </a:lstStyle>
          <a:p>
            <a:r>
              <a:rPr lang="en-US"/>
              <a:t>Click to edit Master subtitle style</a:t>
            </a:r>
            <a:endParaRPr/>
          </a:p>
        </p:txBody>
      </p:sp>
      <p:sp>
        <p:nvSpPr>
          <p:cNvPr id="100" name="Google Shape;100;p20"/>
          <p:cNvSpPr txBox="1">
            <a:spLocks noGrp="1"/>
          </p:cNvSpPr>
          <p:nvPr>
            <p:ph type="title" idx="3"/>
          </p:nvPr>
        </p:nvSpPr>
        <p:spPr>
          <a:xfrm>
            <a:off x="6180601" y="4336613"/>
            <a:ext cx="2815600" cy="704800"/>
          </a:xfrm>
          <a:prstGeom prst="rect">
            <a:avLst/>
          </a:prstGeom>
        </p:spPr>
        <p:txBody>
          <a:bodyPr spcFirstLastPara="1" wrap="square" lIns="91425" tIns="91425" rIns="91425" bIns="91425" anchor="ctr" anchorCtr="0">
            <a:noAutofit/>
          </a:bodyPr>
          <a:lstStyle>
            <a:lvl1pPr lvl="0" algn="r" rtl="0">
              <a:spcBef>
                <a:spcPts val="0"/>
              </a:spcBef>
              <a:spcAft>
                <a:spcPts val="0"/>
              </a:spcAft>
              <a:buNone/>
              <a:defRPr b="0">
                <a:solidFill>
                  <a:schemeClr val="dk1"/>
                </a:solidFill>
              </a:defRPr>
            </a:lvl1pPr>
            <a:lvl2pPr lvl="1" algn="r" rtl="0">
              <a:spcBef>
                <a:spcPts val="0"/>
              </a:spcBef>
              <a:spcAft>
                <a:spcPts val="0"/>
              </a:spcAft>
              <a:buNone/>
              <a:defRPr b="0">
                <a:solidFill>
                  <a:schemeClr val="dk1"/>
                </a:solidFill>
                <a:latin typeface="Roboto Slab Regular"/>
                <a:ea typeface="Roboto Slab Regular"/>
                <a:cs typeface="Roboto Slab Regular"/>
                <a:sym typeface="Roboto Slab Regular"/>
              </a:defRPr>
            </a:lvl2pPr>
            <a:lvl3pPr lvl="2" algn="r" rtl="0">
              <a:spcBef>
                <a:spcPts val="0"/>
              </a:spcBef>
              <a:spcAft>
                <a:spcPts val="0"/>
              </a:spcAft>
              <a:buNone/>
              <a:defRPr b="0">
                <a:solidFill>
                  <a:schemeClr val="dk1"/>
                </a:solidFill>
                <a:latin typeface="Roboto Slab Regular"/>
                <a:ea typeface="Roboto Slab Regular"/>
                <a:cs typeface="Roboto Slab Regular"/>
                <a:sym typeface="Roboto Slab Regular"/>
              </a:defRPr>
            </a:lvl3pPr>
            <a:lvl4pPr lvl="3" algn="r" rtl="0">
              <a:spcBef>
                <a:spcPts val="0"/>
              </a:spcBef>
              <a:spcAft>
                <a:spcPts val="0"/>
              </a:spcAft>
              <a:buNone/>
              <a:defRPr b="0">
                <a:solidFill>
                  <a:schemeClr val="dk1"/>
                </a:solidFill>
                <a:latin typeface="Roboto Slab Regular"/>
                <a:ea typeface="Roboto Slab Regular"/>
                <a:cs typeface="Roboto Slab Regular"/>
                <a:sym typeface="Roboto Slab Regular"/>
              </a:defRPr>
            </a:lvl4pPr>
            <a:lvl5pPr lvl="4" algn="r" rtl="0">
              <a:spcBef>
                <a:spcPts val="0"/>
              </a:spcBef>
              <a:spcAft>
                <a:spcPts val="0"/>
              </a:spcAft>
              <a:buNone/>
              <a:defRPr b="0">
                <a:solidFill>
                  <a:schemeClr val="dk1"/>
                </a:solidFill>
                <a:latin typeface="Roboto Slab Regular"/>
                <a:ea typeface="Roboto Slab Regular"/>
                <a:cs typeface="Roboto Slab Regular"/>
                <a:sym typeface="Roboto Slab Regular"/>
              </a:defRPr>
            </a:lvl5pPr>
            <a:lvl6pPr lvl="5" algn="r" rtl="0">
              <a:spcBef>
                <a:spcPts val="0"/>
              </a:spcBef>
              <a:spcAft>
                <a:spcPts val="0"/>
              </a:spcAft>
              <a:buNone/>
              <a:defRPr b="0">
                <a:solidFill>
                  <a:schemeClr val="dk1"/>
                </a:solidFill>
                <a:latin typeface="Roboto Slab Regular"/>
                <a:ea typeface="Roboto Slab Regular"/>
                <a:cs typeface="Roboto Slab Regular"/>
                <a:sym typeface="Roboto Slab Regular"/>
              </a:defRPr>
            </a:lvl6pPr>
            <a:lvl7pPr lvl="6" algn="r" rtl="0">
              <a:spcBef>
                <a:spcPts val="0"/>
              </a:spcBef>
              <a:spcAft>
                <a:spcPts val="0"/>
              </a:spcAft>
              <a:buNone/>
              <a:defRPr b="0">
                <a:solidFill>
                  <a:schemeClr val="dk1"/>
                </a:solidFill>
                <a:latin typeface="Roboto Slab Regular"/>
                <a:ea typeface="Roboto Slab Regular"/>
                <a:cs typeface="Roboto Slab Regular"/>
                <a:sym typeface="Roboto Slab Regular"/>
              </a:defRPr>
            </a:lvl7pPr>
            <a:lvl8pPr lvl="7" algn="r" rtl="0">
              <a:spcBef>
                <a:spcPts val="0"/>
              </a:spcBef>
              <a:spcAft>
                <a:spcPts val="0"/>
              </a:spcAft>
              <a:buNone/>
              <a:defRPr b="0">
                <a:solidFill>
                  <a:schemeClr val="dk1"/>
                </a:solidFill>
                <a:latin typeface="Roboto Slab Regular"/>
                <a:ea typeface="Roboto Slab Regular"/>
                <a:cs typeface="Roboto Slab Regular"/>
                <a:sym typeface="Roboto Slab Regular"/>
              </a:defRPr>
            </a:lvl8pPr>
            <a:lvl9pPr lvl="8" algn="r" rtl="0">
              <a:spcBef>
                <a:spcPts val="0"/>
              </a:spcBef>
              <a:spcAft>
                <a:spcPts val="0"/>
              </a:spcAft>
              <a:buNone/>
              <a:defRPr b="0">
                <a:solidFill>
                  <a:schemeClr val="dk1"/>
                </a:solidFill>
                <a:latin typeface="Roboto Slab Regular"/>
                <a:ea typeface="Roboto Slab Regular"/>
                <a:cs typeface="Roboto Slab Regular"/>
                <a:sym typeface="Roboto Slab Regular"/>
              </a:defRPr>
            </a:lvl9pPr>
          </a:lstStyle>
          <a:p>
            <a:r>
              <a:rPr lang="en-US"/>
              <a:t>Click to edit Master title style</a:t>
            </a:r>
            <a:endParaRPr/>
          </a:p>
        </p:txBody>
      </p:sp>
    </p:spTree>
    <p:extLst>
      <p:ext uri="{BB962C8B-B14F-4D97-AF65-F5344CB8AC3E}">
        <p14:creationId xmlns:p14="http://schemas.microsoft.com/office/powerpoint/2010/main" val="2656891250"/>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r>
              <a:rPr lang="en-US"/>
              <a:t>Click to edit Master title style</a:t>
            </a:r>
            <a:endParaRPr/>
          </a:p>
        </p:txBody>
      </p:sp>
    </p:spTree>
    <p:extLst>
      <p:ext uri="{BB962C8B-B14F-4D97-AF65-F5344CB8AC3E}">
        <p14:creationId xmlns:p14="http://schemas.microsoft.com/office/powerpoint/2010/main" val="1148077731"/>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101"/>
        <p:cNvGrpSpPr/>
        <p:nvPr/>
      </p:nvGrpSpPr>
      <p:grpSpPr>
        <a:xfrm>
          <a:off x="0" y="0"/>
          <a:ext cx="0" cy="0"/>
          <a:chOff x="0" y="0"/>
          <a:chExt cx="0" cy="0"/>
        </a:xfrm>
      </p:grpSpPr>
      <p:sp>
        <p:nvSpPr>
          <p:cNvPr id="102" name="Google Shape;102;p21"/>
          <p:cNvSpPr txBox="1">
            <a:spLocks noGrp="1"/>
          </p:cNvSpPr>
          <p:nvPr>
            <p:ph type="title"/>
          </p:nvPr>
        </p:nvSpPr>
        <p:spPr>
          <a:xfrm>
            <a:off x="1354417" y="1206233"/>
            <a:ext cx="4328800" cy="77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8000" b="0"/>
            </a:lvl1pPr>
            <a:lvl2pPr lvl="1" algn="ctr" rtl="0">
              <a:spcBef>
                <a:spcPts val="0"/>
              </a:spcBef>
              <a:spcAft>
                <a:spcPts val="0"/>
              </a:spcAft>
              <a:buSzPts val="4200"/>
              <a:buNone/>
              <a:defRPr sz="5600" b="0"/>
            </a:lvl2pPr>
            <a:lvl3pPr lvl="2" algn="ctr" rtl="0">
              <a:spcBef>
                <a:spcPts val="0"/>
              </a:spcBef>
              <a:spcAft>
                <a:spcPts val="0"/>
              </a:spcAft>
              <a:buSzPts val="4200"/>
              <a:buNone/>
              <a:defRPr sz="5600" b="0"/>
            </a:lvl3pPr>
            <a:lvl4pPr lvl="3" algn="ctr" rtl="0">
              <a:spcBef>
                <a:spcPts val="0"/>
              </a:spcBef>
              <a:spcAft>
                <a:spcPts val="0"/>
              </a:spcAft>
              <a:buSzPts val="4200"/>
              <a:buNone/>
              <a:defRPr sz="5600" b="0"/>
            </a:lvl4pPr>
            <a:lvl5pPr lvl="4" algn="ctr" rtl="0">
              <a:spcBef>
                <a:spcPts val="0"/>
              </a:spcBef>
              <a:spcAft>
                <a:spcPts val="0"/>
              </a:spcAft>
              <a:buSzPts val="4200"/>
              <a:buNone/>
              <a:defRPr sz="5600" b="0"/>
            </a:lvl5pPr>
            <a:lvl6pPr lvl="5" algn="ctr" rtl="0">
              <a:spcBef>
                <a:spcPts val="0"/>
              </a:spcBef>
              <a:spcAft>
                <a:spcPts val="0"/>
              </a:spcAft>
              <a:buSzPts val="4200"/>
              <a:buNone/>
              <a:defRPr sz="5600" b="0"/>
            </a:lvl6pPr>
            <a:lvl7pPr lvl="6" algn="ctr" rtl="0">
              <a:spcBef>
                <a:spcPts val="0"/>
              </a:spcBef>
              <a:spcAft>
                <a:spcPts val="0"/>
              </a:spcAft>
              <a:buSzPts val="4200"/>
              <a:buNone/>
              <a:defRPr sz="5600" b="0"/>
            </a:lvl7pPr>
            <a:lvl8pPr lvl="7" algn="ctr" rtl="0">
              <a:spcBef>
                <a:spcPts val="0"/>
              </a:spcBef>
              <a:spcAft>
                <a:spcPts val="0"/>
              </a:spcAft>
              <a:buSzPts val="4200"/>
              <a:buNone/>
              <a:defRPr sz="5600" b="0"/>
            </a:lvl8pPr>
            <a:lvl9pPr lvl="8" algn="ctr" rtl="0">
              <a:spcBef>
                <a:spcPts val="0"/>
              </a:spcBef>
              <a:spcAft>
                <a:spcPts val="0"/>
              </a:spcAft>
              <a:buSzPts val="4200"/>
              <a:buNone/>
              <a:defRPr sz="5600" b="0"/>
            </a:lvl9pPr>
          </a:lstStyle>
          <a:p>
            <a:r>
              <a:rPr lang="en-US"/>
              <a:t>Click to edit Master title style</a:t>
            </a:r>
            <a:endParaRPr/>
          </a:p>
        </p:txBody>
      </p:sp>
      <p:sp>
        <p:nvSpPr>
          <p:cNvPr id="103" name="Google Shape;103;p21"/>
          <p:cNvSpPr txBox="1">
            <a:spLocks noGrp="1"/>
          </p:cNvSpPr>
          <p:nvPr>
            <p:ph type="subTitle" idx="1"/>
          </p:nvPr>
        </p:nvSpPr>
        <p:spPr>
          <a:xfrm>
            <a:off x="6060384" y="805233"/>
            <a:ext cx="4777200" cy="157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3"/>
              </a:buClr>
              <a:buSzPts val="2100"/>
              <a:buFont typeface="Livvic"/>
              <a:buNone/>
              <a:defRPr sz="1867">
                <a:solidFill>
                  <a:schemeClr val="accent3"/>
                </a:solidFill>
                <a:latin typeface="Livvic"/>
                <a:ea typeface="Livvic"/>
                <a:cs typeface="Livvic"/>
                <a:sym typeface="Livvic"/>
              </a:defRPr>
            </a:lvl1pPr>
            <a:lvl2pPr lvl="1" algn="ctr" rtl="0">
              <a:lnSpc>
                <a:spcPct val="100000"/>
              </a:lnSpc>
              <a:spcBef>
                <a:spcPts val="0"/>
              </a:spcBef>
              <a:spcAft>
                <a:spcPts val="0"/>
              </a:spcAft>
              <a:buClr>
                <a:schemeClr val="accent3"/>
              </a:buClr>
              <a:buSzPts val="2100"/>
              <a:buFont typeface="Livvic"/>
              <a:buNone/>
              <a:defRPr sz="2800">
                <a:solidFill>
                  <a:schemeClr val="accent3"/>
                </a:solidFill>
                <a:latin typeface="Livvic"/>
                <a:ea typeface="Livvic"/>
                <a:cs typeface="Livvic"/>
                <a:sym typeface="Livvic"/>
              </a:defRPr>
            </a:lvl2pPr>
            <a:lvl3pPr lvl="2" algn="ctr" rtl="0">
              <a:lnSpc>
                <a:spcPct val="100000"/>
              </a:lnSpc>
              <a:spcBef>
                <a:spcPts val="0"/>
              </a:spcBef>
              <a:spcAft>
                <a:spcPts val="0"/>
              </a:spcAft>
              <a:buClr>
                <a:schemeClr val="accent3"/>
              </a:buClr>
              <a:buSzPts val="2100"/>
              <a:buFont typeface="Livvic"/>
              <a:buNone/>
              <a:defRPr sz="2800">
                <a:solidFill>
                  <a:schemeClr val="accent3"/>
                </a:solidFill>
                <a:latin typeface="Livvic"/>
                <a:ea typeface="Livvic"/>
                <a:cs typeface="Livvic"/>
                <a:sym typeface="Livvic"/>
              </a:defRPr>
            </a:lvl3pPr>
            <a:lvl4pPr lvl="3" algn="ctr" rtl="0">
              <a:lnSpc>
                <a:spcPct val="100000"/>
              </a:lnSpc>
              <a:spcBef>
                <a:spcPts val="0"/>
              </a:spcBef>
              <a:spcAft>
                <a:spcPts val="0"/>
              </a:spcAft>
              <a:buClr>
                <a:schemeClr val="accent3"/>
              </a:buClr>
              <a:buSzPts val="2100"/>
              <a:buFont typeface="Livvic"/>
              <a:buNone/>
              <a:defRPr sz="2800">
                <a:solidFill>
                  <a:schemeClr val="accent3"/>
                </a:solidFill>
                <a:latin typeface="Livvic"/>
                <a:ea typeface="Livvic"/>
                <a:cs typeface="Livvic"/>
                <a:sym typeface="Livvic"/>
              </a:defRPr>
            </a:lvl4pPr>
            <a:lvl5pPr lvl="4" algn="ctr" rtl="0">
              <a:lnSpc>
                <a:spcPct val="100000"/>
              </a:lnSpc>
              <a:spcBef>
                <a:spcPts val="0"/>
              </a:spcBef>
              <a:spcAft>
                <a:spcPts val="0"/>
              </a:spcAft>
              <a:buClr>
                <a:schemeClr val="accent3"/>
              </a:buClr>
              <a:buSzPts val="2100"/>
              <a:buFont typeface="Livvic"/>
              <a:buNone/>
              <a:defRPr sz="2800">
                <a:solidFill>
                  <a:schemeClr val="accent3"/>
                </a:solidFill>
                <a:latin typeface="Livvic"/>
                <a:ea typeface="Livvic"/>
                <a:cs typeface="Livvic"/>
                <a:sym typeface="Livvic"/>
              </a:defRPr>
            </a:lvl5pPr>
            <a:lvl6pPr lvl="5" algn="ctr" rtl="0">
              <a:lnSpc>
                <a:spcPct val="100000"/>
              </a:lnSpc>
              <a:spcBef>
                <a:spcPts val="0"/>
              </a:spcBef>
              <a:spcAft>
                <a:spcPts val="0"/>
              </a:spcAft>
              <a:buClr>
                <a:schemeClr val="accent3"/>
              </a:buClr>
              <a:buSzPts val="2100"/>
              <a:buFont typeface="Livvic"/>
              <a:buNone/>
              <a:defRPr sz="2800">
                <a:solidFill>
                  <a:schemeClr val="accent3"/>
                </a:solidFill>
                <a:latin typeface="Livvic"/>
                <a:ea typeface="Livvic"/>
                <a:cs typeface="Livvic"/>
                <a:sym typeface="Livvic"/>
              </a:defRPr>
            </a:lvl6pPr>
            <a:lvl7pPr lvl="6" algn="ctr" rtl="0">
              <a:lnSpc>
                <a:spcPct val="100000"/>
              </a:lnSpc>
              <a:spcBef>
                <a:spcPts val="0"/>
              </a:spcBef>
              <a:spcAft>
                <a:spcPts val="0"/>
              </a:spcAft>
              <a:buClr>
                <a:schemeClr val="accent3"/>
              </a:buClr>
              <a:buSzPts val="2100"/>
              <a:buFont typeface="Livvic"/>
              <a:buNone/>
              <a:defRPr sz="2800">
                <a:solidFill>
                  <a:schemeClr val="accent3"/>
                </a:solidFill>
                <a:latin typeface="Livvic"/>
                <a:ea typeface="Livvic"/>
                <a:cs typeface="Livvic"/>
                <a:sym typeface="Livvic"/>
              </a:defRPr>
            </a:lvl7pPr>
            <a:lvl8pPr lvl="7" algn="ctr" rtl="0">
              <a:lnSpc>
                <a:spcPct val="100000"/>
              </a:lnSpc>
              <a:spcBef>
                <a:spcPts val="0"/>
              </a:spcBef>
              <a:spcAft>
                <a:spcPts val="0"/>
              </a:spcAft>
              <a:buClr>
                <a:schemeClr val="accent3"/>
              </a:buClr>
              <a:buSzPts val="2100"/>
              <a:buFont typeface="Livvic"/>
              <a:buNone/>
              <a:defRPr sz="2800">
                <a:solidFill>
                  <a:schemeClr val="accent3"/>
                </a:solidFill>
                <a:latin typeface="Livvic"/>
                <a:ea typeface="Livvic"/>
                <a:cs typeface="Livvic"/>
                <a:sym typeface="Livvic"/>
              </a:defRPr>
            </a:lvl8pPr>
            <a:lvl9pPr lvl="8" algn="ctr" rtl="0">
              <a:lnSpc>
                <a:spcPct val="100000"/>
              </a:lnSpc>
              <a:spcBef>
                <a:spcPts val="0"/>
              </a:spcBef>
              <a:spcAft>
                <a:spcPts val="0"/>
              </a:spcAft>
              <a:buClr>
                <a:schemeClr val="accent3"/>
              </a:buClr>
              <a:buSzPts val="2100"/>
              <a:buFont typeface="Livvic"/>
              <a:buNone/>
              <a:defRPr sz="2800">
                <a:solidFill>
                  <a:schemeClr val="accent3"/>
                </a:solidFill>
                <a:latin typeface="Livvic"/>
                <a:ea typeface="Livvic"/>
                <a:cs typeface="Livvic"/>
                <a:sym typeface="Livvic"/>
              </a:defRPr>
            </a:lvl9pPr>
          </a:lstStyle>
          <a:p>
            <a:r>
              <a:rPr lang="en-US"/>
              <a:t>Click to edit Master subtitle style</a:t>
            </a:r>
            <a:endParaRPr/>
          </a:p>
        </p:txBody>
      </p:sp>
      <p:sp>
        <p:nvSpPr>
          <p:cNvPr id="104" name="Google Shape;104;p21"/>
          <p:cNvSpPr txBox="1"/>
          <p:nvPr/>
        </p:nvSpPr>
        <p:spPr>
          <a:xfrm>
            <a:off x="828836" y="4988700"/>
            <a:ext cx="4139200" cy="12420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400"/>
              </a:spcBef>
              <a:spcAft>
                <a:spcPts val="0"/>
              </a:spcAft>
              <a:buNone/>
            </a:pPr>
            <a:r>
              <a:rPr lang="en" sz="1333">
                <a:solidFill>
                  <a:schemeClr val="dk1"/>
                </a:solidFill>
                <a:latin typeface="Livvic"/>
                <a:ea typeface="Livvic"/>
                <a:cs typeface="Livvic"/>
                <a:sym typeface="Livvic"/>
              </a:rPr>
              <a:t>CREDITS: This presentation template was created by </a:t>
            </a:r>
            <a:r>
              <a:rPr lang="en" sz="1333">
                <a:solidFill>
                  <a:schemeClr val="dk1"/>
                </a:solidFill>
                <a:uFill>
                  <a:noFill/>
                </a:uFill>
                <a:latin typeface="Livvic SemiBold"/>
                <a:ea typeface="Livvic SemiBold"/>
                <a:cs typeface="Livvic SemiBold"/>
                <a:sym typeface="Livvic SemiBold"/>
                <a:hlinkClick r:id="rId2">
                  <a:extLst>
                    <a:ext uri="{A12FA001-AC4F-418D-AE19-62706E023703}">
                      <ahyp:hlinkClr xmlns:ahyp="http://schemas.microsoft.com/office/drawing/2018/hyperlinkcolor" val="tx"/>
                    </a:ext>
                  </a:extLst>
                </a:hlinkClick>
              </a:rPr>
              <a:t>Slidesgo</a:t>
            </a:r>
            <a:r>
              <a:rPr lang="en" sz="1333">
                <a:solidFill>
                  <a:schemeClr val="dk1"/>
                </a:solidFill>
                <a:latin typeface="Livvic"/>
                <a:ea typeface="Livvic"/>
                <a:cs typeface="Livvic"/>
                <a:sym typeface="Livvic"/>
              </a:rPr>
              <a:t>, including icons by </a:t>
            </a:r>
            <a:r>
              <a:rPr lang="en" sz="1333">
                <a:solidFill>
                  <a:schemeClr val="dk1"/>
                </a:solidFill>
                <a:uFill>
                  <a:noFill/>
                </a:uFill>
                <a:latin typeface="Livvic SemiBold"/>
                <a:ea typeface="Livvic SemiBold"/>
                <a:cs typeface="Livvic SemiBold"/>
                <a:sym typeface="Livvic SemiBold"/>
                <a:hlinkClick r:id="rId3">
                  <a:extLst>
                    <a:ext uri="{A12FA001-AC4F-418D-AE19-62706E023703}">
                      <ahyp:hlinkClr xmlns:ahyp="http://schemas.microsoft.com/office/drawing/2018/hyperlinkcolor" val="tx"/>
                    </a:ext>
                  </a:extLst>
                </a:hlinkClick>
              </a:rPr>
              <a:t>Flaticon</a:t>
            </a:r>
            <a:r>
              <a:rPr lang="en" sz="1333">
                <a:solidFill>
                  <a:schemeClr val="dk1"/>
                </a:solidFill>
                <a:latin typeface="Livvic"/>
                <a:ea typeface="Livvic"/>
                <a:cs typeface="Livvic"/>
                <a:sym typeface="Livvic"/>
              </a:rPr>
              <a:t>, and infographics &amp; images by </a:t>
            </a:r>
            <a:r>
              <a:rPr lang="en" sz="1333">
                <a:solidFill>
                  <a:schemeClr val="dk1"/>
                </a:solidFill>
                <a:uFill>
                  <a:noFill/>
                </a:uFill>
                <a:latin typeface="Livvic SemiBold"/>
                <a:ea typeface="Livvic SemiBold"/>
                <a:cs typeface="Livvic SemiBold"/>
                <a:sym typeface="Livvic SemiBold"/>
                <a:hlinkClick r:id="rId4">
                  <a:extLst>
                    <a:ext uri="{A12FA001-AC4F-418D-AE19-62706E023703}">
                      <ahyp:hlinkClr xmlns:ahyp="http://schemas.microsoft.com/office/drawing/2018/hyperlinkcolor" val="tx"/>
                    </a:ext>
                  </a:extLst>
                </a:hlinkClick>
              </a:rPr>
              <a:t>Freepik</a:t>
            </a:r>
            <a:endParaRPr sz="2400">
              <a:solidFill>
                <a:schemeClr val="dk1"/>
              </a:solidFill>
              <a:latin typeface="Livvic SemiBold"/>
              <a:ea typeface="Livvic SemiBold"/>
              <a:cs typeface="Livvic SemiBold"/>
              <a:sym typeface="Livvic SemiBold"/>
            </a:endParaRPr>
          </a:p>
          <a:p>
            <a:pPr marL="0" lvl="0" indent="0" algn="l" rtl="0">
              <a:spcBef>
                <a:spcPts val="0"/>
              </a:spcBef>
              <a:spcAft>
                <a:spcPts val="0"/>
              </a:spcAft>
              <a:buNone/>
            </a:pPr>
            <a:endParaRPr sz="2400">
              <a:solidFill>
                <a:schemeClr val="dk1"/>
              </a:solidFill>
              <a:latin typeface="Livvic"/>
              <a:ea typeface="Livvic"/>
              <a:cs typeface="Livvic"/>
              <a:sym typeface="Livvic"/>
            </a:endParaRPr>
          </a:p>
          <a:p>
            <a:pPr marL="0" lvl="0" indent="0" algn="l" rtl="0">
              <a:lnSpc>
                <a:spcPct val="115000"/>
              </a:lnSpc>
              <a:spcBef>
                <a:spcPts val="400"/>
              </a:spcBef>
              <a:spcAft>
                <a:spcPts val="0"/>
              </a:spcAft>
              <a:buNone/>
            </a:pPr>
            <a:endParaRPr sz="1333">
              <a:solidFill>
                <a:schemeClr val="dk1"/>
              </a:solidFill>
              <a:latin typeface="Livvic"/>
              <a:ea typeface="Livvic"/>
              <a:cs typeface="Livvic"/>
              <a:sym typeface="Livvic"/>
            </a:endParaRPr>
          </a:p>
        </p:txBody>
      </p:sp>
    </p:spTree>
    <p:extLst>
      <p:ext uri="{BB962C8B-B14F-4D97-AF65-F5344CB8AC3E}">
        <p14:creationId xmlns:p14="http://schemas.microsoft.com/office/powerpoint/2010/main" val="2282975623"/>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05"/>
        <p:cNvGrpSpPr/>
        <p:nvPr/>
      </p:nvGrpSpPr>
      <p:grpSpPr>
        <a:xfrm>
          <a:off x="0" y="0"/>
          <a:ext cx="0" cy="0"/>
          <a:chOff x="0" y="0"/>
          <a:chExt cx="0" cy="0"/>
        </a:xfrm>
      </p:grpSpPr>
    </p:spTree>
    <p:extLst>
      <p:ext uri="{BB962C8B-B14F-4D97-AF65-F5344CB8AC3E}">
        <p14:creationId xmlns:p14="http://schemas.microsoft.com/office/powerpoint/2010/main" val="4044769896"/>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06"/>
        <p:cNvGrpSpPr/>
        <p:nvPr/>
      </p:nvGrpSpPr>
      <p:grpSpPr>
        <a:xfrm>
          <a:off x="0" y="0"/>
          <a:ext cx="0" cy="0"/>
          <a:chOff x="0" y="0"/>
          <a:chExt cx="0" cy="0"/>
        </a:xfrm>
      </p:grpSpPr>
    </p:spTree>
    <p:extLst>
      <p:ext uri="{BB962C8B-B14F-4D97-AF65-F5344CB8AC3E}">
        <p14:creationId xmlns:p14="http://schemas.microsoft.com/office/powerpoint/2010/main" val="23841048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slide" type="blank" preserve="1">
  <p:cSld name="Blank slide">
    <p:spTree>
      <p:nvGrpSpPr>
        <p:cNvPr id="1" name="Shape 110"/>
        <p:cNvGrpSpPr/>
        <p:nvPr/>
      </p:nvGrpSpPr>
      <p:grpSpPr>
        <a:xfrm>
          <a:off x="0" y="0"/>
          <a:ext cx="0" cy="0"/>
          <a:chOff x="0" y="0"/>
          <a:chExt cx="0" cy="0"/>
        </a:xfrm>
      </p:grpSpPr>
    </p:spTree>
    <p:extLst>
      <p:ext uri="{BB962C8B-B14F-4D97-AF65-F5344CB8AC3E}">
        <p14:creationId xmlns:p14="http://schemas.microsoft.com/office/powerpoint/2010/main" val="19640315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subTitle" idx="1"/>
          </p:nvPr>
        </p:nvSpPr>
        <p:spPr>
          <a:xfrm>
            <a:off x="4103533" y="4558933"/>
            <a:ext cx="3984800" cy="770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2133">
                <a:solidFill>
                  <a:srgbClr val="482400"/>
                </a:solidFill>
                <a:latin typeface="Livvic"/>
                <a:ea typeface="Livvic"/>
                <a:cs typeface="Livvic"/>
                <a:sym typeface="Livvic"/>
              </a:defRPr>
            </a:lvl1pPr>
            <a:lvl2pPr lvl="1" algn="ctr" rtl="0">
              <a:lnSpc>
                <a:spcPct val="100000"/>
              </a:lnSpc>
              <a:spcBef>
                <a:spcPts val="2133"/>
              </a:spcBef>
              <a:spcAft>
                <a:spcPts val="0"/>
              </a:spcAft>
              <a:buNone/>
              <a:defRPr sz="2133">
                <a:solidFill>
                  <a:srgbClr val="482400"/>
                </a:solidFill>
                <a:latin typeface="Livvic"/>
                <a:ea typeface="Livvic"/>
                <a:cs typeface="Livvic"/>
                <a:sym typeface="Livvic"/>
              </a:defRPr>
            </a:lvl2pPr>
            <a:lvl3pPr lvl="2" algn="ctr" rtl="0">
              <a:lnSpc>
                <a:spcPct val="100000"/>
              </a:lnSpc>
              <a:spcBef>
                <a:spcPts val="2133"/>
              </a:spcBef>
              <a:spcAft>
                <a:spcPts val="0"/>
              </a:spcAft>
              <a:buNone/>
              <a:defRPr sz="2133">
                <a:solidFill>
                  <a:srgbClr val="482400"/>
                </a:solidFill>
                <a:latin typeface="Livvic"/>
                <a:ea typeface="Livvic"/>
                <a:cs typeface="Livvic"/>
                <a:sym typeface="Livvic"/>
              </a:defRPr>
            </a:lvl3pPr>
            <a:lvl4pPr lvl="3" algn="ctr" rtl="0">
              <a:lnSpc>
                <a:spcPct val="100000"/>
              </a:lnSpc>
              <a:spcBef>
                <a:spcPts val="2133"/>
              </a:spcBef>
              <a:spcAft>
                <a:spcPts val="0"/>
              </a:spcAft>
              <a:buNone/>
              <a:defRPr sz="2133">
                <a:solidFill>
                  <a:srgbClr val="482400"/>
                </a:solidFill>
                <a:latin typeface="Livvic"/>
                <a:ea typeface="Livvic"/>
                <a:cs typeface="Livvic"/>
                <a:sym typeface="Livvic"/>
              </a:defRPr>
            </a:lvl4pPr>
            <a:lvl5pPr lvl="4" algn="ctr" rtl="0">
              <a:lnSpc>
                <a:spcPct val="100000"/>
              </a:lnSpc>
              <a:spcBef>
                <a:spcPts val="2133"/>
              </a:spcBef>
              <a:spcAft>
                <a:spcPts val="0"/>
              </a:spcAft>
              <a:buNone/>
              <a:defRPr sz="2133">
                <a:solidFill>
                  <a:srgbClr val="482400"/>
                </a:solidFill>
                <a:latin typeface="Livvic"/>
                <a:ea typeface="Livvic"/>
                <a:cs typeface="Livvic"/>
                <a:sym typeface="Livvic"/>
              </a:defRPr>
            </a:lvl5pPr>
            <a:lvl6pPr lvl="5" algn="ctr" rtl="0">
              <a:lnSpc>
                <a:spcPct val="100000"/>
              </a:lnSpc>
              <a:spcBef>
                <a:spcPts val="2133"/>
              </a:spcBef>
              <a:spcAft>
                <a:spcPts val="0"/>
              </a:spcAft>
              <a:buNone/>
              <a:defRPr sz="2133">
                <a:solidFill>
                  <a:srgbClr val="482400"/>
                </a:solidFill>
                <a:latin typeface="Livvic"/>
                <a:ea typeface="Livvic"/>
                <a:cs typeface="Livvic"/>
                <a:sym typeface="Livvic"/>
              </a:defRPr>
            </a:lvl6pPr>
            <a:lvl7pPr lvl="6" algn="ctr" rtl="0">
              <a:lnSpc>
                <a:spcPct val="100000"/>
              </a:lnSpc>
              <a:spcBef>
                <a:spcPts val="2133"/>
              </a:spcBef>
              <a:spcAft>
                <a:spcPts val="0"/>
              </a:spcAft>
              <a:buNone/>
              <a:defRPr sz="2133">
                <a:solidFill>
                  <a:srgbClr val="482400"/>
                </a:solidFill>
                <a:latin typeface="Livvic"/>
                <a:ea typeface="Livvic"/>
                <a:cs typeface="Livvic"/>
                <a:sym typeface="Livvic"/>
              </a:defRPr>
            </a:lvl7pPr>
            <a:lvl8pPr lvl="7" algn="ctr" rtl="0">
              <a:lnSpc>
                <a:spcPct val="100000"/>
              </a:lnSpc>
              <a:spcBef>
                <a:spcPts val="2133"/>
              </a:spcBef>
              <a:spcAft>
                <a:spcPts val="0"/>
              </a:spcAft>
              <a:buNone/>
              <a:defRPr sz="2133">
                <a:solidFill>
                  <a:srgbClr val="482400"/>
                </a:solidFill>
                <a:latin typeface="Livvic"/>
                <a:ea typeface="Livvic"/>
                <a:cs typeface="Livvic"/>
                <a:sym typeface="Livvic"/>
              </a:defRPr>
            </a:lvl8pPr>
            <a:lvl9pPr lvl="8" algn="ctr" rtl="0">
              <a:lnSpc>
                <a:spcPct val="100000"/>
              </a:lnSpc>
              <a:spcBef>
                <a:spcPts val="2133"/>
              </a:spcBef>
              <a:spcAft>
                <a:spcPts val="2133"/>
              </a:spcAft>
              <a:buNone/>
              <a:defRPr sz="2133">
                <a:solidFill>
                  <a:srgbClr val="482400"/>
                </a:solidFill>
                <a:latin typeface="Livvic"/>
                <a:ea typeface="Livvic"/>
                <a:cs typeface="Livvic"/>
                <a:sym typeface="Livvic"/>
              </a:defRPr>
            </a:lvl9pPr>
          </a:lstStyle>
          <a:p>
            <a:r>
              <a:rPr lang="en-US"/>
              <a:t>Click to edit Master subtitle style</a:t>
            </a:r>
            <a:endParaRPr/>
          </a:p>
        </p:txBody>
      </p:sp>
      <p:sp>
        <p:nvSpPr>
          <p:cNvPr id="10" name="Google Shape;10;p2"/>
          <p:cNvSpPr txBox="1">
            <a:spLocks noGrp="1"/>
          </p:cNvSpPr>
          <p:nvPr>
            <p:ph type="ctrTitle"/>
          </p:nvPr>
        </p:nvSpPr>
        <p:spPr>
          <a:xfrm>
            <a:off x="2565000" y="1308800"/>
            <a:ext cx="7062000" cy="2956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8000" b="0">
                <a:solidFill>
                  <a:srgbClr val="482400"/>
                </a:solidFill>
              </a:defRPr>
            </a:lvl1pPr>
            <a:lvl2pPr lvl="1" rtl="0">
              <a:spcBef>
                <a:spcPts val="0"/>
              </a:spcBef>
              <a:spcAft>
                <a:spcPts val="0"/>
              </a:spcAft>
              <a:buSzPts val="6000"/>
              <a:buNone/>
              <a:defRPr sz="8000"/>
            </a:lvl2pPr>
            <a:lvl3pPr lvl="2" rtl="0">
              <a:spcBef>
                <a:spcPts val="0"/>
              </a:spcBef>
              <a:spcAft>
                <a:spcPts val="0"/>
              </a:spcAft>
              <a:buSzPts val="6000"/>
              <a:buNone/>
              <a:defRPr sz="8000"/>
            </a:lvl3pPr>
            <a:lvl4pPr lvl="3" rtl="0">
              <a:spcBef>
                <a:spcPts val="0"/>
              </a:spcBef>
              <a:spcAft>
                <a:spcPts val="0"/>
              </a:spcAft>
              <a:buSzPts val="6000"/>
              <a:buNone/>
              <a:defRPr sz="8000"/>
            </a:lvl4pPr>
            <a:lvl5pPr lvl="4" rtl="0">
              <a:spcBef>
                <a:spcPts val="0"/>
              </a:spcBef>
              <a:spcAft>
                <a:spcPts val="0"/>
              </a:spcAft>
              <a:buSzPts val="6000"/>
              <a:buNone/>
              <a:defRPr sz="8000"/>
            </a:lvl5pPr>
            <a:lvl6pPr lvl="5" rtl="0">
              <a:spcBef>
                <a:spcPts val="0"/>
              </a:spcBef>
              <a:spcAft>
                <a:spcPts val="0"/>
              </a:spcAft>
              <a:buSzPts val="6000"/>
              <a:buNone/>
              <a:defRPr sz="8000"/>
            </a:lvl6pPr>
            <a:lvl7pPr lvl="6" rtl="0">
              <a:spcBef>
                <a:spcPts val="0"/>
              </a:spcBef>
              <a:spcAft>
                <a:spcPts val="0"/>
              </a:spcAft>
              <a:buSzPts val="6000"/>
              <a:buNone/>
              <a:defRPr sz="8000"/>
            </a:lvl7pPr>
            <a:lvl8pPr lvl="7" rtl="0">
              <a:spcBef>
                <a:spcPts val="0"/>
              </a:spcBef>
              <a:spcAft>
                <a:spcPts val="0"/>
              </a:spcAft>
              <a:buSzPts val="6000"/>
              <a:buNone/>
              <a:defRPr sz="8000"/>
            </a:lvl8pPr>
            <a:lvl9pPr lvl="8" rtl="0">
              <a:spcBef>
                <a:spcPts val="0"/>
              </a:spcBef>
              <a:spcAft>
                <a:spcPts val="0"/>
              </a:spcAft>
              <a:buSzPts val="6000"/>
              <a:buNone/>
              <a:defRPr sz="8000"/>
            </a:lvl9pPr>
          </a:lstStyle>
          <a:p>
            <a:r>
              <a:rPr lang="en-US"/>
              <a:t>Click to edit Master title style</a:t>
            </a:r>
            <a:endParaRPr/>
          </a:p>
        </p:txBody>
      </p:sp>
    </p:spTree>
    <p:extLst>
      <p:ext uri="{BB962C8B-B14F-4D97-AF65-F5344CB8AC3E}">
        <p14:creationId xmlns:p14="http://schemas.microsoft.com/office/powerpoint/2010/main" val="2892119187"/>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r>
              <a:rPr lang="en-US"/>
              <a:t>Click to edit Master title style</a:t>
            </a:r>
            <a:endParaRPr/>
          </a:p>
        </p:txBody>
      </p:sp>
    </p:spTree>
    <p:extLst>
      <p:ext uri="{BB962C8B-B14F-4D97-AF65-F5344CB8AC3E}">
        <p14:creationId xmlns:p14="http://schemas.microsoft.com/office/powerpoint/2010/main" val="2479378529"/>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3"/>
        <p:cNvGrpSpPr/>
        <p:nvPr/>
      </p:nvGrpSpPr>
      <p:grpSpPr>
        <a:xfrm>
          <a:off x="0" y="0"/>
          <a:ext cx="0" cy="0"/>
          <a:chOff x="0" y="0"/>
          <a:chExt cx="0" cy="0"/>
        </a:xfrm>
      </p:grpSpPr>
      <p:sp>
        <p:nvSpPr>
          <p:cNvPr id="14" name="Google Shape;14;p4"/>
          <p:cNvSpPr txBox="1">
            <a:spLocks noGrp="1"/>
          </p:cNvSpPr>
          <p:nvPr>
            <p:ph type="subTitle" idx="1"/>
          </p:nvPr>
        </p:nvSpPr>
        <p:spPr>
          <a:xfrm flipH="1">
            <a:off x="1113437" y="2813105"/>
            <a:ext cx="4758800" cy="277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latin typeface="Livvic"/>
                <a:ea typeface="Livvic"/>
                <a:cs typeface="Livvic"/>
                <a:sym typeface="Livvic"/>
              </a:defRPr>
            </a:lvl1pPr>
            <a:lvl2pPr lvl="1" algn="ctr" rtl="0">
              <a:lnSpc>
                <a:spcPct val="100000"/>
              </a:lnSpc>
              <a:spcBef>
                <a:spcPts val="0"/>
              </a:spcBef>
              <a:spcAft>
                <a:spcPts val="0"/>
              </a:spcAft>
              <a:buNone/>
              <a:defRPr>
                <a:latin typeface="Livvic"/>
                <a:ea typeface="Livvic"/>
                <a:cs typeface="Livvic"/>
                <a:sym typeface="Livvic"/>
              </a:defRPr>
            </a:lvl2pPr>
            <a:lvl3pPr lvl="2" algn="ctr" rtl="0">
              <a:lnSpc>
                <a:spcPct val="100000"/>
              </a:lnSpc>
              <a:spcBef>
                <a:spcPts val="0"/>
              </a:spcBef>
              <a:spcAft>
                <a:spcPts val="0"/>
              </a:spcAft>
              <a:buNone/>
              <a:defRPr>
                <a:latin typeface="Livvic"/>
                <a:ea typeface="Livvic"/>
                <a:cs typeface="Livvic"/>
                <a:sym typeface="Livvic"/>
              </a:defRPr>
            </a:lvl3pPr>
            <a:lvl4pPr lvl="3" algn="ctr" rtl="0">
              <a:lnSpc>
                <a:spcPct val="100000"/>
              </a:lnSpc>
              <a:spcBef>
                <a:spcPts val="0"/>
              </a:spcBef>
              <a:spcAft>
                <a:spcPts val="0"/>
              </a:spcAft>
              <a:buNone/>
              <a:defRPr>
                <a:latin typeface="Livvic"/>
                <a:ea typeface="Livvic"/>
                <a:cs typeface="Livvic"/>
                <a:sym typeface="Livvic"/>
              </a:defRPr>
            </a:lvl4pPr>
            <a:lvl5pPr lvl="4" algn="ctr" rtl="0">
              <a:lnSpc>
                <a:spcPct val="100000"/>
              </a:lnSpc>
              <a:spcBef>
                <a:spcPts val="0"/>
              </a:spcBef>
              <a:spcAft>
                <a:spcPts val="0"/>
              </a:spcAft>
              <a:buNone/>
              <a:defRPr>
                <a:latin typeface="Livvic"/>
                <a:ea typeface="Livvic"/>
                <a:cs typeface="Livvic"/>
                <a:sym typeface="Livvic"/>
              </a:defRPr>
            </a:lvl5pPr>
            <a:lvl6pPr lvl="5" algn="ctr" rtl="0">
              <a:lnSpc>
                <a:spcPct val="100000"/>
              </a:lnSpc>
              <a:spcBef>
                <a:spcPts val="0"/>
              </a:spcBef>
              <a:spcAft>
                <a:spcPts val="0"/>
              </a:spcAft>
              <a:buNone/>
              <a:defRPr>
                <a:latin typeface="Livvic"/>
                <a:ea typeface="Livvic"/>
                <a:cs typeface="Livvic"/>
                <a:sym typeface="Livvic"/>
              </a:defRPr>
            </a:lvl6pPr>
            <a:lvl7pPr lvl="6" algn="ctr" rtl="0">
              <a:lnSpc>
                <a:spcPct val="100000"/>
              </a:lnSpc>
              <a:spcBef>
                <a:spcPts val="0"/>
              </a:spcBef>
              <a:spcAft>
                <a:spcPts val="0"/>
              </a:spcAft>
              <a:buNone/>
              <a:defRPr>
                <a:latin typeface="Livvic"/>
                <a:ea typeface="Livvic"/>
                <a:cs typeface="Livvic"/>
                <a:sym typeface="Livvic"/>
              </a:defRPr>
            </a:lvl7pPr>
            <a:lvl8pPr lvl="7" algn="ctr" rtl="0">
              <a:lnSpc>
                <a:spcPct val="100000"/>
              </a:lnSpc>
              <a:spcBef>
                <a:spcPts val="0"/>
              </a:spcBef>
              <a:spcAft>
                <a:spcPts val="0"/>
              </a:spcAft>
              <a:buNone/>
              <a:defRPr>
                <a:latin typeface="Livvic"/>
                <a:ea typeface="Livvic"/>
                <a:cs typeface="Livvic"/>
                <a:sym typeface="Livvic"/>
              </a:defRPr>
            </a:lvl8pPr>
            <a:lvl9pPr lvl="8" algn="ctr" rtl="0">
              <a:lnSpc>
                <a:spcPct val="100000"/>
              </a:lnSpc>
              <a:spcBef>
                <a:spcPts val="0"/>
              </a:spcBef>
              <a:spcAft>
                <a:spcPts val="0"/>
              </a:spcAft>
              <a:buNone/>
              <a:defRPr>
                <a:latin typeface="Livvic"/>
                <a:ea typeface="Livvic"/>
                <a:cs typeface="Livvic"/>
                <a:sym typeface="Livvic"/>
              </a:defRPr>
            </a:lvl9pPr>
          </a:lstStyle>
          <a:p>
            <a:r>
              <a:rPr lang="en-US"/>
              <a:t>Click to edit Master subtitle style</a:t>
            </a:r>
            <a:endParaRPr/>
          </a:p>
        </p:txBody>
      </p:sp>
      <p:sp>
        <p:nvSpPr>
          <p:cNvPr id="15" name="Google Shape;15;p4"/>
          <p:cNvSpPr txBox="1">
            <a:spLocks noGrp="1"/>
          </p:cNvSpPr>
          <p:nvPr>
            <p:ph type="title"/>
          </p:nvPr>
        </p:nvSpPr>
        <p:spPr>
          <a:xfrm>
            <a:off x="1468037" y="1942175"/>
            <a:ext cx="4049600" cy="7048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4000" b="0"/>
            </a:lvl1pPr>
            <a:lvl2pPr lvl="1" algn="ctr" rtl="0">
              <a:spcBef>
                <a:spcPts val="0"/>
              </a:spcBef>
              <a:spcAft>
                <a:spcPts val="0"/>
              </a:spcAft>
              <a:buNone/>
              <a:defRPr sz="4000" b="0">
                <a:latin typeface="Roboto Slab Regular"/>
                <a:ea typeface="Roboto Slab Regular"/>
                <a:cs typeface="Roboto Slab Regular"/>
                <a:sym typeface="Roboto Slab Regular"/>
              </a:defRPr>
            </a:lvl2pPr>
            <a:lvl3pPr lvl="2" algn="ctr" rtl="0">
              <a:spcBef>
                <a:spcPts val="0"/>
              </a:spcBef>
              <a:spcAft>
                <a:spcPts val="0"/>
              </a:spcAft>
              <a:buNone/>
              <a:defRPr sz="4000" b="0">
                <a:latin typeface="Roboto Slab Regular"/>
                <a:ea typeface="Roboto Slab Regular"/>
                <a:cs typeface="Roboto Slab Regular"/>
                <a:sym typeface="Roboto Slab Regular"/>
              </a:defRPr>
            </a:lvl3pPr>
            <a:lvl4pPr lvl="3" algn="ctr" rtl="0">
              <a:spcBef>
                <a:spcPts val="0"/>
              </a:spcBef>
              <a:spcAft>
                <a:spcPts val="0"/>
              </a:spcAft>
              <a:buNone/>
              <a:defRPr sz="4000" b="0">
                <a:latin typeface="Roboto Slab Regular"/>
                <a:ea typeface="Roboto Slab Regular"/>
                <a:cs typeface="Roboto Slab Regular"/>
                <a:sym typeface="Roboto Slab Regular"/>
              </a:defRPr>
            </a:lvl4pPr>
            <a:lvl5pPr lvl="4" algn="ctr" rtl="0">
              <a:spcBef>
                <a:spcPts val="0"/>
              </a:spcBef>
              <a:spcAft>
                <a:spcPts val="0"/>
              </a:spcAft>
              <a:buNone/>
              <a:defRPr sz="4000" b="0">
                <a:latin typeface="Roboto Slab Regular"/>
                <a:ea typeface="Roboto Slab Regular"/>
                <a:cs typeface="Roboto Slab Regular"/>
                <a:sym typeface="Roboto Slab Regular"/>
              </a:defRPr>
            </a:lvl5pPr>
            <a:lvl6pPr lvl="5" algn="ctr" rtl="0">
              <a:spcBef>
                <a:spcPts val="0"/>
              </a:spcBef>
              <a:spcAft>
                <a:spcPts val="0"/>
              </a:spcAft>
              <a:buNone/>
              <a:defRPr sz="4000" b="0">
                <a:latin typeface="Roboto Slab Regular"/>
                <a:ea typeface="Roboto Slab Regular"/>
                <a:cs typeface="Roboto Slab Regular"/>
                <a:sym typeface="Roboto Slab Regular"/>
              </a:defRPr>
            </a:lvl6pPr>
            <a:lvl7pPr lvl="6" algn="ctr" rtl="0">
              <a:spcBef>
                <a:spcPts val="0"/>
              </a:spcBef>
              <a:spcAft>
                <a:spcPts val="0"/>
              </a:spcAft>
              <a:buNone/>
              <a:defRPr sz="4000" b="0">
                <a:latin typeface="Roboto Slab Regular"/>
                <a:ea typeface="Roboto Slab Regular"/>
                <a:cs typeface="Roboto Slab Regular"/>
                <a:sym typeface="Roboto Slab Regular"/>
              </a:defRPr>
            </a:lvl7pPr>
            <a:lvl8pPr lvl="7" algn="ctr" rtl="0">
              <a:spcBef>
                <a:spcPts val="0"/>
              </a:spcBef>
              <a:spcAft>
                <a:spcPts val="0"/>
              </a:spcAft>
              <a:buNone/>
              <a:defRPr sz="4000" b="0">
                <a:latin typeface="Roboto Slab Regular"/>
                <a:ea typeface="Roboto Slab Regular"/>
                <a:cs typeface="Roboto Slab Regular"/>
                <a:sym typeface="Roboto Slab Regular"/>
              </a:defRPr>
            </a:lvl8pPr>
            <a:lvl9pPr lvl="8" algn="ctr" rtl="0">
              <a:spcBef>
                <a:spcPts val="0"/>
              </a:spcBef>
              <a:spcAft>
                <a:spcPts val="0"/>
              </a:spcAft>
              <a:buNone/>
              <a:defRPr sz="4000" b="0">
                <a:latin typeface="Roboto Slab Regular"/>
                <a:ea typeface="Roboto Slab Regular"/>
                <a:cs typeface="Roboto Slab Regular"/>
                <a:sym typeface="Roboto Slab Regular"/>
              </a:defRPr>
            </a:lvl9pPr>
          </a:lstStyle>
          <a:p>
            <a:r>
              <a:rPr lang="en-US"/>
              <a:t>Click to edit Master title style</a:t>
            </a:r>
            <a:endParaRPr/>
          </a:p>
        </p:txBody>
      </p:sp>
    </p:spTree>
    <p:extLst>
      <p:ext uri="{BB962C8B-B14F-4D97-AF65-F5344CB8AC3E}">
        <p14:creationId xmlns:p14="http://schemas.microsoft.com/office/powerpoint/2010/main" val="1843139419"/>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6"/>
        <p:cNvGrpSpPr/>
        <p:nvPr/>
      </p:nvGrpSpPr>
      <p:grpSpPr>
        <a:xfrm>
          <a:off x="0" y="0"/>
          <a:ext cx="0" cy="0"/>
          <a:chOff x="0" y="0"/>
          <a:chExt cx="0" cy="0"/>
        </a:xfrm>
      </p:grpSpPr>
      <p:sp>
        <p:nvSpPr>
          <p:cNvPr id="17" name="Google Shape;17;p5"/>
          <p:cNvSpPr txBox="1">
            <a:spLocks noGrp="1"/>
          </p:cNvSpPr>
          <p:nvPr>
            <p:ph type="subTitle" idx="1"/>
          </p:nvPr>
        </p:nvSpPr>
        <p:spPr>
          <a:xfrm>
            <a:off x="4031167" y="2234236"/>
            <a:ext cx="4129600" cy="132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867">
                <a:latin typeface="Livvic"/>
                <a:ea typeface="Livvic"/>
                <a:cs typeface="Livvic"/>
                <a:sym typeface="Livvic"/>
              </a:defRPr>
            </a:lvl1pPr>
            <a:lvl2pPr lvl="1" algn="ctr" rtl="0">
              <a:lnSpc>
                <a:spcPct val="100000"/>
              </a:lnSpc>
              <a:spcBef>
                <a:spcPts val="2133"/>
              </a:spcBef>
              <a:spcAft>
                <a:spcPts val="0"/>
              </a:spcAft>
              <a:buNone/>
              <a:defRPr sz="1867">
                <a:latin typeface="Livvic"/>
                <a:ea typeface="Livvic"/>
                <a:cs typeface="Livvic"/>
                <a:sym typeface="Livvic"/>
              </a:defRPr>
            </a:lvl2pPr>
            <a:lvl3pPr lvl="2" algn="ctr" rtl="0">
              <a:lnSpc>
                <a:spcPct val="100000"/>
              </a:lnSpc>
              <a:spcBef>
                <a:spcPts val="2133"/>
              </a:spcBef>
              <a:spcAft>
                <a:spcPts val="0"/>
              </a:spcAft>
              <a:buNone/>
              <a:defRPr sz="1867">
                <a:latin typeface="Livvic"/>
                <a:ea typeface="Livvic"/>
                <a:cs typeface="Livvic"/>
                <a:sym typeface="Livvic"/>
              </a:defRPr>
            </a:lvl3pPr>
            <a:lvl4pPr lvl="3" algn="ctr" rtl="0">
              <a:lnSpc>
                <a:spcPct val="100000"/>
              </a:lnSpc>
              <a:spcBef>
                <a:spcPts val="2133"/>
              </a:spcBef>
              <a:spcAft>
                <a:spcPts val="0"/>
              </a:spcAft>
              <a:buNone/>
              <a:defRPr sz="1867">
                <a:latin typeface="Livvic"/>
                <a:ea typeface="Livvic"/>
                <a:cs typeface="Livvic"/>
                <a:sym typeface="Livvic"/>
              </a:defRPr>
            </a:lvl4pPr>
            <a:lvl5pPr lvl="4" algn="ctr" rtl="0">
              <a:lnSpc>
                <a:spcPct val="100000"/>
              </a:lnSpc>
              <a:spcBef>
                <a:spcPts val="2133"/>
              </a:spcBef>
              <a:spcAft>
                <a:spcPts val="0"/>
              </a:spcAft>
              <a:buNone/>
              <a:defRPr sz="1867">
                <a:latin typeface="Livvic"/>
                <a:ea typeface="Livvic"/>
                <a:cs typeface="Livvic"/>
                <a:sym typeface="Livvic"/>
              </a:defRPr>
            </a:lvl5pPr>
            <a:lvl6pPr lvl="5" algn="ctr" rtl="0">
              <a:lnSpc>
                <a:spcPct val="100000"/>
              </a:lnSpc>
              <a:spcBef>
                <a:spcPts val="2133"/>
              </a:spcBef>
              <a:spcAft>
                <a:spcPts val="0"/>
              </a:spcAft>
              <a:buNone/>
              <a:defRPr sz="1867">
                <a:latin typeface="Livvic"/>
                <a:ea typeface="Livvic"/>
                <a:cs typeface="Livvic"/>
                <a:sym typeface="Livvic"/>
              </a:defRPr>
            </a:lvl6pPr>
            <a:lvl7pPr lvl="6" algn="ctr" rtl="0">
              <a:lnSpc>
                <a:spcPct val="100000"/>
              </a:lnSpc>
              <a:spcBef>
                <a:spcPts val="2133"/>
              </a:spcBef>
              <a:spcAft>
                <a:spcPts val="0"/>
              </a:spcAft>
              <a:buNone/>
              <a:defRPr sz="1867">
                <a:latin typeface="Livvic"/>
                <a:ea typeface="Livvic"/>
                <a:cs typeface="Livvic"/>
                <a:sym typeface="Livvic"/>
              </a:defRPr>
            </a:lvl7pPr>
            <a:lvl8pPr lvl="7" algn="ctr" rtl="0">
              <a:lnSpc>
                <a:spcPct val="100000"/>
              </a:lnSpc>
              <a:spcBef>
                <a:spcPts val="2133"/>
              </a:spcBef>
              <a:spcAft>
                <a:spcPts val="0"/>
              </a:spcAft>
              <a:buNone/>
              <a:defRPr sz="1867">
                <a:latin typeface="Livvic"/>
                <a:ea typeface="Livvic"/>
                <a:cs typeface="Livvic"/>
                <a:sym typeface="Livvic"/>
              </a:defRPr>
            </a:lvl8pPr>
            <a:lvl9pPr lvl="8" algn="ctr" rtl="0">
              <a:lnSpc>
                <a:spcPct val="100000"/>
              </a:lnSpc>
              <a:spcBef>
                <a:spcPts val="2133"/>
              </a:spcBef>
              <a:spcAft>
                <a:spcPts val="2133"/>
              </a:spcAft>
              <a:buNone/>
              <a:defRPr sz="1867">
                <a:latin typeface="Livvic"/>
                <a:ea typeface="Livvic"/>
                <a:cs typeface="Livvic"/>
                <a:sym typeface="Livvic"/>
              </a:defRPr>
            </a:lvl9pPr>
          </a:lstStyle>
          <a:p>
            <a:r>
              <a:rPr lang="en-US"/>
              <a:t>Click to edit Master subtitle style</a:t>
            </a:r>
            <a:endParaRPr/>
          </a:p>
        </p:txBody>
      </p:sp>
      <p:sp>
        <p:nvSpPr>
          <p:cNvPr id="18" name="Google Shape;18;p5"/>
          <p:cNvSpPr txBox="1">
            <a:spLocks noGrp="1"/>
          </p:cNvSpPr>
          <p:nvPr>
            <p:ph type="ctrTitle"/>
          </p:nvPr>
        </p:nvSpPr>
        <p:spPr>
          <a:xfrm>
            <a:off x="2580733" y="479267"/>
            <a:ext cx="7030800" cy="1292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4000" b="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r>
              <a:rPr lang="en-US"/>
              <a:t>Click to edit Master title style</a:t>
            </a:r>
            <a:endParaRPr/>
          </a:p>
        </p:txBody>
      </p:sp>
      <p:sp>
        <p:nvSpPr>
          <p:cNvPr id="19" name="Google Shape;19;p5"/>
          <p:cNvSpPr txBox="1">
            <a:spLocks noGrp="1"/>
          </p:cNvSpPr>
          <p:nvPr>
            <p:ph type="subTitle" idx="2"/>
          </p:nvPr>
        </p:nvSpPr>
        <p:spPr>
          <a:xfrm>
            <a:off x="4788200" y="1965956"/>
            <a:ext cx="2615600" cy="5032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None/>
              <a:defRPr sz="2667">
                <a:latin typeface="Redressed"/>
                <a:ea typeface="Redressed"/>
                <a:cs typeface="Redressed"/>
                <a:sym typeface="Redressed"/>
              </a:defRPr>
            </a:lvl1pPr>
            <a:lvl2pPr lvl="1" algn="ctr" rtl="0">
              <a:lnSpc>
                <a:spcPct val="100000"/>
              </a:lnSpc>
              <a:spcBef>
                <a:spcPts val="0"/>
              </a:spcBef>
              <a:spcAft>
                <a:spcPts val="0"/>
              </a:spcAft>
              <a:buNone/>
              <a:defRPr sz="2667">
                <a:latin typeface="Redressed"/>
                <a:ea typeface="Redressed"/>
                <a:cs typeface="Redressed"/>
                <a:sym typeface="Redressed"/>
              </a:defRPr>
            </a:lvl2pPr>
            <a:lvl3pPr lvl="2" algn="ctr" rtl="0">
              <a:lnSpc>
                <a:spcPct val="100000"/>
              </a:lnSpc>
              <a:spcBef>
                <a:spcPts val="0"/>
              </a:spcBef>
              <a:spcAft>
                <a:spcPts val="0"/>
              </a:spcAft>
              <a:buNone/>
              <a:defRPr sz="2667">
                <a:latin typeface="Redressed"/>
                <a:ea typeface="Redressed"/>
                <a:cs typeface="Redressed"/>
                <a:sym typeface="Redressed"/>
              </a:defRPr>
            </a:lvl3pPr>
            <a:lvl4pPr lvl="3" algn="ctr" rtl="0">
              <a:lnSpc>
                <a:spcPct val="100000"/>
              </a:lnSpc>
              <a:spcBef>
                <a:spcPts val="0"/>
              </a:spcBef>
              <a:spcAft>
                <a:spcPts val="0"/>
              </a:spcAft>
              <a:buNone/>
              <a:defRPr sz="2667">
                <a:latin typeface="Redressed"/>
                <a:ea typeface="Redressed"/>
                <a:cs typeface="Redressed"/>
                <a:sym typeface="Redressed"/>
              </a:defRPr>
            </a:lvl4pPr>
            <a:lvl5pPr lvl="4" algn="ctr" rtl="0">
              <a:lnSpc>
                <a:spcPct val="100000"/>
              </a:lnSpc>
              <a:spcBef>
                <a:spcPts val="0"/>
              </a:spcBef>
              <a:spcAft>
                <a:spcPts val="0"/>
              </a:spcAft>
              <a:buNone/>
              <a:defRPr sz="2667">
                <a:latin typeface="Redressed"/>
                <a:ea typeface="Redressed"/>
                <a:cs typeface="Redressed"/>
                <a:sym typeface="Redressed"/>
              </a:defRPr>
            </a:lvl5pPr>
            <a:lvl6pPr lvl="5" algn="ctr" rtl="0">
              <a:lnSpc>
                <a:spcPct val="100000"/>
              </a:lnSpc>
              <a:spcBef>
                <a:spcPts val="0"/>
              </a:spcBef>
              <a:spcAft>
                <a:spcPts val="0"/>
              </a:spcAft>
              <a:buNone/>
              <a:defRPr sz="2667">
                <a:latin typeface="Redressed"/>
                <a:ea typeface="Redressed"/>
                <a:cs typeface="Redressed"/>
                <a:sym typeface="Redressed"/>
              </a:defRPr>
            </a:lvl6pPr>
            <a:lvl7pPr lvl="6" algn="ctr" rtl="0">
              <a:lnSpc>
                <a:spcPct val="100000"/>
              </a:lnSpc>
              <a:spcBef>
                <a:spcPts val="0"/>
              </a:spcBef>
              <a:spcAft>
                <a:spcPts val="0"/>
              </a:spcAft>
              <a:buNone/>
              <a:defRPr sz="2667">
                <a:latin typeface="Redressed"/>
                <a:ea typeface="Redressed"/>
                <a:cs typeface="Redressed"/>
                <a:sym typeface="Redressed"/>
              </a:defRPr>
            </a:lvl7pPr>
            <a:lvl8pPr lvl="7" algn="ctr" rtl="0">
              <a:lnSpc>
                <a:spcPct val="100000"/>
              </a:lnSpc>
              <a:spcBef>
                <a:spcPts val="0"/>
              </a:spcBef>
              <a:spcAft>
                <a:spcPts val="0"/>
              </a:spcAft>
              <a:buNone/>
              <a:defRPr sz="2667">
                <a:latin typeface="Redressed"/>
                <a:ea typeface="Redressed"/>
                <a:cs typeface="Redressed"/>
                <a:sym typeface="Redressed"/>
              </a:defRPr>
            </a:lvl8pPr>
            <a:lvl9pPr lvl="8" algn="ctr" rtl="0">
              <a:lnSpc>
                <a:spcPct val="100000"/>
              </a:lnSpc>
              <a:spcBef>
                <a:spcPts val="0"/>
              </a:spcBef>
              <a:spcAft>
                <a:spcPts val="0"/>
              </a:spcAft>
              <a:buNone/>
              <a:defRPr sz="2667">
                <a:latin typeface="Redressed"/>
                <a:ea typeface="Redressed"/>
                <a:cs typeface="Redressed"/>
                <a:sym typeface="Redressed"/>
              </a:defRPr>
            </a:lvl9pPr>
          </a:lstStyle>
          <a:p>
            <a:r>
              <a:rPr lang="en-US"/>
              <a:t>Click to edit Master subtitle style</a:t>
            </a:r>
            <a:endParaRPr/>
          </a:p>
        </p:txBody>
      </p:sp>
      <p:sp>
        <p:nvSpPr>
          <p:cNvPr id="20" name="Google Shape;20;p5"/>
          <p:cNvSpPr txBox="1">
            <a:spLocks noGrp="1"/>
          </p:cNvSpPr>
          <p:nvPr>
            <p:ph type="subTitle" idx="3"/>
          </p:nvPr>
        </p:nvSpPr>
        <p:spPr>
          <a:xfrm>
            <a:off x="4788200" y="4195889"/>
            <a:ext cx="2615600" cy="5032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None/>
              <a:defRPr sz="2667">
                <a:latin typeface="Redressed"/>
                <a:ea typeface="Redressed"/>
                <a:cs typeface="Redressed"/>
                <a:sym typeface="Redressed"/>
              </a:defRPr>
            </a:lvl1pPr>
            <a:lvl2pPr lvl="1" algn="ctr" rtl="0">
              <a:lnSpc>
                <a:spcPct val="100000"/>
              </a:lnSpc>
              <a:spcBef>
                <a:spcPts val="0"/>
              </a:spcBef>
              <a:spcAft>
                <a:spcPts val="0"/>
              </a:spcAft>
              <a:buNone/>
              <a:defRPr sz="2667">
                <a:latin typeface="Redressed"/>
                <a:ea typeface="Redressed"/>
                <a:cs typeface="Redressed"/>
                <a:sym typeface="Redressed"/>
              </a:defRPr>
            </a:lvl2pPr>
            <a:lvl3pPr lvl="2" algn="ctr" rtl="0">
              <a:lnSpc>
                <a:spcPct val="100000"/>
              </a:lnSpc>
              <a:spcBef>
                <a:spcPts val="0"/>
              </a:spcBef>
              <a:spcAft>
                <a:spcPts val="0"/>
              </a:spcAft>
              <a:buNone/>
              <a:defRPr sz="2667">
                <a:latin typeface="Redressed"/>
                <a:ea typeface="Redressed"/>
                <a:cs typeface="Redressed"/>
                <a:sym typeface="Redressed"/>
              </a:defRPr>
            </a:lvl3pPr>
            <a:lvl4pPr lvl="3" algn="ctr" rtl="0">
              <a:lnSpc>
                <a:spcPct val="100000"/>
              </a:lnSpc>
              <a:spcBef>
                <a:spcPts val="0"/>
              </a:spcBef>
              <a:spcAft>
                <a:spcPts val="0"/>
              </a:spcAft>
              <a:buNone/>
              <a:defRPr sz="2667">
                <a:latin typeface="Redressed"/>
                <a:ea typeface="Redressed"/>
                <a:cs typeface="Redressed"/>
                <a:sym typeface="Redressed"/>
              </a:defRPr>
            </a:lvl4pPr>
            <a:lvl5pPr lvl="4" algn="ctr" rtl="0">
              <a:lnSpc>
                <a:spcPct val="100000"/>
              </a:lnSpc>
              <a:spcBef>
                <a:spcPts val="0"/>
              </a:spcBef>
              <a:spcAft>
                <a:spcPts val="0"/>
              </a:spcAft>
              <a:buNone/>
              <a:defRPr sz="2667">
                <a:latin typeface="Redressed"/>
                <a:ea typeface="Redressed"/>
                <a:cs typeface="Redressed"/>
                <a:sym typeface="Redressed"/>
              </a:defRPr>
            </a:lvl5pPr>
            <a:lvl6pPr lvl="5" algn="ctr" rtl="0">
              <a:lnSpc>
                <a:spcPct val="100000"/>
              </a:lnSpc>
              <a:spcBef>
                <a:spcPts val="0"/>
              </a:spcBef>
              <a:spcAft>
                <a:spcPts val="0"/>
              </a:spcAft>
              <a:buNone/>
              <a:defRPr sz="2667">
                <a:latin typeface="Redressed"/>
                <a:ea typeface="Redressed"/>
                <a:cs typeface="Redressed"/>
                <a:sym typeface="Redressed"/>
              </a:defRPr>
            </a:lvl6pPr>
            <a:lvl7pPr lvl="6" algn="ctr" rtl="0">
              <a:lnSpc>
                <a:spcPct val="100000"/>
              </a:lnSpc>
              <a:spcBef>
                <a:spcPts val="0"/>
              </a:spcBef>
              <a:spcAft>
                <a:spcPts val="0"/>
              </a:spcAft>
              <a:buNone/>
              <a:defRPr sz="2667">
                <a:latin typeface="Redressed"/>
                <a:ea typeface="Redressed"/>
                <a:cs typeface="Redressed"/>
                <a:sym typeface="Redressed"/>
              </a:defRPr>
            </a:lvl7pPr>
            <a:lvl8pPr lvl="7" algn="ctr" rtl="0">
              <a:lnSpc>
                <a:spcPct val="100000"/>
              </a:lnSpc>
              <a:spcBef>
                <a:spcPts val="0"/>
              </a:spcBef>
              <a:spcAft>
                <a:spcPts val="0"/>
              </a:spcAft>
              <a:buNone/>
              <a:defRPr sz="2667">
                <a:latin typeface="Redressed"/>
                <a:ea typeface="Redressed"/>
                <a:cs typeface="Redressed"/>
                <a:sym typeface="Redressed"/>
              </a:defRPr>
            </a:lvl8pPr>
            <a:lvl9pPr lvl="8" algn="ctr" rtl="0">
              <a:lnSpc>
                <a:spcPct val="100000"/>
              </a:lnSpc>
              <a:spcBef>
                <a:spcPts val="0"/>
              </a:spcBef>
              <a:spcAft>
                <a:spcPts val="0"/>
              </a:spcAft>
              <a:buNone/>
              <a:defRPr sz="2667">
                <a:latin typeface="Redressed"/>
                <a:ea typeface="Redressed"/>
                <a:cs typeface="Redressed"/>
                <a:sym typeface="Redressed"/>
              </a:defRPr>
            </a:lvl9pPr>
          </a:lstStyle>
          <a:p>
            <a:r>
              <a:rPr lang="en-US"/>
              <a:t>Click to edit Master subtitle style</a:t>
            </a:r>
            <a:endParaRPr/>
          </a:p>
        </p:txBody>
      </p:sp>
      <p:sp>
        <p:nvSpPr>
          <p:cNvPr id="21" name="Google Shape;21;p5"/>
          <p:cNvSpPr txBox="1">
            <a:spLocks noGrp="1"/>
          </p:cNvSpPr>
          <p:nvPr>
            <p:ph type="subTitle" idx="4"/>
          </p:nvPr>
        </p:nvSpPr>
        <p:spPr>
          <a:xfrm>
            <a:off x="4112600" y="4464169"/>
            <a:ext cx="3966800" cy="132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867">
                <a:latin typeface="Livvic"/>
                <a:ea typeface="Livvic"/>
                <a:cs typeface="Livvic"/>
                <a:sym typeface="Livvic"/>
              </a:defRPr>
            </a:lvl1pPr>
            <a:lvl2pPr lvl="1" algn="ctr" rtl="0">
              <a:lnSpc>
                <a:spcPct val="100000"/>
              </a:lnSpc>
              <a:spcBef>
                <a:spcPts val="2133"/>
              </a:spcBef>
              <a:spcAft>
                <a:spcPts val="0"/>
              </a:spcAft>
              <a:buNone/>
              <a:defRPr sz="1867">
                <a:latin typeface="Livvic"/>
                <a:ea typeface="Livvic"/>
                <a:cs typeface="Livvic"/>
                <a:sym typeface="Livvic"/>
              </a:defRPr>
            </a:lvl2pPr>
            <a:lvl3pPr lvl="2" algn="ctr" rtl="0">
              <a:lnSpc>
                <a:spcPct val="100000"/>
              </a:lnSpc>
              <a:spcBef>
                <a:spcPts val="2133"/>
              </a:spcBef>
              <a:spcAft>
                <a:spcPts val="0"/>
              </a:spcAft>
              <a:buNone/>
              <a:defRPr sz="1867">
                <a:latin typeface="Livvic"/>
                <a:ea typeface="Livvic"/>
                <a:cs typeface="Livvic"/>
                <a:sym typeface="Livvic"/>
              </a:defRPr>
            </a:lvl3pPr>
            <a:lvl4pPr lvl="3" algn="ctr" rtl="0">
              <a:lnSpc>
                <a:spcPct val="100000"/>
              </a:lnSpc>
              <a:spcBef>
                <a:spcPts val="2133"/>
              </a:spcBef>
              <a:spcAft>
                <a:spcPts val="0"/>
              </a:spcAft>
              <a:buNone/>
              <a:defRPr sz="1867">
                <a:latin typeface="Livvic"/>
                <a:ea typeface="Livvic"/>
                <a:cs typeface="Livvic"/>
                <a:sym typeface="Livvic"/>
              </a:defRPr>
            </a:lvl4pPr>
            <a:lvl5pPr lvl="4" algn="ctr" rtl="0">
              <a:lnSpc>
                <a:spcPct val="100000"/>
              </a:lnSpc>
              <a:spcBef>
                <a:spcPts val="2133"/>
              </a:spcBef>
              <a:spcAft>
                <a:spcPts val="0"/>
              </a:spcAft>
              <a:buNone/>
              <a:defRPr sz="1867">
                <a:latin typeface="Livvic"/>
                <a:ea typeface="Livvic"/>
                <a:cs typeface="Livvic"/>
                <a:sym typeface="Livvic"/>
              </a:defRPr>
            </a:lvl5pPr>
            <a:lvl6pPr lvl="5" algn="ctr" rtl="0">
              <a:lnSpc>
                <a:spcPct val="100000"/>
              </a:lnSpc>
              <a:spcBef>
                <a:spcPts val="2133"/>
              </a:spcBef>
              <a:spcAft>
                <a:spcPts val="0"/>
              </a:spcAft>
              <a:buNone/>
              <a:defRPr sz="1867">
                <a:latin typeface="Livvic"/>
                <a:ea typeface="Livvic"/>
                <a:cs typeface="Livvic"/>
                <a:sym typeface="Livvic"/>
              </a:defRPr>
            </a:lvl6pPr>
            <a:lvl7pPr lvl="6" algn="ctr" rtl="0">
              <a:lnSpc>
                <a:spcPct val="100000"/>
              </a:lnSpc>
              <a:spcBef>
                <a:spcPts val="2133"/>
              </a:spcBef>
              <a:spcAft>
                <a:spcPts val="0"/>
              </a:spcAft>
              <a:buNone/>
              <a:defRPr sz="1867">
                <a:latin typeface="Livvic"/>
                <a:ea typeface="Livvic"/>
                <a:cs typeface="Livvic"/>
                <a:sym typeface="Livvic"/>
              </a:defRPr>
            </a:lvl7pPr>
            <a:lvl8pPr lvl="7" algn="ctr" rtl="0">
              <a:lnSpc>
                <a:spcPct val="100000"/>
              </a:lnSpc>
              <a:spcBef>
                <a:spcPts val="2133"/>
              </a:spcBef>
              <a:spcAft>
                <a:spcPts val="0"/>
              </a:spcAft>
              <a:buNone/>
              <a:defRPr sz="1867">
                <a:latin typeface="Livvic"/>
                <a:ea typeface="Livvic"/>
                <a:cs typeface="Livvic"/>
                <a:sym typeface="Livvic"/>
              </a:defRPr>
            </a:lvl8pPr>
            <a:lvl9pPr lvl="8" algn="ctr" rtl="0">
              <a:lnSpc>
                <a:spcPct val="100000"/>
              </a:lnSpc>
              <a:spcBef>
                <a:spcPts val="2133"/>
              </a:spcBef>
              <a:spcAft>
                <a:spcPts val="2133"/>
              </a:spcAft>
              <a:buNone/>
              <a:defRPr sz="1867">
                <a:latin typeface="Livvic"/>
                <a:ea typeface="Livvic"/>
                <a:cs typeface="Livvic"/>
                <a:sym typeface="Livvic"/>
              </a:defRPr>
            </a:lvl9pPr>
          </a:lstStyle>
          <a:p>
            <a:r>
              <a:rPr lang="en-US"/>
              <a:t>Click to edit Master subtitle style</a:t>
            </a:r>
            <a:endParaRPr/>
          </a:p>
        </p:txBody>
      </p:sp>
    </p:spTree>
    <p:extLst>
      <p:ext uri="{BB962C8B-B14F-4D97-AF65-F5344CB8AC3E}">
        <p14:creationId xmlns:p14="http://schemas.microsoft.com/office/powerpoint/2010/main" val="973753613"/>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2"/>
        <p:cNvGrpSpPr/>
        <p:nvPr/>
      </p:nvGrpSpPr>
      <p:grpSpPr>
        <a:xfrm>
          <a:off x="0" y="0"/>
          <a:ext cx="0" cy="0"/>
          <a:chOff x="0" y="0"/>
          <a:chExt cx="0" cy="0"/>
        </a:xfrm>
      </p:grpSpPr>
      <p:sp>
        <p:nvSpPr>
          <p:cNvPr id="23" name="Google Shape;23;p6"/>
          <p:cNvSpPr txBox="1">
            <a:spLocks noGrp="1"/>
          </p:cNvSpPr>
          <p:nvPr>
            <p:ph type="title"/>
          </p:nvPr>
        </p:nvSpPr>
        <p:spPr>
          <a:xfrm>
            <a:off x="3252900" y="482985"/>
            <a:ext cx="5686400" cy="763600"/>
          </a:xfrm>
          <a:prstGeom prst="rect">
            <a:avLst/>
          </a:prstGeom>
        </p:spPr>
        <p:txBody>
          <a:bodyPr spcFirstLastPara="1" wrap="square" lIns="91425" tIns="91425" rIns="91425" bIns="91425" anchor="t" anchorCtr="0">
            <a:noAutofit/>
          </a:bodyPr>
          <a:lstStyle>
            <a:lvl1pPr lvl="0" algn="ctr">
              <a:spcBef>
                <a:spcPts val="0"/>
              </a:spcBef>
              <a:spcAft>
                <a:spcPts val="0"/>
              </a:spcAft>
              <a:buSzPts val="3000"/>
              <a:buNone/>
              <a:defRPr sz="4000"/>
            </a:lvl1pPr>
            <a:lvl2pPr lvl="1">
              <a:spcBef>
                <a:spcPts val="0"/>
              </a:spcBef>
              <a:spcAft>
                <a:spcPts val="0"/>
              </a:spcAft>
              <a:buSzPts val="3000"/>
              <a:buNone/>
              <a:defRPr sz="4000"/>
            </a:lvl2pPr>
            <a:lvl3pPr lvl="2">
              <a:spcBef>
                <a:spcPts val="0"/>
              </a:spcBef>
              <a:spcAft>
                <a:spcPts val="0"/>
              </a:spcAft>
              <a:buSzPts val="3000"/>
              <a:buNone/>
              <a:defRPr sz="4000"/>
            </a:lvl3pPr>
            <a:lvl4pPr lvl="3">
              <a:spcBef>
                <a:spcPts val="0"/>
              </a:spcBef>
              <a:spcAft>
                <a:spcPts val="0"/>
              </a:spcAft>
              <a:buSzPts val="3000"/>
              <a:buNone/>
              <a:defRPr sz="4000"/>
            </a:lvl4pPr>
            <a:lvl5pPr lvl="4">
              <a:spcBef>
                <a:spcPts val="0"/>
              </a:spcBef>
              <a:spcAft>
                <a:spcPts val="0"/>
              </a:spcAft>
              <a:buSzPts val="3000"/>
              <a:buNone/>
              <a:defRPr sz="4000"/>
            </a:lvl5pPr>
            <a:lvl6pPr lvl="5">
              <a:spcBef>
                <a:spcPts val="0"/>
              </a:spcBef>
              <a:spcAft>
                <a:spcPts val="0"/>
              </a:spcAft>
              <a:buSzPts val="3000"/>
              <a:buNone/>
              <a:defRPr sz="4000"/>
            </a:lvl6pPr>
            <a:lvl7pPr lvl="6">
              <a:spcBef>
                <a:spcPts val="0"/>
              </a:spcBef>
              <a:spcAft>
                <a:spcPts val="0"/>
              </a:spcAft>
              <a:buSzPts val="3000"/>
              <a:buNone/>
              <a:defRPr sz="4000"/>
            </a:lvl7pPr>
            <a:lvl8pPr lvl="7">
              <a:spcBef>
                <a:spcPts val="0"/>
              </a:spcBef>
              <a:spcAft>
                <a:spcPts val="0"/>
              </a:spcAft>
              <a:buSzPts val="3000"/>
              <a:buNone/>
              <a:defRPr sz="4000"/>
            </a:lvl8pPr>
            <a:lvl9pPr lvl="8">
              <a:spcBef>
                <a:spcPts val="0"/>
              </a:spcBef>
              <a:spcAft>
                <a:spcPts val="0"/>
              </a:spcAft>
              <a:buSzPts val="3000"/>
              <a:buNone/>
              <a:defRPr sz="4000"/>
            </a:lvl9pPr>
          </a:lstStyle>
          <a:p>
            <a:r>
              <a:rPr lang="en-US"/>
              <a:t>Click to edit Master title style</a:t>
            </a:r>
            <a:endParaRPr/>
          </a:p>
        </p:txBody>
      </p:sp>
    </p:spTree>
    <p:extLst>
      <p:ext uri="{BB962C8B-B14F-4D97-AF65-F5344CB8AC3E}">
        <p14:creationId xmlns:p14="http://schemas.microsoft.com/office/powerpoint/2010/main" val="2547255296"/>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4"/>
        <p:cNvGrpSpPr/>
        <p:nvPr/>
      </p:nvGrpSpPr>
      <p:grpSpPr>
        <a:xfrm>
          <a:off x="0" y="0"/>
          <a:ext cx="0" cy="0"/>
          <a:chOff x="0" y="0"/>
          <a:chExt cx="0" cy="0"/>
        </a:xfrm>
      </p:grpSpPr>
      <p:sp>
        <p:nvSpPr>
          <p:cNvPr id="25" name="Google Shape;25;p7"/>
          <p:cNvSpPr txBox="1">
            <a:spLocks noGrp="1"/>
          </p:cNvSpPr>
          <p:nvPr>
            <p:ph type="ctrTitle"/>
          </p:nvPr>
        </p:nvSpPr>
        <p:spPr>
          <a:xfrm>
            <a:off x="7768045" y="1861067"/>
            <a:ext cx="3615600" cy="1330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b="0"/>
            </a:lvl1pPr>
            <a:lvl2pPr lvl="1" algn="r" rtl="0">
              <a:spcBef>
                <a:spcPts val="0"/>
              </a:spcBef>
              <a:spcAft>
                <a:spcPts val="0"/>
              </a:spcAft>
              <a:buSzPts val="2400"/>
              <a:buNone/>
              <a:defRPr sz="3200"/>
            </a:lvl2pPr>
            <a:lvl3pPr lvl="2" algn="r" rtl="0">
              <a:spcBef>
                <a:spcPts val="0"/>
              </a:spcBef>
              <a:spcAft>
                <a:spcPts val="0"/>
              </a:spcAft>
              <a:buSzPts val="2400"/>
              <a:buNone/>
              <a:defRPr sz="3200"/>
            </a:lvl3pPr>
            <a:lvl4pPr lvl="3" algn="r" rtl="0">
              <a:spcBef>
                <a:spcPts val="0"/>
              </a:spcBef>
              <a:spcAft>
                <a:spcPts val="0"/>
              </a:spcAft>
              <a:buSzPts val="2400"/>
              <a:buNone/>
              <a:defRPr sz="3200"/>
            </a:lvl4pPr>
            <a:lvl5pPr lvl="4" algn="r" rtl="0">
              <a:spcBef>
                <a:spcPts val="0"/>
              </a:spcBef>
              <a:spcAft>
                <a:spcPts val="0"/>
              </a:spcAft>
              <a:buSzPts val="2400"/>
              <a:buNone/>
              <a:defRPr sz="3200"/>
            </a:lvl5pPr>
            <a:lvl6pPr lvl="5" algn="r" rtl="0">
              <a:spcBef>
                <a:spcPts val="0"/>
              </a:spcBef>
              <a:spcAft>
                <a:spcPts val="0"/>
              </a:spcAft>
              <a:buSzPts val="2400"/>
              <a:buNone/>
              <a:defRPr sz="3200"/>
            </a:lvl6pPr>
            <a:lvl7pPr lvl="6" algn="r" rtl="0">
              <a:spcBef>
                <a:spcPts val="0"/>
              </a:spcBef>
              <a:spcAft>
                <a:spcPts val="0"/>
              </a:spcAft>
              <a:buSzPts val="2400"/>
              <a:buNone/>
              <a:defRPr sz="3200"/>
            </a:lvl7pPr>
            <a:lvl8pPr lvl="7" algn="r" rtl="0">
              <a:spcBef>
                <a:spcPts val="0"/>
              </a:spcBef>
              <a:spcAft>
                <a:spcPts val="0"/>
              </a:spcAft>
              <a:buSzPts val="2400"/>
              <a:buNone/>
              <a:defRPr sz="3200"/>
            </a:lvl8pPr>
            <a:lvl9pPr lvl="8" algn="r" rtl="0">
              <a:spcBef>
                <a:spcPts val="0"/>
              </a:spcBef>
              <a:spcAft>
                <a:spcPts val="0"/>
              </a:spcAft>
              <a:buSzPts val="2400"/>
              <a:buNone/>
              <a:defRPr sz="3200"/>
            </a:lvl9pPr>
          </a:lstStyle>
          <a:p>
            <a:r>
              <a:rPr lang="en-US"/>
              <a:t>Click to edit Master title style</a:t>
            </a:r>
            <a:endParaRPr/>
          </a:p>
        </p:txBody>
      </p:sp>
      <p:sp>
        <p:nvSpPr>
          <p:cNvPr id="26" name="Google Shape;26;p7"/>
          <p:cNvSpPr txBox="1">
            <a:spLocks noGrp="1"/>
          </p:cNvSpPr>
          <p:nvPr>
            <p:ph type="subTitle" idx="1"/>
          </p:nvPr>
        </p:nvSpPr>
        <p:spPr>
          <a:xfrm>
            <a:off x="7167645" y="3283901"/>
            <a:ext cx="4216000" cy="26880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None/>
              <a:defRPr sz="2133">
                <a:solidFill>
                  <a:schemeClr val="accent3"/>
                </a:solidFill>
              </a:defRPr>
            </a:lvl1pPr>
            <a:lvl2pPr lvl="1" algn="r" rtl="0">
              <a:lnSpc>
                <a:spcPct val="100000"/>
              </a:lnSpc>
              <a:spcBef>
                <a:spcPts val="2133"/>
              </a:spcBef>
              <a:spcAft>
                <a:spcPts val="0"/>
              </a:spcAft>
              <a:buNone/>
              <a:defRPr sz="2133">
                <a:solidFill>
                  <a:schemeClr val="accent3"/>
                </a:solidFill>
              </a:defRPr>
            </a:lvl2pPr>
            <a:lvl3pPr lvl="2" algn="r" rtl="0">
              <a:lnSpc>
                <a:spcPct val="100000"/>
              </a:lnSpc>
              <a:spcBef>
                <a:spcPts val="2133"/>
              </a:spcBef>
              <a:spcAft>
                <a:spcPts val="0"/>
              </a:spcAft>
              <a:buNone/>
              <a:defRPr sz="2133">
                <a:solidFill>
                  <a:schemeClr val="accent3"/>
                </a:solidFill>
              </a:defRPr>
            </a:lvl3pPr>
            <a:lvl4pPr lvl="3" algn="r" rtl="0">
              <a:lnSpc>
                <a:spcPct val="100000"/>
              </a:lnSpc>
              <a:spcBef>
                <a:spcPts val="2133"/>
              </a:spcBef>
              <a:spcAft>
                <a:spcPts val="0"/>
              </a:spcAft>
              <a:buNone/>
              <a:defRPr sz="2133">
                <a:solidFill>
                  <a:schemeClr val="accent3"/>
                </a:solidFill>
              </a:defRPr>
            </a:lvl4pPr>
            <a:lvl5pPr lvl="4" algn="r" rtl="0">
              <a:lnSpc>
                <a:spcPct val="100000"/>
              </a:lnSpc>
              <a:spcBef>
                <a:spcPts val="2133"/>
              </a:spcBef>
              <a:spcAft>
                <a:spcPts val="0"/>
              </a:spcAft>
              <a:buNone/>
              <a:defRPr sz="2133">
                <a:solidFill>
                  <a:schemeClr val="accent3"/>
                </a:solidFill>
              </a:defRPr>
            </a:lvl5pPr>
            <a:lvl6pPr lvl="5" algn="r" rtl="0">
              <a:lnSpc>
                <a:spcPct val="100000"/>
              </a:lnSpc>
              <a:spcBef>
                <a:spcPts val="2133"/>
              </a:spcBef>
              <a:spcAft>
                <a:spcPts val="0"/>
              </a:spcAft>
              <a:buNone/>
              <a:defRPr sz="2133">
                <a:solidFill>
                  <a:schemeClr val="accent3"/>
                </a:solidFill>
              </a:defRPr>
            </a:lvl6pPr>
            <a:lvl7pPr lvl="6" algn="r" rtl="0">
              <a:lnSpc>
                <a:spcPct val="100000"/>
              </a:lnSpc>
              <a:spcBef>
                <a:spcPts val="2133"/>
              </a:spcBef>
              <a:spcAft>
                <a:spcPts val="0"/>
              </a:spcAft>
              <a:buNone/>
              <a:defRPr sz="2133">
                <a:solidFill>
                  <a:schemeClr val="accent3"/>
                </a:solidFill>
              </a:defRPr>
            </a:lvl7pPr>
            <a:lvl8pPr lvl="7" algn="r" rtl="0">
              <a:lnSpc>
                <a:spcPct val="100000"/>
              </a:lnSpc>
              <a:spcBef>
                <a:spcPts val="2133"/>
              </a:spcBef>
              <a:spcAft>
                <a:spcPts val="0"/>
              </a:spcAft>
              <a:buNone/>
              <a:defRPr sz="2133">
                <a:solidFill>
                  <a:schemeClr val="accent3"/>
                </a:solidFill>
              </a:defRPr>
            </a:lvl8pPr>
            <a:lvl9pPr lvl="8" algn="r" rtl="0">
              <a:lnSpc>
                <a:spcPct val="100000"/>
              </a:lnSpc>
              <a:spcBef>
                <a:spcPts val="2133"/>
              </a:spcBef>
              <a:spcAft>
                <a:spcPts val="2133"/>
              </a:spcAft>
              <a:buNone/>
              <a:defRPr sz="2133">
                <a:solidFill>
                  <a:schemeClr val="accent3"/>
                </a:solidFill>
              </a:defRPr>
            </a:lvl9pPr>
          </a:lstStyle>
          <a:p>
            <a:r>
              <a:rPr lang="en-US"/>
              <a:t>Click to edit Master subtitle style</a:t>
            </a:r>
            <a:endParaRPr/>
          </a:p>
        </p:txBody>
      </p:sp>
    </p:spTree>
    <p:extLst>
      <p:ext uri="{BB962C8B-B14F-4D97-AF65-F5344CB8AC3E}">
        <p14:creationId xmlns:p14="http://schemas.microsoft.com/office/powerpoint/2010/main" val="4060731674"/>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3"/>
        <p:cNvGrpSpPr/>
        <p:nvPr/>
      </p:nvGrpSpPr>
      <p:grpSpPr>
        <a:xfrm>
          <a:off x="0" y="0"/>
          <a:ext cx="0" cy="0"/>
          <a:chOff x="0" y="0"/>
          <a:chExt cx="0" cy="0"/>
        </a:xfrm>
      </p:grpSpPr>
      <p:sp>
        <p:nvSpPr>
          <p:cNvPr id="14" name="Google Shape;14;p4"/>
          <p:cNvSpPr txBox="1">
            <a:spLocks noGrp="1"/>
          </p:cNvSpPr>
          <p:nvPr>
            <p:ph type="subTitle" idx="1"/>
          </p:nvPr>
        </p:nvSpPr>
        <p:spPr>
          <a:xfrm flipH="1">
            <a:off x="1113437" y="2813105"/>
            <a:ext cx="4758800" cy="277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latin typeface="Livvic"/>
                <a:ea typeface="Livvic"/>
                <a:cs typeface="Livvic"/>
                <a:sym typeface="Livvic"/>
              </a:defRPr>
            </a:lvl1pPr>
            <a:lvl2pPr lvl="1" algn="ctr" rtl="0">
              <a:lnSpc>
                <a:spcPct val="100000"/>
              </a:lnSpc>
              <a:spcBef>
                <a:spcPts val="0"/>
              </a:spcBef>
              <a:spcAft>
                <a:spcPts val="0"/>
              </a:spcAft>
              <a:buNone/>
              <a:defRPr>
                <a:latin typeface="Livvic"/>
                <a:ea typeface="Livvic"/>
                <a:cs typeface="Livvic"/>
                <a:sym typeface="Livvic"/>
              </a:defRPr>
            </a:lvl2pPr>
            <a:lvl3pPr lvl="2" algn="ctr" rtl="0">
              <a:lnSpc>
                <a:spcPct val="100000"/>
              </a:lnSpc>
              <a:spcBef>
                <a:spcPts val="0"/>
              </a:spcBef>
              <a:spcAft>
                <a:spcPts val="0"/>
              </a:spcAft>
              <a:buNone/>
              <a:defRPr>
                <a:latin typeface="Livvic"/>
                <a:ea typeface="Livvic"/>
                <a:cs typeface="Livvic"/>
                <a:sym typeface="Livvic"/>
              </a:defRPr>
            </a:lvl3pPr>
            <a:lvl4pPr lvl="3" algn="ctr" rtl="0">
              <a:lnSpc>
                <a:spcPct val="100000"/>
              </a:lnSpc>
              <a:spcBef>
                <a:spcPts val="0"/>
              </a:spcBef>
              <a:spcAft>
                <a:spcPts val="0"/>
              </a:spcAft>
              <a:buNone/>
              <a:defRPr>
                <a:latin typeface="Livvic"/>
                <a:ea typeface="Livvic"/>
                <a:cs typeface="Livvic"/>
                <a:sym typeface="Livvic"/>
              </a:defRPr>
            </a:lvl4pPr>
            <a:lvl5pPr lvl="4" algn="ctr" rtl="0">
              <a:lnSpc>
                <a:spcPct val="100000"/>
              </a:lnSpc>
              <a:spcBef>
                <a:spcPts val="0"/>
              </a:spcBef>
              <a:spcAft>
                <a:spcPts val="0"/>
              </a:spcAft>
              <a:buNone/>
              <a:defRPr>
                <a:latin typeface="Livvic"/>
                <a:ea typeface="Livvic"/>
                <a:cs typeface="Livvic"/>
                <a:sym typeface="Livvic"/>
              </a:defRPr>
            </a:lvl5pPr>
            <a:lvl6pPr lvl="5" algn="ctr" rtl="0">
              <a:lnSpc>
                <a:spcPct val="100000"/>
              </a:lnSpc>
              <a:spcBef>
                <a:spcPts val="0"/>
              </a:spcBef>
              <a:spcAft>
                <a:spcPts val="0"/>
              </a:spcAft>
              <a:buNone/>
              <a:defRPr>
                <a:latin typeface="Livvic"/>
                <a:ea typeface="Livvic"/>
                <a:cs typeface="Livvic"/>
                <a:sym typeface="Livvic"/>
              </a:defRPr>
            </a:lvl6pPr>
            <a:lvl7pPr lvl="6" algn="ctr" rtl="0">
              <a:lnSpc>
                <a:spcPct val="100000"/>
              </a:lnSpc>
              <a:spcBef>
                <a:spcPts val="0"/>
              </a:spcBef>
              <a:spcAft>
                <a:spcPts val="0"/>
              </a:spcAft>
              <a:buNone/>
              <a:defRPr>
                <a:latin typeface="Livvic"/>
                <a:ea typeface="Livvic"/>
                <a:cs typeface="Livvic"/>
                <a:sym typeface="Livvic"/>
              </a:defRPr>
            </a:lvl7pPr>
            <a:lvl8pPr lvl="7" algn="ctr" rtl="0">
              <a:lnSpc>
                <a:spcPct val="100000"/>
              </a:lnSpc>
              <a:spcBef>
                <a:spcPts val="0"/>
              </a:spcBef>
              <a:spcAft>
                <a:spcPts val="0"/>
              </a:spcAft>
              <a:buNone/>
              <a:defRPr>
                <a:latin typeface="Livvic"/>
                <a:ea typeface="Livvic"/>
                <a:cs typeface="Livvic"/>
                <a:sym typeface="Livvic"/>
              </a:defRPr>
            </a:lvl8pPr>
            <a:lvl9pPr lvl="8" algn="ctr" rtl="0">
              <a:lnSpc>
                <a:spcPct val="100000"/>
              </a:lnSpc>
              <a:spcBef>
                <a:spcPts val="0"/>
              </a:spcBef>
              <a:spcAft>
                <a:spcPts val="0"/>
              </a:spcAft>
              <a:buNone/>
              <a:defRPr>
                <a:latin typeface="Livvic"/>
                <a:ea typeface="Livvic"/>
                <a:cs typeface="Livvic"/>
                <a:sym typeface="Livvic"/>
              </a:defRPr>
            </a:lvl9pPr>
          </a:lstStyle>
          <a:p>
            <a:r>
              <a:rPr lang="en-US"/>
              <a:t>Click to edit Master subtitle style</a:t>
            </a:r>
            <a:endParaRPr/>
          </a:p>
        </p:txBody>
      </p:sp>
      <p:sp>
        <p:nvSpPr>
          <p:cNvPr id="15" name="Google Shape;15;p4"/>
          <p:cNvSpPr txBox="1">
            <a:spLocks noGrp="1"/>
          </p:cNvSpPr>
          <p:nvPr>
            <p:ph type="title"/>
          </p:nvPr>
        </p:nvSpPr>
        <p:spPr>
          <a:xfrm>
            <a:off x="1468037" y="1942175"/>
            <a:ext cx="4049600" cy="7048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4000" b="0"/>
            </a:lvl1pPr>
            <a:lvl2pPr lvl="1" algn="ctr" rtl="0">
              <a:spcBef>
                <a:spcPts val="0"/>
              </a:spcBef>
              <a:spcAft>
                <a:spcPts val="0"/>
              </a:spcAft>
              <a:buNone/>
              <a:defRPr sz="4000" b="0">
                <a:latin typeface="Roboto Slab Regular"/>
                <a:ea typeface="Roboto Slab Regular"/>
                <a:cs typeface="Roboto Slab Regular"/>
                <a:sym typeface="Roboto Slab Regular"/>
              </a:defRPr>
            </a:lvl2pPr>
            <a:lvl3pPr lvl="2" algn="ctr" rtl="0">
              <a:spcBef>
                <a:spcPts val="0"/>
              </a:spcBef>
              <a:spcAft>
                <a:spcPts val="0"/>
              </a:spcAft>
              <a:buNone/>
              <a:defRPr sz="4000" b="0">
                <a:latin typeface="Roboto Slab Regular"/>
                <a:ea typeface="Roboto Slab Regular"/>
                <a:cs typeface="Roboto Slab Regular"/>
                <a:sym typeface="Roboto Slab Regular"/>
              </a:defRPr>
            </a:lvl3pPr>
            <a:lvl4pPr lvl="3" algn="ctr" rtl="0">
              <a:spcBef>
                <a:spcPts val="0"/>
              </a:spcBef>
              <a:spcAft>
                <a:spcPts val="0"/>
              </a:spcAft>
              <a:buNone/>
              <a:defRPr sz="4000" b="0">
                <a:latin typeface="Roboto Slab Regular"/>
                <a:ea typeface="Roboto Slab Regular"/>
                <a:cs typeface="Roboto Slab Regular"/>
                <a:sym typeface="Roboto Slab Regular"/>
              </a:defRPr>
            </a:lvl4pPr>
            <a:lvl5pPr lvl="4" algn="ctr" rtl="0">
              <a:spcBef>
                <a:spcPts val="0"/>
              </a:spcBef>
              <a:spcAft>
                <a:spcPts val="0"/>
              </a:spcAft>
              <a:buNone/>
              <a:defRPr sz="4000" b="0">
                <a:latin typeface="Roboto Slab Regular"/>
                <a:ea typeface="Roboto Slab Regular"/>
                <a:cs typeface="Roboto Slab Regular"/>
                <a:sym typeface="Roboto Slab Regular"/>
              </a:defRPr>
            </a:lvl5pPr>
            <a:lvl6pPr lvl="5" algn="ctr" rtl="0">
              <a:spcBef>
                <a:spcPts val="0"/>
              </a:spcBef>
              <a:spcAft>
                <a:spcPts val="0"/>
              </a:spcAft>
              <a:buNone/>
              <a:defRPr sz="4000" b="0">
                <a:latin typeface="Roboto Slab Regular"/>
                <a:ea typeface="Roboto Slab Regular"/>
                <a:cs typeface="Roboto Slab Regular"/>
                <a:sym typeface="Roboto Slab Regular"/>
              </a:defRPr>
            </a:lvl6pPr>
            <a:lvl7pPr lvl="6" algn="ctr" rtl="0">
              <a:spcBef>
                <a:spcPts val="0"/>
              </a:spcBef>
              <a:spcAft>
                <a:spcPts val="0"/>
              </a:spcAft>
              <a:buNone/>
              <a:defRPr sz="4000" b="0">
                <a:latin typeface="Roboto Slab Regular"/>
                <a:ea typeface="Roboto Slab Regular"/>
                <a:cs typeface="Roboto Slab Regular"/>
                <a:sym typeface="Roboto Slab Regular"/>
              </a:defRPr>
            </a:lvl7pPr>
            <a:lvl8pPr lvl="7" algn="ctr" rtl="0">
              <a:spcBef>
                <a:spcPts val="0"/>
              </a:spcBef>
              <a:spcAft>
                <a:spcPts val="0"/>
              </a:spcAft>
              <a:buNone/>
              <a:defRPr sz="4000" b="0">
                <a:latin typeface="Roboto Slab Regular"/>
                <a:ea typeface="Roboto Slab Regular"/>
                <a:cs typeface="Roboto Slab Regular"/>
                <a:sym typeface="Roboto Slab Regular"/>
              </a:defRPr>
            </a:lvl8pPr>
            <a:lvl9pPr lvl="8" algn="ctr" rtl="0">
              <a:spcBef>
                <a:spcPts val="0"/>
              </a:spcBef>
              <a:spcAft>
                <a:spcPts val="0"/>
              </a:spcAft>
              <a:buNone/>
              <a:defRPr sz="4000" b="0">
                <a:latin typeface="Roboto Slab Regular"/>
                <a:ea typeface="Roboto Slab Regular"/>
                <a:cs typeface="Roboto Slab Regular"/>
                <a:sym typeface="Roboto Slab Regular"/>
              </a:defRPr>
            </a:lvl9pPr>
          </a:lstStyle>
          <a:p>
            <a:r>
              <a:rPr lang="en-US"/>
              <a:t>Click to edit Master title style</a:t>
            </a:r>
            <a:endParaRPr/>
          </a:p>
        </p:txBody>
      </p:sp>
    </p:spTree>
    <p:extLst>
      <p:ext uri="{BB962C8B-B14F-4D97-AF65-F5344CB8AC3E}">
        <p14:creationId xmlns:p14="http://schemas.microsoft.com/office/powerpoint/2010/main" val="2185690591"/>
      </p:ext>
    </p:extLst>
  </p:cSld>
  <p:clrMapOvr>
    <a:masterClrMapping/>
  </p:clrMapOvr>
  <p:hf sldNum="0"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7"/>
        <p:cNvGrpSpPr/>
        <p:nvPr/>
      </p:nvGrpSpPr>
      <p:grpSpPr>
        <a:xfrm>
          <a:off x="0" y="0"/>
          <a:ext cx="0" cy="0"/>
          <a:chOff x="0" y="0"/>
          <a:chExt cx="0" cy="0"/>
        </a:xfrm>
      </p:grpSpPr>
      <p:sp>
        <p:nvSpPr>
          <p:cNvPr id="28" name="Google Shape;28;p8"/>
          <p:cNvSpPr txBox="1">
            <a:spLocks noGrp="1"/>
          </p:cNvSpPr>
          <p:nvPr>
            <p:ph type="title"/>
          </p:nvPr>
        </p:nvSpPr>
        <p:spPr>
          <a:xfrm>
            <a:off x="808165" y="935524"/>
            <a:ext cx="5274000" cy="1290000"/>
          </a:xfrm>
          <a:prstGeom prst="rect">
            <a:avLst/>
          </a:prstGeom>
        </p:spPr>
        <p:txBody>
          <a:bodyPr spcFirstLastPara="1" wrap="square" lIns="91425" tIns="91425" rIns="91425" bIns="91425" anchor="t" anchorCtr="0">
            <a:noAutofit/>
          </a:bodyPr>
          <a:lstStyle>
            <a:lvl1pPr lvl="0" algn="ctr">
              <a:spcBef>
                <a:spcPts val="0"/>
              </a:spcBef>
              <a:spcAft>
                <a:spcPts val="0"/>
              </a:spcAft>
              <a:buClr>
                <a:schemeClr val="accent3"/>
              </a:buClr>
              <a:buSzPts val="4800"/>
              <a:buNone/>
              <a:defRPr sz="3467" b="0"/>
            </a:lvl1pPr>
            <a:lvl2pPr lvl="1">
              <a:spcBef>
                <a:spcPts val="0"/>
              </a:spcBef>
              <a:spcAft>
                <a:spcPts val="0"/>
              </a:spcAft>
              <a:buClr>
                <a:schemeClr val="accent3"/>
              </a:buClr>
              <a:buSzPts val="4800"/>
              <a:buNone/>
              <a:defRPr sz="6400">
                <a:solidFill>
                  <a:schemeClr val="accent3"/>
                </a:solidFill>
              </a:defRPr>
            </a:lvl2pPr>
            <a:lvl3pPr lvl="2">
              <a:spcBef>
                <a:spcPts val="0"/>
              </a:spcBef>
              <a:spcAft>
                <a:spcPts val="0"/>
              </a:spcAft>
              <a:buClr>
                <a:schemeClr val="accent3"/>
              </a:buClr>
              <a:buSzPts val="4800"/>
              <a:buNone/>
              <a:defRPr sz="6400">
                <a:solidFill>
                  <a:schemeClr val="accent3"/>
                </a:solidFill>
              </a:defRPr>
            </a:lvl3pPr>
            <a:lvl4pPr lvl="3">
              <a:spcBef>
                <a:spcPts val="0"/>
              </a:spcBef>
              <a:spcAft>
                <a:spcPts val="0"/>
              </a:spcAft>
              <a:buClr>
                <a:schemeClr val="accent3"/>
              </a:buClr>
              <a:buSzPts val="4800"/>
              <a:buNone/>
              <a:defRPr sz="6400">
                <a:solidFill>
                  <a:schemeClr val="accent3"/>
                </a:solidFill>
              </a:defRPr>
            </a:lvl4pPr>
            <a:lvl5pPr lvl="4">
              <a:spcBef>
                <a:spcPts val="0"/>
              </a:spcBef>
              <a:spcAft>
                <a:spcPts val="0"/>
              </a:spcAft>
              <a:buClr>
                <a:schemeClr val="accent3"/>
              </a:buClr>
              <a:buSzPts val="4800"/>
              <a:buNone/>
              <a:defRPr sz="6400">
                <a:solidFill>
                  <a:schemeClr val="accent3"/>
                </a:solidFill>
              </a:defRPr>
            </a:lvl5pPr>
            <a:lvl6pPr lvl="5">
              <a:spcBef>
                <a:spcPts val="0"/>
              </a:spcBef>
              <a:spcAft>
                <a:spcPts val="0"/>
              </a:spcAft>
              <a:buClr>
                <a:schemeClr val="accent3"/>
              </a:buClr>
              <a:buSzPts val="4800"/>
              <a:buNone/>
              <a:defRPr sz="6400">
                <a:solidFill>
                  <a:schemeClr val="accent3"/>
                </a:solidFill>
              </a:defRPr>
            </a:lvl6pPr>
            <a:lvl7pPr lvl="6">
              <a:spcBef>
                <a:spcPts val="0"/>
              </a:spcBef>
              <a:spcAft>
                <a:spcPts val="0"/>
              </a:spcAft>
              <a:buClr>
                <a:schemeClr val="accent3"/>
              </a:buClr>
              <a:buSzPts val="4800"/>
              <a:buNone/>
              <a:defRPr sz="6400">
                <a:solidFill>
                  <a:schemeClr val="accent3"/>
                </a:solidFill>
              </a:defRPr>
            </a:lvl7pPr>
            <a:lvl8pPr lvl="7">
              <a:spcBef>
                <a:spcPts val="0"/>
              </a:spcBef>
              <a:spcAft>
                <a:spcPts val="0"/>
              </a:spcAft>
              <a:buClr>
                <a:schemeClr val="accent3"/>
              </a:buClr>
              <a:buSzPts val="4800"/>
              <a:buNone/>
              <a:defRPr sz="6400">
                <a:solidFill>
                  <a:schemeClr val="accent3"/>
                </a:solidFill>
              </a:defRPr>
            </a:lvl8pPr>
            <a:lvl9pPr lvl="8">
              <a:spcBef>
                <a:spcPts val="0"/>
              </a:spcBef>
              <a:spcAft>
                <a:spcPts val="0"/>
              </a:spcAft>
              <a:buClr>
                <a:schemeClr val="accent3"/>
              </a:buClr>
              <a:buSzPts val="4800"/>
              <a:buNone/>
              <a:defRPr sz="6400">
                <a:solidFill>
                  <a:schemeClr val="accent3"/>
                </a:solidFill>
              </a:defRPr>
            </a:lvl9pPr>
          </a:lstStyle>
          <a:p>
            <a:r>
              <a:rPr lang="en-US"/>
              <a:t>Click to edit Master title style</a:t>
            </a:r>
            <a:endParaRPr/>
          </a:p>
        </p:txBody>
      </p:sp>
    </p:spTree>
    <p:extLst>
      <p:ext uri="{BB962C8B-B14F-4D97-AF65-F5344CB8AC3E}">
        <p14:creationId xmlns:p14="http://schemas.microsoft.com/office/powerpoint/2010/main" val="3472697968"/>
      </p:ext>
    </p:extLst>
  </p:cSld>
  <p:clrMapOvr>
    <a:masterClrMapping/>
  </p:clrMapOvr>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29"/>
        <p:cNvGrpSpPr/>
        <p:nvPr/>
      </p:nvGrpSpPr>
      <p:grpSpPr>
        <a:xfrm>
          <a:off x="0" y="0"/>
          <a:ext cx="0" cy="0"/>
          <a:chOff x="0" y="0"/>
          <a:chExt cx="0" cy="0"/>
        </a:xfrm>
      </p:grpSpPr>
      <p:sp>
        <p:nvSpPr>
          <p:cNvPr id="30" name="Google Shape;30;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r>
              <a:rPr lang="en-US"/>
              <a:t>Click to edit Master title style</a:t>
            </a:r>
            <a:endParaRPr/>
          </a:p>
        </p:txBody>
      </p:sp>
      <p:sp>
        <p:nvSpPr>
          <p:cNvPr id="31" name="Google Shape;31;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r>
              <a:rPr lang="en-US"/>
              <a:t>Click to edit Master subtitle style</a:t>
            </a:r>
            <a:endParaRPr/>
          </a:p>
        </p:txBody>
      </p:sp>
      <p:sp>
        <p:nvSpPr>
          <p:cNvPr id="32" name="Google Shape;32;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pPr lvl="0"/>
            <a:r>
              <a:rPr lang="en-US"/>
              <a:t>Click to edit Master text styles</a:t>
            </a:r>
          </a:p>
        </p:txBody>
      </p:sp>
    </p:spTree>
    <p:extLst>
      <p:ext uri="{BB962C8B-B14F-4D97-AF65-F5344CB8AC3E}">
        <p14:creationId xmlns:p14="http://schemas.microsoft.com/office/powerpoint/2010/main" val="3115967843"/>
      </p:ext>
    </p:extLst>
  </p:cSld>
  <p:clrMapOvr>
    <a:masterClrMapping/>
  </p:clrMapOvr>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3"/>
        <p:cNvGrpSpPr/>
        <p:nvPr/>
      </p:nvGrpSpPr>
      <p:grpSpPr>
        <a:xfrm>
          <a:off x="0" y="0"/>
          <a:ext cx="0" cy="0"/>
          <a:chOff x="0" y="0"/>
          <a:chExt cx="0" cy="0"/>
        </a:xfrm>
      </p:grpSpPr>
      <p:sp>
        <p:nvSpPr>
          <p:cNvPr id="34" name="Google Shape;34;p10"/>
          <p:cNvSpPr txBox="1">
            <a:spLocks noGrp="1"/>
          </p:cNvSpPr>
          <p:nvPr>
            <p:ph type="ctrTitle"/>
          </p:nvPr>
        </p:nvSpPr>
        <p:spPr>
          <a:xfrm>
            <a:off x="4179000" y="5171184"/>
            <a:ext cx="3834000" cy="770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3"/>
              </a:buClr>
              <a:buSzPts val="1400"/>
              <a:buFont typeface="Livvic"/>
              <a:buNone/>
              <a:defRPr sz="2400">
                <a:latin typeface="Livvic"/>
                <a:ea typeface="Livvic"/>
                <a:cs typeface="Livvic"/>
                <a:sym typeface="Livvic"/>
              </a:defRPr>
            </a:lvl1pPr>
            <a:lvl2pPr lvl="1" algn="ctr" rtl="0">
              <a:spcBef>
                <a:spcPts val="0"/>
              </a:spcBef>
              <a:spcAft>
                <a:spcPts val="0"/>
              </a:spcAft>
              <a:buClr>
                <a:schemeClr val="accent3"/>
              </a:buClr>
              <a:buSzPts val="1400"/>
              <a:buFont typeface="Livvic"/>
              <a:buNone/>
              <a:defRPr sz="1867">
                <a:solidFill>
                  <a:schemeClr val="accent3"/>
                </a:solidFill>
                <a:latin typeface="Livvic"/>
                <a:ea typeface="Livvic"/>
                <a:cs typeface="Livvic"/>
                <a:sym typeface="Livvic"/>
              </a:defRPr>
            </a:lvl2pPr>
            <a:lvl3pPr lvl="2" algn="ctr" rtl="0">
              <a:spcBef>
                <a:spcPts val="0"/>
              </a:spcBef>
              <a:spcAft>
                <a:spcPts val="0"/>
              </a:spcAft>
              <a:buClr>
                <a:schemeClr val="accent3"/>
              </a:buClr>
              <a:buSzPts val="1400"/>
              <a:buFont typeface="Livvic"/>
              <a:buNone/>
              <a:defRPr sz="1867">
                <a:solidFill>
                  <a:schemeClr val="accent3"/>
                </a:solidFill>
                <a:latin typeface="Livvic"/>
                <a:ea typeface="Livvic"/>
                <a:cs typeface="Livvic"/>
                <a:sym typeface="Livvic"/>
              </a:defRPr>
            </a:lvl3pPr>
            <a:lvl4pPr lvl="3" algn="ctr" rtl="0">
              <a:spcBef>
                <a:spcPts val="0"/>
              </a:spcBef>
              <a:spcAft>
                <a:spcPts val="0"/>
              </a:spcAft>
              <a:buClr>
                <a:schemeClr val="accent3"/>
              </a:buClr>
              <a:buSzPts val="1400"/>
              <a:buFont typeface="Livvic"/>
              <a:buNone/>
              <a:defRPr sz="1867">
                <a:solidFill>
                  <a:schemeClr val="accent3"/>
                </a:solidFill>
                <a:latin typeface="Livvic"/>
                <a:ea typeface="Livvic"/>
                <a:cs typeface="Livvic"/>
                <a:sym typeface="Livvic"/>
              </a:defRPr>
            </a:lvl4pPr>
            <a:lvl5pPr lvl="4" algn="ctr" rtl="0">
              <a:spcBef>
                <a:spcPts val="0"/>
              </a:spcBef>
              <a:spcAft>
                <a:spcPts val="0"/>
              </a:spcAft>
              <a:buClr>
                <a:schemeClr val="accent3"/>
              </a:buClr>
              <a:buSzPts val="1400"/>
              <a:buFont typeface="Livvic"/>
              <a:buNone/>
              <a:defRPr sz="1867">
                <a:solidFill>
                  <a:schemeClr val="accent3"/>
                </a:solidFill>
                <a:latin typeface="Livvic"/>
                <a:ea typeface="Livvic"/>
                <a:cs typeface="Livvic"/>
                <a:sym typeface="Livvic"/>
              </a:defRPr>
            </a:lvl5pPr>
            <a:lvl6pPr lvl="5" algn="ctr" rtl="0">
              <a:spcBef>
                <a:spcPts val="0"/>
              </a:spcBef>
              <a:spcAft>
                <a:spcPts val="0"/>
              </a:spcAft>
              <a:buClr>
                <a:schemeClr val="accent3"/>
              </a:buClr>
              <a:buSzPts val="1400"/>
              <a:buFont typeface="Livvic"/>
              <a:buNone/>
              <a:defRPr sz="1867">
                <a:solidFill>
                  <a:schemeClr val="accent3"/>
                </a:solidFill>
                <a:latin typeface="Livvic"/>
                <a:ea typeface="Livvic"/>
                <a:cs typeface="Livvic"/>
                <a:sym typeface="Livvic"/>
              </a:defRPr>
            </a:lvl6pPr>
            <a:lvl7pPr lvl="6" algn="ctr" rtl="0">
              <a:spcBef>
                <a:spcPts val="0"/>
              </a:spcBef>
              <a:spcAft>
                <a:spcPts val="0"/>
              </a:spcAft>
              <a:buClr>
                <a:schemeClr val="accent3"/>
              </a:buClr>
              <a:buSzPts val="1400"/>
              <a:buFont typeface="Livvic"/>
              <a:buNone/>
              <a:defRPr sz="1867">
                <a:solidFill>
                  <a:schemeClr val="accent3"/>
                </a:solidFill>
                <a:latin typeface="Livvic"/>
                <a:ea typeface="Livvic"/>
                <a:cs typeface="Livvic"/>
                <a:sym typeface="Livvic"/>
              </a:defRPr>
            </a:lvl7pPr>
            <a:lvl8pPr lvl="7" algn="ctr" rtl="0">
              <a:spcBef>
                <a:spcPts val="0"/>
              </a:spcBef>
              <a:spcAft>
                <a:spcPts val="0"/>
              </a:spcAft>
              <a:buClr>
                <a:schemeClr val="accent3"/>
              </a:buClr>
              <a:buSzPts val="1400"/>
              <a:buFont typeface="Livvic"/>
              <a:buNone/>
              <a:defRPr sz="1867">
                <a:solidFill>
                  <a:schemeClr val="accent3"/>
                </a:solidFill>
                <a:latin typeface="Livvic"/>
                <a:ea typeface="Livvic"/>
                <a:cs typeface="Livvic"/>
                <a:sym typeface="Livvic"/>
              </a:defRPr>
            </a:lvl8pPr>
            <a:lvl9pPr lvl="8" algn="ctr" rtl="0">
              <a:spcBef>
                <a:spcPts val="0"/>
              </a:spcBef>
              <a:spcAft>
                <a:spcPts val="0"/>
              </a:spcAft>
              <a:buClr>
                <a:schemeClr val="accent3"/>
              </a:buClr>
              <a:buSzPts val="1400"/>
              <a:buFont typeface="Livvic"/>
              <a:buNone/>
              <a:defRPr sz="1867">
                <a:solidFill>
                  <a:schemeClr val="accent3"/>
                </a:solidFill>
                <a:latin typeface="Livvic"/>
                <a:ea typeface="Livvic"/>
                <a:cs typeface="Livvic"/>
                <a:sym typeface="Livvic"/>
              </a:defRPr>
            </a:lvl9pPr>
          </a:lstStyle>
          <a:p>
            <a:r>
              <a:rPr lang="en-US"/>
              <a:t>Click to edit Master title style</a:t>
            </a:r>
            <a:endParaRPr/>
          </a:p>
        </p:txBody>
      </p:sp>
      <p:sp>
        <p:nvSpPr>
          <p:cNvPr id="35" name="Google Shape;35;p10"/>
          <p:cNvSpPr txBox="1">
            <a:spLocks noGrp="1"/>
          </p:cNvSpPr>
          <p:nvPr>
            <p:ph type="subTitle" idx="1"/>
          </p:nvPr>
        </p:nvSpPr>
        <p:spPr>
          <a:xfrm>
            <a:off x="2339333" y="934533"/>
            <a:ext cx="7513200" cy="26072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None/>
              <a:defRPr sz="4000">
                <a:latin typeface="Redressed"/>
                <a:ea typeface="Redressed"/>
                <a:cs typeface="Redressed"/>
                <a:sym typeface="Redressed"/>
              </a:defRPr>
            </a:lvl1pPr>
            <a:lvl2pPr lvl="1" algn="ctr" rtl="0">
              <a:lnSpc>
                <a:spcPct val="100000"/>
              </a:lnSpc>
              <a:spcBef>
                <a:spcPts val="0"/>
              </a:spcBef>
              <a:spcAft>
                <a:spcPts val="0"/>
              </a:spcAft>
              <a:buNone/>
              <a:defRPr sz="4000">
                <a:latin typeface="Redressed"/>
                <a:ea typeface="Redressed"/>
                <a:cs typeface="Redressed"/>
                <a:sym typeface="Redressed"/>
              </a:defRPr>
            </a:lvl2pPr>
            <a:lvl3pPr lvl="2" algn="ctr" rtl="0">
              <a:lnSpc>
                <a:spcPct val="100000"/>
              </a:lnSpc>
              <a:spcBef>
                <a:spcPts val="0"/>
              </a:spcBef>
              <a:spcAft>
                <a:spcPts val="0"/>
              </a:spcAft>
              <a:buNone/>
              <a:defRPr sz="4000">
                <a:latin typeface="Redressed"/>
                <a:ea typeface="Redressed"/>
                <a:cs typeface="Redressed"/>
                <a:sym typeface="Redressed"/>
              </a:defRPr>
            </a:lvl3pPr>
            <a:lvl4pPr lvl="3" algn="ctr" rtl="0">
              <a:lnSpc>
                <a:spcPct val="100000"/>
              </a:lnSpc>
              <a:spcBef>
                <a:spcPts val="0"/>
              </a:spcBef>
              <a:spcAft>
                <a:spcPts val="0"/>
              </a:spcAft>
              <a:buNone/>
              <a:defRPr sz="4000">
                <a:latin typeface="Redressed"/>
                <a:ea typeface="Redressed"/>
                <a:cs typeface="Redressed"/>
                <a:sym typeface="Redressed"/>
              </a:defRPr>
            </a:lvl4pPr>
            <a:lvl5pPr lvl="4" algn="ctr" rtl="0">
              <a:lnSpc>
                <a:spcPct val="100000"/>
              </a:lnSpc>
              <a:spcBef>
                <a:spcPts val="0"/>
              </a:spcBef>
              <a:spcAft>
                <a:spcPts val="0"/>
              </a:spcAft>
              <a:buNone/>
              <a:defRPr sz="4000">
                <a:latin typeface="Redressed"/>
                <a:ea typeface="Redressed"/>
                <a:cs typeface="Redressed"/>
                <a:sym typeface="Redressed"/>
              </a:defRPr>
            </a:lvl5pPr>
            <a:lvl6pPr lvl="5" algn="ctr" rtl="0">
              <a:lnSpc>
                <a:spcPct val="100000"/>
              </a:lnSpc>
              <a:spcBef>
                <a:spcPts val="0"/>
              </a:spcBef>
              <a:spcAft>
                <a:spcPts val="0"/>
              </a:spcAft>
              <a:buNone/>
              <a:defRPr sz="4000">
                <a:latin typeface="Redressed"/>
                <a:ea typeface="Redressed"/>
                <a:cs typeface="Redressed"/>
                <a:sym typeface="Redressed"/>
              </a:defRPr>
            </a:lvl6pPr>
            <a:lvl7pPr lvl="6" algn="ctr" rtl="0">
              <a:lnSpc>
                <a:spcPct val="100000"/>
              </a:lnSpc>
              <a:spcBef>
                <a:spcPts val="0"/>
              </a:spcBef>
              <a:spcAft>
                <a:spcPts val="0"/>
              </a:spcAft>
              <a:buNone/>
              <a:defRPr sz="4000">
                <a:latin typeface="Redressed"/>
                <a:ea typeface="Redressed"/>
                <a:cs typeface="Redressed"/>
                <a:sym typeface="Redressed"/>
              </a:defRPr>
            </a:lvl7pPr>
            <a:lvl8pPr lvl="7" algn="ctr" rtl="0">
              <a:lnSpc>
                <a:spcPct val="100000"/>
              </a:lnSpc>
              <a:spcBef>
                <a:spcPts val="0"/>
              </a:spcBef>
              <a:spcAft>
                <a:spcPts val="0"/>
              </a:spcAft>
              <a:buNone/>
              <a:defRPr sz="4000">
                <a:latin typeface="Redressed"/>
                <a:ea typeface="Redressed"/>
                <a:cs typeface="Redressed"/>
                <a:sym typeface="Redressed"/>
              </a:defRPr>
            </a:lvl8pPr>
            <a:lvl9pPr lvl="8" algn="ctr" rtl="0">
              <a:lnSpc>
                <a:spcPct val="100000"/>
              </a:lnSpc>
              <a:spcBef>
                <a:spcPts val="0"/>
              </a:spcBef>
              <a:spcAft>
                <a:spcPts val="0"/>
              </a:spcAft>
              <a:buNone/>
              <a:defRPr sz="4000">
                <a:latin typeface="Redressed"/>
                <a:ea typeface="Redressed"/>
                <a:cs typeface="Redressed"/>
                <a:sym typeface="Redressed"/>
              </a:defRPr>
            </a:lvl9pPr>
          </a:lstStyle>
          <a:p>
            <a:r>
              <a:rPr lang="en-US"/>
              <a:t>Click to edit Master subtitle style</a:t>
            </a:r>
            <a:endParaRPr/>
          </a:p>
        </p:txBody>
      </p:sp>
    </p:spTree>
    <p:extLst>
      <p:ext uri="{BB962C8B-B14F-4D97-AF65-F5344CB8AC3E}">
        <p14:creationId xmlns:p14="http://schemas.microsoft.com/office/powerpoint/2010/main" val="3050997631"/>
      </p:ext>
    </p:extLst>
  </p:cSld>
  <p:clrMapOvr>
    <a:masterClrMapping/>
  </p:clrMapOvr>
  <p:hf sldNum="0"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36"/>
        <p:cNvGrpSpPr/>
        <p:nvPr/>
      </p:nvGrpSpPr>
      <p:grpSpPr>
        <a:xfrm>
          <a:off x="0" y="0"/>
          <a:ext cx="0" cy="0"/>
          <a:chOff x="0" y="0"/>
          <a:chExt cx="0" cy="0"/>
        </a:xfrm>
      </p:grpSpPr>
      <p:sp>
        <p:nvSpPr>
          <p:cNvPr id="37" name="Google Shape;37;p11"/>
          <p:cNvSpPr txBox="1">
            <a:spLocks noGrp="1"/>
          </p:cNvSpPr>
          <p:nvPr>
            <p:ph type="title" hasCustomPrompt="1"/>
          </p:nvPr>
        </p:nvSpPr>
        <p:spPr>
          <a:xfrm>
            <a:off x="7795767" y="2654872"/>
            <a:ext cx="2394800" cy="7972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3"/>
              </a:buClr>
              <a:buSzPts val="3600"/>
              <a:buNone/>
              <a:defRPr sz="4800" b="0"/>
            </a:lvl1pPr>
            <a:lvl2pPr lvl="1" algn="ctr" rtl="0">
              <a:spcBef>
                <a:spcPts val="0"/>
              </a:spcBef>
              <a:spcAft>
                <a:spcPts val="0"/>
              </a:spcAft>
              <a:buClr>
                <a:schemeClr val="accent3"/>
              </a:buClr>
              <a:buSzPts val="3600"/>
              <a:buNone/>
              <a:defRPr sz="4800">
                <a:solidFill>
                  <a:schemeClr val="accent3"/>
                </a:solidFill>
              </a:defRPr>
            </a:lvl2pPr>
            <a:lvl3pPr lvl="2" algn="ctr" rtl="0">
              <a:spcBef>
                <a:spcPts val="0"/>
              </a:spcBef>
              <a:spcAft>
                <a:spcPts val="0"/>
              </a:spcAft>
              <a:buClr>
                <a:schemeClr val="accent3"/>
              </a:buClr>
              <a:buSzPts val="3600"/>
              <a:buNone/>
              <a:defRPr sz="4800">
                <a:solidFill>
                  <a:schemeClr val="accent3"/>
                </a:solidFill>
              </a:defRPr>
            </a:lvl3pPr>
            <a:lvl4pPr lvl="3" algn="ctr" rtl="0">
              <a:spcBef>
                <a:spcPts val="0"/>
              </a:spcBef>
              <a:spcAft>
                <a:spcPts val="0"/>
              </a:spcAft>
              <a:buClr>
                <a:schemeClr val="accent3"/>
              </a:buClr>
              <a:buSzPts val="3600"/>
              <a:buNone/>
              <a:defRPr sz="4800">
                <a:solidFill>
                  <a:schemeClr val="accent3"/>
                </a:solidFill>
              </a:defRPr>
            </a:lvl4pPr>
            <a:lvl5pPr lvl="4" algn="ctr" rtl="0">
              <a:spcBef>
                <a:spcPts val="0"/>
              </a:spcBef>
              <a:spcAft>
                <a:spcPts val="0"/>
              </a:spcAft>
              <a:buClr>
                <a:schemeClr val="accent3"/>
              </a:buClr>
              <a:buSzPts val="3600"/>
              <a:buNone/>
              <a:defRPr sz="4800">
                <a:solidFill>
                  <a:schemeClr val="accent3"/>
                </a:solidFill>
              </a:defRPr>
            </a:lvl5pPr>
            <a:lvl6pPr lvl="5" algn="ctr" rtl="0">
              <a:spcBef>
                <a:spcPts val="0"/>
              </a:spcBef>
              <a:spcAft>
                <a:spcPts val="0"/>
              </a:spcAft>
              <a:buClr>
                <a:schemeClr val="accent3"/>
              </a:buClr>
              <a:buSzPts val="3600"/>
              <a:buNone/>
              <a:defRPr sz="4800">
                <a:solidFill>
                  <a:schemeClr val="accent3"/>
                </a:solidFill>
              </a:defRPr>
            </a:lvl6pPr>
            <a:lvl7pPr lvl="6" algn="ctr" rtl="0">
              <a:spcBef>
                <a:spcPts val="0"/>
              </a:spcBef>
              <a:spcAft>
                <a:spcPts val="0"/>
              </a:spcAft>
              <a:buClr>
                <a:schemeClr val="accent3"/>
              </a:buClr>
              <a:buSzPts val="3600"/>
              <a:buNone/>
              <a:defRPr sz="4800">
                <a:solidFill>
                  <a:schemeClr val="accent3"/>
                </a:solidFill>
              </a:defRPr>
            </a:lvl7pPr>
            <a:lvl8pPr lvl="7" algn="ctr" rtl="0">
              <a:spcBef>
                <a:spcPts val="0"/>
              </a:spcBef>
              <a:spcAft>
                <a:spcPts val="0"/>
              </a:spcAft>
              <a:buClr>
                <a:schemeClr val="accent3"/>
              </a:buClr>
              <a:buSzPts val="3600"/>
              <a:buNone/>
              <a:defRPr sz="4800">
                <a:solidFill>
                  <a:schemeClr val="accent3"/>
                </a:solidFill>
              </a:defRPr>
            </a:lvl8pPr>
            <a:lvl9pPr lvl="8" algn="ctr" rtl="0">
              <a:spcBef>
                <a:spcPts val="0"/>
              </a:spcBef>
              <a:spcAft>
                <a:spcPts val="0"/>
              </a:spcAft>
              <a:buClr>
                <a:schemeClr val="accent3"/>
              </a:buClr>
              <a:buSzPts val="3600"/>
              <a:buNone/>
              <a:defRPr sz="4800">
                <a:solidFill>
                  <a:schemeClr val="accent3"/>
                </a:solidFill>
              </a:defRPr>
            </a:lvl9pPr>
          </a:lstStyle>
          <a:p>
            <a:r>
              <a:t>xx%</a:t>
            </a:r>
          </a:p>
        </p:txBody>
      </p:sp>
      <p:sp>
        <p:nvSpPr>
          <p:cNvPr id="38" name="Google Shape;38;p11"/>
          <p:cNvSpPr txBox="1">
            <a:spLocks noGrp="1"/>
          </p:cNvSpPr>
          <p:nvPr>
            <p:ph type="subTitle" idx="1"/>
          </p:nvPr>
        </p:nvSpPr>
        <p:spPr>
          <a:xfrm>
            <a:off x="7795767" y="3403611"/>
            <a:ext cx="3288800" cy="83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3"/>
              </a:buClr>
              <a:buSzPts val="1200"/>
              <a:buFont typeface="Livvic"/>
              <a:buNone/>
              <a:defRPr sz="1867">
                <a:latin typeface="Livvic"/>
                <a:ea typeface="Livvic"/>
                <a:cs typeface="Livvic"/>
                <a:sym typeface="Livvic"/>
              </a:defRPr>
            </a:lvl1pPr>
            <a:lvl2pPr lvl="1" algn="ctr" rtl="0">
              <a:lnSpc>
                <a:spcPct val="100000"/>
              </a:lnSpc>
              <a:spcBef>
                <a:spcPts val="0"/>
              </a:spcBef>
              <a:spcAft>
                <a:spcPts val="0"/>
              </a:spcAft>
              <a:buClr>
                <a:schemeClr val="accent3"/>
              </a:buClr>
              <a:buSzPts val="1200"/>
              <a:buFont typeface="Livvic"/>
              <a:buNone/>
              <a:defRPr sz="1600">
                <a:solidFill>
                  <a:schemeClr val="accent3"/>
                </a:solidFill>
                <a:latin typeface="Livvic"/>
                <a:ea typeface="Livvic"/>
                <a:cs typeface="Livvic"/>
                <a:sym typeface="Livvic"/>
              </a:defRPr>
            </a:lvl2pPr>
            <a:lvl3pPr lvl="2" algn="ctr" rtl="0">
              <a:lnSpc>
                <a:spcPct val="100000"/>
              </a:lnSpc>
              <a:spcBef>
                <a:spcPts val="0"/>
              </a:spcBef>
              <a:spcAft>
                <a:spcPts val="0"/>
              </a:spcAft>
              <a:buClr>
                <a:schemeClr val="accent3"/>
              </a:buClr>
              <a:buSzPts val="1200"/>
              <a:buFont typeface="Livvic"/>
              <a:buNone/>
              <a:defRPr sz="1600">
                <a:solidFill>
                  <a:schemeClr val="accent3"/>
                </a:solidFill>
                <a:latin typeface="Livvic"/>
                <a:ea typeface="Livvic"/>
                <a:cs typeface="Livvic"/>
                <a:sym typeface="Livvic"/>
              </a:defRPr>
            </a:lvl3pPr>
            <a:lvl4pPr lvl="3" algn="ctr" rtl="0">
              <a:lnSpc>
                <a:spcPct val="100000"/>
              </a:lnSpc>
              <a:spcBef>
                <a:spcPts val="0"/>
              </a:spcBef>
              <a:spcAft>
                <a:spcPts val="0"/>
              </a:spcAft>
              <a:buClr>
                <a:schemeClr val="accent3"/>
              </a:buClr>
              <a:buSzPts val="1200"/>
              <a:buFont typeface="Livvic"/>
              <a:buNone/>
              <a:defRPr sz="1600">
                <a:solidFill>
                  <a:schemeClr val="accent3"/>
                </a:solidFill>
                <a:latin typeface="Livvic"/>
                <a:ea typeface="Livvic"/>
                <a:cs typeface="Livvic"/>
                <a:sym typeface="Livvic"/>
              </a:defRPr>
            </a:lvl4pPr>
            <a:lvl5pPr lvl="4" algn="ctr" rtl="0">
              <a:lnSpc>
                <a:spcPct val="100000"/>
              </a:lnSpc>
              <a:spcBef>
                <a:spcPts val="0"/>
              </a:spcBef>
              <a:spcAft>
                <a:spcPts val="0"/>
              </a:spcAft>
              <a:buClr>
                <a:schemeClr val="accent3"/>
              </a:buClr>
              <a:buSzPts val="1200"/>
              <a:buFont typeface="Livvic"/>
              <a:buNone/>
              <a:defRPr sz="1600">
                <a:solidFill>
                  <a:schemeClr val="accent3"/>
                </a:solidFill>
                <a:latin typeface="Livvic"/>
                <a:ea typeface="Livvic"/>
                <a:cs typeface="Livvic"/>
                <a:sym typeface="Livvic"/>
              </a:defRPr>
            </a:lvl5pPr>
            <a:lvl6pPr lvl="5" algn="ctr" rtl="0">
              <a:lnSpc>
                <a:spcPct val="100000"/>
              </a:lnSpc>
              <a:spcBef>
                <a:spcPts val="0"/>
              </a:spcBef>
              <a:spcAft>
                <a:spcPts val="0"/>
              </a:spcAft>
              <a:buClr>
                <a:schemeClr val="accent3"/>
              </a:buClr>
              <a:buSzPts val="1200"/>
              <a:buFont typeface="Livvic"/>
              <a:buNone/>
              <a:defRPr sz="1600">
                <a:solidFill>
                  <a:schemeClr val="accent3"/>
                </a:solidFill>
                <a:latin typeface="Livvic"/>
                <a:ea typeface="Livvic"/>
                <a:cs typeface="Livvic"/>
                <a:sym typeface="Livvic"/>
              </a:defRPr>
            </a:lvl6pPr>
            <a:lvl7pPr lvl="6" algn="ctr" rtl="0">
              <a:lnSpc>
                <a:spcPct val="100000"/>
              </a:lnSpc>
              <a:spcBef>
                <a:spcPts val="0"/>
              </a:spcBef>
              <a:spcAft>
                <a:spcPts val="0"/>
              </a:spcAft>
              <a:buClr>
                <a:schemeClr val="accent3"/>
              </a:buClr>
              <a:buSzPts val="1200"/>
              <a:buFont typeface="Livvic"/>
              <a:buNone/>
              <a:defRPr sz="1600">
                <a:solidFill>
                  <a:schemeClr val="accent3"/>
                </a:solidFill>
                <a:latin typeface="Livvic"/>
                <a:ea typeface="Livvic"/>
                <a:cs typeface="Livvic"/>
                <a:sym typeface="Livvic"/>
              </a:defRPr>
            </a:lvl7pPr>
            <a:lvl8pPr lvl="7" algn="ctr" rtl="0">
              <a:lnSpc>
                <a:spcPct val="100000"/>
              </a:lnSpc>
              <a:spcBef>
                <a:spcPts val="0"/>
              </a:spcBef>
              <a:spcAft>
                <a:spcPts val="0"/>
              </a:spcAft>
              <a:buClr>
                <a:schemeClr val="accent3"/>
              </a:buClr>
              <a:buSzPts val="1200"/>
              <a:buFont typeface="Livvic"/>
              <a:buNone/>
              <a:defRPr sz="1600">
                <a:solidFill>
                  <a:schemeClr val="accent3"/>
                </a:solidFill>
                <a:latin typeface="Livvic"/>
                <a:ea typeface="Livvic"/>
                <a:cs typeface="Livvic"/>
                <a:sym typeface="Livvic"/>
              </a:defRPr>
            </a:lvl8pPr>
            <a:lvl9pPr lvl="8" algn="ctr" rtl="0">
              <a:lnSpc>
                <a:spcPct val="100000"/>
              </a:lnSpc>
              <a:spcBef>
                <a:spcPts val="0"/>
              </a:spcBef>
              <a:spcAft>
                <a:spcPts val="0"/>
              </a:spcAft>
              <a:buClr>
                <a:schemeClr val="accent3"/>
              </a:buClr>
              <a:buSzPts val="1200"/>
              <a:buFont typeface="Livvic"/>
              <a:buNone/>
              <a:defRPr sz="1600">
                <a:solidFill>
                  <a:schemeClr val="accent3"/>
                </a:solidFill>
                <a:latin typeface="Livvic"/>
                <a:ea typeface="Livvic"/>
                <a:cs typeface="Livvic"/>
                <a:sym typeface="Livvic"/>
              </a:defRPr>
            </a:lvl9pPr>
          </a:lstStyle>
          <a:p>
            <a:r>
              <a:rPr lang="en-US"/>
              <a:t>Click to edit Master subtitle style</a:t>
            </a:r>
            <a:endParaRPr/>
          </a:p>
        </p:txBody>
      </p:sp>
      <p:sp>
        <p:nvSpPr>
          <p:cNvPr id="39" name="Google Shape;39;p11"/>
          <p:cNvSpPr txBox="1">
            <a:spLocks noGrp="1"/>
          </p:cNvSpPr>
          <p:nvPr>
            <p:ph type="subTitle" idx="2"/>
          </p:nvPr>
        </p:nvSpPr>
        <p:spPr>
          <a:xfrm>
            <a:off x="7795767" y="1687337"/>
            <a:ext cx="2630000" cy="79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3"/>
              </a:buClr>
              <a:buSzPts val="1200"/>
              <a:buFont typeface="Livvic"/>
              <a:buNone/>
              <a:defRPr sz="1867">
                <a:latin typeface="Livvic"/>
                <a:ea typeface="Livvic"/>
                <a:cs typeface="Livvic"/>
                <a:sym typeface="Livvic"/>
              </a:defRPr>
            </a:lvl1pPr>
            <a:lvl2pPr lvl="1" algn="ctr" rtl="0">
              <a:lnSpc>
                <a:spcPct val="100000"/>
              </a:lnSpc>
              <a:spcBef>
                <a:spcPts val="0"/>
              </a:spcBef>
              <a:spcAft>
                <a:spcPts val="0"/>
              </a:spcAft>
              <a:buClr>
                <a:schemeClr val="accent3"/>
              </a:buClr>
              <a:buSzPts val="1200"/>
              <a:buFont typeface="Livvic"/>
              <a:buNone/>
              <a:defRPr sz="1600">
                <a:solidFill>
                  <a:schemeClr val="accent3"/>
                </a:solidFill>
                <a:latin typeface="Livvic"/>
                <a:ea typeface="Livvic"/>
                <a:cs typeface="Livvic"/>
                <a:sym typeface="Livvic"/>
              </a:defRPr>
            </a:lvl2pPr>
            <a:lvl3pPr lvl="2" algn="ctr" rtl="0">
              <a:lnSpc>
                <a:spcPct val="100000"/>
              </a:lnSpc>
              <a:spcBef>
                <a:spcPts val="0"/>
              </a:spcBef>
              <a:spcAft>
                <a:spcPts val="0"/>
              </a:spcAft>
              <a:buClr>
                <a:schemeClr val="accent3"/>
              </a:buClr>
              <a:buSzPts val="1200"/>
              <a:buFont typeface="Livvic"/>
              <a:buNone/>
              <a:defRPr sz="1600">
                <a:solidFill>
                  <a:schemeClr val="accent3"/>
                </a:solidFill>
                <a:latin typeface="Livvic"/>
                <a:ea typeface="Livvic"/>
                <a:cs typeface="Livvic"/>
                <a:sym typeface="Livvic"/>
              </a:defRPr>
            </a:lvl3pPr>
            <a:lvl4pPr lvl="3" algn="ctr" rtl="0">
              <a:lnSpc>
                <a:spcPct val="100000"/>
              </a:lnSpc>
              <a:spcBef>
                <a:spcPts val="0"/>
              </a:spcBef>
              <a:spcAft>
                <a:spcPts val="0"/>
              </a:spcAft>
              <a:buClr>
                <a:schemeClr val="accent3"/>
              </a:buClr>
              <a:buSzPts val="1200"/>
              <a:buFont typeface="Livvic"/>
              <a:buNone/>
              <a:defRPr sz="1600">
                <a:solidFill>
                  <a:schemeClr val="accent3"/>
                </a:solidFill>
                <a:latin typeface="Livvic"/>
                <a:ea typeface="Livvic"/>
                <a:cs typeface="Livvic"/>
                <a:sym typeface="Livvic"/>
              </a:defRPr>
            </a:lvl4pPr>
            <a:lvl5pPr lvl="4" algn="ctr" rtl="0">
              <a:lnSpc>
                <a:spcPct val="100000"/>
              </a:lnSpc>
              <a:spcBef>
                <a:spcPts val="0"/>
              </a:spcBef>
              <a:spcAft>
                <a:spcPts val="0"/>
              </a:spcAft>
              <a:buClr>
                <a:schemeClr val="accent3"/>
              </a:buClr>
              <a:buSzPts val="1200"/>
              <a:buFont typeface="Livvic"/>
              <a:buNone/>
              <a:defRPr sz="1600">
                <a:solidFill>
                  <a:schemeClr val="accent3"/>
                </a:solidFill>
                <a:latin typeface="Livvic"/>
                <a:ea typeface="Livvic"/>
                <a:cs typeface="Livvic"/>
                <a:sym typeface="Livvic"/>
              </a:defRPr>
            </a:lvl5pPr>
            <a:lvl6pPr lvl="5" algn="ctr" rtl="0">
              <a:lnSpc>
                <a:spcPct val="100000"/>
              </a:lnSpc>
              <a:spcBef>
                <a:spcPts val="0"/>
              </a:spcBef>
              <a:spcAft>
                <a:spcPts val="0"/>
              </a:spcAft>
              <a:buClr>
                <a:schemeClr val="accent3"/>
              </a:buClr>
              <a:buSzPts val="1200"/>
              <a:buFont typeface="Livvic"/>
              <a:buNone/>
              <a:defRPr sz="1600">
                <a:solidFill>
                  <a:schemeClr val="accent3"/>
                </a:solidFill>
                <a:latin typeface="Livvic"/>
                <a:ea typeface="Livvic"/>
                <a:cs typeface="Livvic"/>
                <a:sym typeface="Livvic"/>
              </a:defRPr>
            </a:lvl6pPr>
            <a:lvl7pPr lvl="6" algn="ctr" rtl="0">
              <a:lnSpc>
                <a:spcPct val="100000"/>
              </a:lnSpc>
              <a:spcBef>
                <a:spcPts val="0"/>
              </a:spcBef>
              <a:spcAft>
                <a:spcPts val="0"/>
              </a:spcAft>
              <a:buClr>
                <a:schemeClr val="accent3"/>
              </a:buClr>
              <a:buSzPts val="1200"/>
              <a:buFont typeface="Livvic"/>
              <a:buNone/>
              <a:defRPr sz="1600">
                <a:solidFill>
                  <a:schemeClr val="accent3"/>
                </a:solidFill>
                <a:latin typeface="Livvic"/>
                <a:ea typeface="Livvic"/>
                <a:cs typeface="Livvic"/>
                <a:sym typeface="Livvic"/>
              </a:defRPr>
            </a:lvl7pPr>
            <a:lvl8pPr lvl="7" algn="ctr" rtl="0">
              <a:lnSpc>
                <a:spcPct val="100000"/>
              </a:lnSpc>
              <a:spcBef>
                <a:spcPts val="0"/>
              </a:spcBef>
              <a:spcAft>
                <a:spcPts val="0"/>
              </a:spcAft>
              <a:buClr>
                <a:schemeClr val="accent3"/>
              </a:buClr>
              <a:buSzPts val="1200"/>
              <a:buFont typeface="Livvic"/>
              <a:buNone/>
              <a:defRPr sz="1600">
                <a:solidFill>
                  <a:schemeClr val="accent3"/>
                </a:solidFill>
                <a:latin typeface="Livvic"/>
                <a:ea typeface="Livvic"/>
                <a:cs typeface="Livvic"/>
                <a:sym typeface="Livvic"/>
              </a:defRPr>
            </a:lvl8pPr>
            <a:lvl9pPr lvl="8" algn="ctr" rtl="0">
              <a:lnSpc>
                <a:spcPct val="100000"/>
              </a:lnSpc>
              <a:spcBef>
                <a:spcPts val="0"/>
              </a:spcBef>
              <a:spcAft>
                <a:spcPts val="0"/>
              </a:spcAft>
              <a:buClr>
                <a:schemeClr val="accent3"/>
              </a:buClr>
              <a:buSzPts val="1200"/>
              <a:buFont typeface="Livvic"/>
              <a:buNone/>
              <a:defRPr sz="1600">
                <a:solidFill>
                  <a:schemeClr val="accent3"/>
                </a:solidFill>
                <a:latin typeface="Livvic"/>
                <a:ea typeface="Livvic"/>
                <a:cs typeface="Livvic"/>
                <a:sym typeface="Livvic"/>
              </a:defRPr>
            </a:lvl9pPr>
          </a:lstStyle>
          <a:p>
            <a:r>
              <a:rPr lang="en-US"/>
              <a:t>Click to edit Master subtitle style</a:t>
            </a:r>
            <a:endParaRPr/>
          </a:p>
        </p:txBody>
      </p:sp>
      <p:sp>
        <p:nvSpPr>
          <p:cNvPr id="40" name="Google Shape;40;p11"/>
          <p:cNvSpPr txBox="1">
            <a:spLocks noGrp="1"/>
          </p:cNvSpPr>
          <p:nvPr>
            <p:ph type="title" idx="3" hasCustomPrompt="1"/>
          </p:nvPr>
        </p:nvSpPr>
        <p:spPr>
          <a:xfrm>
            <a:off x="7795767" y="894900"/>
            <a:ext cx="2394800" cy="8348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3"/>
              </a:buClr>
              <a:buSzPts val="3600"/>
              <a:buNone/>
              <a:defRPr sz="4800" b="0"/>
            </a:lvl1pPr>
            <a:lvl2pPr lvl="1" algn="ctr" rtl="0">
              <a:spcBef>
                <a:spcPts val="0"/>
              </a:spcBef>
              <a:spcAft>
                <a:spcPts val="0"/>
              </a:spcAft>
              <a:buClr>
                <a:schemeClr val="accent3"/>
              </a:buClr>
              <a:buSzPts val="3600"/>
              <a:buNone/>
              <a:defRPr sz="4800">
                <a:solidFill>
                  <a:schemeClr val="accent3"/>
                </a:solidFill>
              </a:defRPr>
            </a:lvl2pPr>
            <a:lvl3pPr lvl="2" algn="ctr" rtl="0">
              <a:spcBef>
                <a:spcPts val="0"/>
              </a:spcBef>
              <a:spcAft>
                <a:spcPts val="0"/>
              </a:spcAft>
              <a:buClr>
                <a:schemeClr val="accent3"/>
              </a:buClr>
              <a:buSzPts val="3600"/>
              <a:buNone/>
              <a:defRPr sz="4800">
                <a:solidFill>
                  <a:schemeClr val="accent3"/>
                </a:solidFill>
              </a:defRPr>
            </a:lvl3pPr>
            <a:lvl4pPr lvl="3" algn="ctr" rtl="0">
              <a:spcBef>
                <a:spcPts val="0"/>
              </a:spcBef>
              <a:spcAft>
                <a:spcPts val="0"/>
              </a:spcAft>
              <a:buClr>
                <a:schemeClr val="accent3"/>
              </a:buClr>
              <a:buSzPts val="3600"/>
              <a:buNone/>
              <a:defRPr sz="4800">
                <a:solidFill>
                  <a:schemeClr val="accent3"/>
                </a:solidFill>
              </a:defRPr>
            </a:lvl4pPr>
            <a:lvl5pPr lvl="4" algn="ctr" rtl="0">
              <a:spcBef>
                <a:spcPts val="0"/>
              </a:spcBef>
              <a:spcAft>
                <a:spcPts val="0"/>
              </a:spcAft>
              <a:buClr>
                <a:schemeClr val="accent3"/>
              </a:buClr>
              <a:buSzPts val="3600"/>
              <a:buNone/>
              <a:defRPr sz="4800">
                <a:solidFill>
                  <a:schemeClr val="accent3"/>
                </a:solidFill>
              </a:defRPr>
            </a:lvl5pPr>
            <a:lvl6pPr lvl="5" algn="ctr" rtl="0">
              <a:spcBef>
                <a:spcPts val="0"/>
              </a:spcBef>
              <a:spcAft>
                <a:spcPts val="0"/>
              </a:spcAft>
              <a:buClr>
                <a:schemeClr val="accent3"/>
              </a:buClr>
              <a:buSzPts val="3600"/>
              <a:buNone/>
              <a:defRPr sz="4800">
                <a:solidFill>
                  <a:schemeClr val="accent3"/>
                </a:solidFill>
              </a:defRPr>
            </a:lvl6pPr>
            <a:lvl7pPr lvl="6" algn="ctr" rtl="0">
              <a:spcBef>
                <a:spcPts val="0"/>
              </a:spcBef>
              <a:spcAft>
                <a:spcPts val="0"/>
              </a:spcAft>
              <a:buClr>
                <a:schemeClr val="accent3"/>
              </a:buClr>
              <a:buSzPts val="3600"/>
              <a:buNone/>
              <a:defRPr sz="4800">
                <a:solidFill>
                  <a:schemeClr val="accent3"/>
                </a:solidFill>
              </a:defRPr>
            </a:lvl7pPr>
            <a:lvl8pPr lvl="7" algn="ctr" rtl="0">
              <a:spcBef>
                <a:spcPts val="0"/>
              </a:spcBef>
              <a:spcAft>
                <a:spcPts val="0"/>
              </a:spcAft>
              <a:buClr>
                <a:schemeClr val="accent3"/>
              </a:buClr>
              <a:buSzPts val="3600"/>
              <a:buNone/>
              <a:defRPr sz="4800">
                <a:solidFill>
                  <a:schemeClr val="accent3"/>
                </a:solidFill>
              </a:defRPr>
            </a:lvl8pPr>
            <a:lvl9pPr lvl="8" algn="ctr" rtl="0">
              <a:spcBef>
                <a:spcPts val="0"/>
              </a:spcBef>
              <a:spcAft>
                <a:spcPts val="0"/>
              </a:spcAft>
              <a:buClr>
                <a:schemeClr val="accent3"/>
              </a:buClr>
              <a:buSzPts val="3600"/>
              <a:buNone/>
              <a:defRPr sz="4800">
                <a:solidFill>
                  <a:schemeClr val="accent3"/>
                </a:solidFill>
              </a:defRPr>
            </a:lvl9pPr>
          </a:lstStyle>
          <a:p>
            <a:r>
              <a:t>xx%</a:t>
            </a:r>
          </a:p>
        </p:txBody>
      </p:sp>
      <p:sp>
        <p:nvSpPr>
          <p:cNvPr id="41" name="Google Shape;41;p11"/>
          <p:cNvSpPr txBox="1">
            <a:spLocks noGrp="1"/>
          </p:cNvSpPr>
          <p:nvPr>
            <p:ph type="title" idx="4" hasCustomPrompt="1"/>
          </p:nvPr>
        </p:nvSpPr>
        <p:spPr>
          <a:xfrm>
            <a:off x="7795767" y="4334196"/>
            <a:ext cx="2394800" cy="7972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3"/>
              </a:buClr>
              <a:buSzPts val="3600"/>
              <a:buNone/>
              <a:defRPr sz="4800" b="0"/>
            </a:lvl1pPr>
            <a:lvl2pPr lvl="1" algn="ctr" rtl="0">
              <a:spcBef>
                <a:spcPts val="0"/>
              </a:spcBef>
              <a:spcAft>
                <a:spcPts val="0"/>
              </a:spcAft>
              <a:buClr>
                <a:schemeClr val="accent3"/>
              </a:buClr>
              <a:buSzPts val="3600"/>
              <a:buNone/>
              <a:defRPr sz="4800">
                <a:solidFill>
                  <a:schemeClr val="accent3"/>
                </a:solidFill>
              </a:defRPr>
            </a:lvl2pPr>
            <a:lvl3pPr lvl="2" algn="ctr" rtl="0">
              <a:spcBef>
                <a:spcPts val="0"/>
              </a:spcBef>
              <a:spcAft>
                <a:spcPts val="0"/>
              </a:spcAft>
              <a:buClr>
                <a:schemeClr val="accent3"/>
              </a:buClr>
              <a:buSzPts val="3600"/>
              <a:buNone/>
              <a:defRPr sz="4800">
                <a:solidFill>
                  <a:schemeClr val="accent3"/>
                </a:solidFill>
              </a:defRPr>
            </a:lvl3pPr>
            <a:lvl4pPr lvl="3" algn="ctr" rtl="0">
              <a:spcBef>
                <a:spcPts val="0"/>
              </a:spcBef>
              <a:spcAft>
                <a:spcPts val="0"/>
              </a:spcAft>
              <a:buClr>
                <a:schemeClr val="accent3"/>
              </a:buClr>
              <a:buSzPts val="3600"/>
              <a:buNone/>
              <a:defRPr sz="4800">
                <a:solidFill>
                  <a:schemeClr val="accent3"/>
                </a:solidFill>
              </a:defRPr>
            </a:lvl4pPr>
            <a:lvl5pPr lvl="4" algn="ctr" rtl="0">
              <a:spcBef>
                <a:spcPts val="0"/>
              </a:spcBef>
              <a:spcAft>
                <a:spcPts val="0"/>
              </a:spcAft>
              <a:buClr>
                <a:schemeClr val="accent3"/>
              </a:buClr>
              <a:buSzPts val="3600"/>
              <a:buNone/>
              <a:defRPr sz="4800">
                <a:solidFill>
                  <a:schemeClr val="accent3"/>
                </a:solidFill>
              </a:defRPr>
            </a:lvl5pPr>
            <a:lvl6pPr lvl="5" algn="ctr" rtl="0">
              <a:spcBef>
                <a:spcPts val="0"/>
              </a:spcBef>
              <a:spcAft>
                <a:spcPts val="0"/>
              </a:spcAft>
              <a:buClr>
                <a:schemeClr val="accent3"/>
              </a:buClr>
              <a:buSzPts val="3600"/>
              <a:buNone/>
              <a:defRPr sz="4800">
                <a:solidFill>
                  <a:schemeClr val="accent3"/>
                </a:solidFill>
              </a:defRPr>
            </a:lvl6pPr>
            <a:lvl7pPr lvl="6" algn="ctr" rtl="0">
              <a:spcBef>
                <a:spcPts val="0"/>
              </a:spcBef>
              <a:spcAft>
                <a:spcPts val="0"/>
              </a:spcAft>
              <a:buClr>
                <a:schemeClr val="accent3"/>
              </a:buClr>
              <a:buSzPts val="3600"/>
              <a:buNone/>
              <a:defRPr sz="4800">
                <a:solidFill>
                  <a:schemeClr val="accent3"/>
                </a:solidFill>
              </a:defRPr>
            </a:lvl7pPr>
            <a:lvl8pPr lvl="7" algn="ctr" rtl="0">
              <a:spcBef>
                <a:spcPts val="0"/>
              </a:spcBef>
              <a:spcAft>
                <a:spcPts val="0"/>
              </a:spcAft>
              <a:buClr>
                <a:schemeClr val="accent3"/>
              </a:buClr>
              <a:buSzPts val="3600"/>
              <a:buNone/>
              <a:defRPr sz="4800">
                <a:solidFill>
                  <a:schemeClr val="accent3"/>
                </a:solidFill>
              </a:defRPr>
            </a:lvl8pPr>
            <a:lvl9pPr lvl="8" algn="ctr" rtl="0">
              <a:spcBef>
                <a:spcPts val="0"/>
              </a:spcBef>
              <a:spcAft>
                <a:spcPts val="0"/>
              </a:spcAft>
              <a:buClr>
                <a:schemeClr val="accent3"/>
              </a:buClr>
              <a:buSzPts val="3600"/>
              <a:buNone/>
              <a:defRPr sz="4800">
                <a:solidFill>
                  <a:schemeClr val="accent3"/>
                </a:solidFill>
              </a:defRPr>
            </a:lvl9pPr>
          </a:lstStyle>
          <a:p>
            <a:r>
              <a:t>xx%</a:t>
            </a:r>
          </a:p>
        </p:txBody>
      </p:sp>
      <p:sp>
        <p:nvSpPr>
          <p:cNvPr id="42" name="Google Shape;42;p11"/>
          <p:cNvSpPr txBox="1">
            <a:spLocks noGrp="1"/>
          </p:cNvSpPr>
          <p:nvPr>
            <p:ph type="subTitle" idx="5"/>
          </p:nvPr>
        </p:nvSpPr>
        <p:spPr>
          <a:xfrm>
            <a:off x="7795767" y="5101760"/>
            <a:ext cx="3288800" cy="79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3"/>
              </a:buClr>
              <a:buSzPts val="1200"/>
              <a:buFont typeface="Livvic"/>
              <a:buNone/>
              <a:defRPr sz="1867">
                <a:latin typeface="Livvic"/>
                <a:ea typeface="Livvic"/>
                <a:cs typeface="Livvic"/>
                <a:sym typeface="Livvic"/>
              </a:defRPr>
            </a:lvl1pPr>
            <a:lvl2pPr lvl="1" algn="ctr" rtl="0">
              <a:lnSpc>
                <a:spcPct val="100000"/>
              </a:lnSpc>
              <a:spcBef>
                <a:spcPts val="0"/>
              </a:spcBef>
              <a:spcAft>
                <a:spcPts val="0"/>
              </a:spcAft>
              <a:buClr>
                <a:schemeClr val="accent3"/>
              </a:buClr>
              <a:buSzPts val="1200"/>
              <a:buFont typeface="Livvic"/>
              <a:buNone/>
              <a:defRPr sz="1600">
                <a:solidFill>
                  <a:schemeClr val="accent3"/>
                </a:solidFill>
                <a:latin typeface="Livvic"/>
                <a:ea typeface="Livvic"/>
                <a:cs typeface="Livvic"/>
                <a:sym typeface="Livvic"/>
              </a:defRPr>
            </a:lvl2pPr>
            <a:lvl3pPr lvl="2" algn="ctr" rtl="0">
              <a:lnSpc>
                <a:spcPct val="100000"/>
              </a:lnSpc>
              <a:spcBef>
                <a:spcPts val="0"/>
              </a:spcBef>
              <a:spcAft>
                <a:spcPts val="0"/>
              </a:spcAft>
              <a:buClr>
                <a:schemeClr val="accent3"/>
              </a:buClr>
              <a:buSzPts val="1200"/>
              <a:buFont typeface="Livvic"/>
              <a:buNone/>
              <a:defRPr sz="1600">
                <a:solidFill>
                  <a:schemeClr val="accent3"/>
                </a:solidFill>
                <a:latin typeface="Livvic"/>
                <a:ea typeface="Livvic"/>
                <a:cs typeface="Livvic"/>
                <a:sym typeface="Livvic"/>
              </a:defRPr>
            </a:lvl3pPr>
            <a:lvl4pPr lvl="3" algn="ctr" rtl="0">
              <a:lnSpc>
                <a:spcPct val="100000"/>
              </a:lnSpc>
              <a:spcBef>
                <a:spcPts val="0"/>
              </a:spcBef>
              <a:spcAft>
                <a:spcPts val="0"/>
              </a:spcAft>
              <a:buClr>
                <a:schemeClr val="accent3"/>
              </a:buClr>
              <a:buSzPts val="1200"/>
              <a:buFont typeface="Livvic"/>
              <a:buNone/>
              <a:defRPr sz="1600">
                <a:solidFill>
                  <a:schemeClr val="accent3"/>
                </a:solidFill>
                <a:latin typeface="Livvic"/>
                <a:ea typeface="Livvic"/>
                <a:cs typeface="Livvic"/>
                <a:sym typeface="Livvic"/>
              </a:defRPr>
            </a:lvl4pPr>
            <a:lvl5pPr lvl="4" algn="ctr" rtl="0">
              <a:lnSpc>
                <a:spcPct val="100000"/>
              </a:lnSpc>
              <a:spcBef>
                <a:spcPts val="0"/>
              </a:spcBef>
              <a:spcAft>
                <a:spcPts val="0"/>
              </a:spcAft>
              <a:buClr>
                <a:schemeClr val="accent3"/>
              </a:buClr>
              <a:buSzPts val="1200"/>
              <a:buFont typeface="Livvic"/>
              <a:buNone/>
              <a:defRPr sz="1600">
                <a:solidFill>
                  <a:schemeClr val="accent3"/>
                </a:solidFill>
                <a:latin typeface="Livvic"/>
                <a:ea typeface="Livvic"/>
                <a:cs typeface="Livvic"/>
                <a:sym typeface="Livvic"/>
              </a:defRPr>
            </a:lvl5pPr>
            <a:lvl6pPr lvl="5" algn="ctr" rtl="0">
              <a:lnSpc>
                <a:spcPct val="100000"/>
              </a:lnSpc>
              <a:spcBef>
                <a:spcPts val="0"/>
              </a:spcBef>
              <a:spcAft>
                <a:spcPts val="0"/>
              </a:spcAft>
              <a:buClr>
                <a:schemeClr val="accent3"/>
              </a:buClr>
              <a:buSzPts val="1200"/>
              <a:buFont typeface="Livvic"/>
              <a:buNone/>
              <a:defRPr sz="1600">
                <a:solidFill>
                  <a:schemeClr val="accent3"/>
                </a:solidFill>
                <a:latin typeface="Livvic"/>
                <a:ea typeface="Livvic"/>
                <a:cs typeface="Livvic"/>
                <a:sym typeface="Livvic"/>
              </a:defRPr>
            </a:lvl6pPr>
            <a:lvl7pPr lvl="6" algn="ctr" rtl="0">
              <a:lnSpc>
                <a:spcPct val="100000"/>
              </a:lnSpc>
              <a:spcBef>
                <a:spcPts val="0"/>
              </a:spcBef>
              <a:spcAft>
                <a:spcPts val="0"/>
              </a:spcAft>
              <a:buClr>
                <a:schemeClr val="accent3"/>
              </a:buClr>
              <a:buSzPts val="1200"/>
              <a:buFont typeface="Livvic"/>
              <a:buNone/>
              <a:defRPr sz="1600">
                <a:solidFill>
                  <a:schemeClr val="accent3"/>
                </a:solidFill>
                <a:latin typeface="Livvic"/>
                <a:ea typeface="Livvic"/>
                <a:cs typeface="Livvic"/>
                <a:sym typeface="Livvic"/>
              </a:defRPr>
            </a:lvl7pPr>
            <a:lvl8pPr lvl="7" algn="ctr" rtl="0">
              <a:lnSpc>
                <a:spcPct val="100000"/>
              </a:lnSpc>
              <a:spcBef>
                <a:spcPts val="0"/>
              </a:spcBef>
              <a:spcAft>
                <a:spcPts val="0"/>
              </a:spcAft>
              <a:buClr>
                <a:schemeClr val="accent3"/>
              </a:buClr>
              <a:buSzPts val="1200"/>
              <a:buFont typeface="Livvic"/>
              <a:buNone/>
              <a:defRPr sz="1600">
                <a:solidFill>
                  <a:schemeClr val="accent3"/>
                </a:solidFill>
                <a:latin typeface="Livvic"/>
                <a:ea typeface="Livvic"/>
                <a:cs typeface="Livvic"/>
                <a:sym typeface="Livvic"/>
              </a:defRPr>
            </a:lvl8pPr>
            <a:lvl9pPr lvl="8" algn="ctr" rtl="0">
              <a:lnSpc>
                <a:spcPct val="100000"/>
              </a:lnSpc>
              <a:spcBef>
                <a:spcPts val="0"/>
              </a:spcBef>
              <a:spcAft>
                <a:spcPts val="0"/>
              </a:spcAft>
              <a:buClr>
                <a:schemeClr val="accent3"/>
              </a:buClr>
              <a:buSzPts val="1200"/>
              <a:buFont typeface="Livvic"/>
              <a:buNone/>
              <a:defRPr sz="1600">
                <a:solidFill>
                  <a:schemeClr val="accent3"/>
                </a:solidFill>
                <a:latin typeface="Livvic"/>
                <a:ea typeface="Livvic"/>
                <a:cs typeface="Livvic"/>
                <a:sym typeface="Livvic"/>
              </a:defRPr>
            </a:lvl9pPr>
          </a:lstStyle>
          <a:p>
            <a:r>
              <a:rPr lang="en-US"/>
              <a:t>Click to edit Master subtitle style</a:t>
            </a:r>
            <a:endParaRPr/>
          </a:p>
        </p:txBody>
      </p:sp>
    </p:spTree>
    <p:extLst>
      <p:ext uri="{BB962C8B-B14F-4D97-AF65-F5344CB8AC3E}">
        <p14:creationId xmlns:p14="http://schemas.microsoft.com/office/powerpoint/2010/main" val="3659408507"/>
      </p:ext>
    </p:extLst>
  </p:cSld>
  <p:clrMapOvr>
    <a:masterClrMapping/>
  </p:clrMapOvr>
  <p:hf sldNum="0"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43"/>
        <p:cNvGrpSpPr/>
        <p:nvPr/>
      </p:nvGrpSpPr>
      <p:grpSpPr>
        <a:xfrm>
          <a:off x="0" y="0"/>
          <a:ext cx="0" cy="0"/>
          <a:chOff x="0" y="0"/>
          <a:chExt cx="0" cy="0"/>
        </a:xfrm>
      </p:grpSpPr>
      <p:sp>
        <p:nvSpPr>
          <p:cNvPr id="44" name="Google Shape;44;p12"/>
          <p:cNvSpPr txBox="1">
            <a:spLocks noGrp="1"/>
          </p:cNvSpPr>
          <p:nvPr>
            <p:ph type="ctrTitle"/>
          </p:nvPr>
        </p:nvSpPr>
        <p:spPr>
          <a:xfrm>
            <a:off x="2721039" y="3561117"/>
            <a:ext cx="3288000" cy="770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b="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r>
              <a:rPr lang="en-US"/>
              <a:t>Click to edit Master title style</a:t>
            </a:r>
            <a:endParaRPr/>
          </a:p>
        </p:txBody>
      </p:sp>
      <p:sp>
        <p:nvSpPr>
          <p:cNvPr id="45" name="Google Shape;45;p12"/>
          <p:cNvSpPr txBox="1">
            <a:spLocks noGrp="1"/>
          </p:cNvSpPr>
          <p:nvPr>
            <p:ph type="title" idx="2" hasCustomPrompt="1"/>
          </p:nvPr>
        </p:nvSpPr>
        <p:spPr>
          <a:xfrm>
            <a:off x="1111159" y="3244117"/>
            <a:ext cx="1497600" cy="12012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Clr>
                <a:schemeClr val="dk1"/>
              </a:buClr>
              <a:buSzPts val="3600"/>
              <a:buNone/>
              <a:defRPr sz="8000" b="0">
                <a:solidFill>
                  <a:schemeClr val="dk1"/>
                </a:solidFill>
              </a:defRPr>
            </a:lvl1pPr>
            <a:lvl2pPr lvl="1"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9pPr>
          </a:lstStyle>
          <a:p>
            <a:r>
              <a:t>xx%</a:t>
            </a:r>
          </a:p>
        </p:txBody>
      </p:sp>
      <p:sp>
        <p:nvSpPr>
          <p:cNvPr id="46" name="Google Shape;46;p12"/>
          <p:cNvSpPr txBox="1">
            <a:spLocks noGrp="1"/>
          </p:cNvSpPr>
          <p:nvPr>
            <p:ph type="ctrTitle" idx="3"/>
          </p:nvPr>
        </p:nvSpPr>
        <p:spPr>
          <a:xfrm>
            <a:off x="2718533" y="4633676"/>
            <a:ext cx="3629600" cy="12012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b="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r>
              <a:rPr lang="en-US"/>
              <a:t>Click to edit Master title style</a:t>
            </a:r>
            <a:endParaRPr/>
          </a:p>
        </p:txBody>
      </p:sp>
      <p:sp>
        <p:nvSpPr>
          <p:cNvPr id="47" name="Google Shape;47;p12"/>
          <p:cNvSpPr txBox="1">
            <a:spLocks noGrp="1"/>
          </p:cNvSpPr>
          <p:nvPr>
            <p:ph type="title" idx="4" hasCustomPrompt="1"/>
          </p:nvPr>
        </p:nvSpPr>
        <p:spPr>
          <a:xfrm>
            <a:off x="1147192" y="4633676"/>
            <a:ext cx="1497600" cy="12012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Clr>
                <a:schemeClr val="dk1"/>
              </a:buClr>
              <a:buSzPts val="3600"/>
              <a:buNone/>
              <a:defRPr sz="8000" b="0">
                <a:solidFill>
                  <a:schemeClr val="dk1"/>
                </a:solidFill>
              </a:defRPr>
            </a:lvl1pPr>
            <a:lvl2pPr lvl="1"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9pPr>
          </a:lstStyle>
          <a:p>
            <a:r>
              <a:t>xx%</a:t>
            </a:r>
          </a:p>
        </p:txBody>
      </p:sp>
      <p:sp>
        <p:nvSpPr>
          <p:cNvPr id="48" name="Google Shape;48;p12"/>
          <p:cNvSpPr txBox="1">
            <a:spLocks noGrp="1"/>
          </p:cNvSpPr>
          <p:nvPr>
            <p:ph type="ctrTitle" idx="5"/>
          </p:nvPr>
        </p:nvSpPr>
        <p:spPr>
          <a:xfrm>
            <a:off x="7938352" y="3569439"/>
            <a:ext cx="3818800" cy="770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b="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r>
              <a:rPr lang="en-US"/>
              <a:t>Click to edit Master title style</a:t>
            </a:r>
            <a:endParaRPr/>
          </a:p>
        </p:txBody>
      </p:sp>
      <p:sp>
        <p:nvSpPr>
          <p:cNvPr id="49" name="Google Shape;49;p12"/>
          <p:cNvSpPr txBox="1">
            <a:spLocks noGrp="1"/>
          </p:cNvSpPr>
          <p:nvPr>
            <p:ph type="title" idx="6" hasCustomPrompt="1"/>
          </p:nvPr>
        </p:nvSpPr>
        <p:spPr>
          <a:xfrm>
            <a:off x="6312192" y="3252439"/>
            <a:ext cx="1497600" cy="12012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Clr>
                <a:schemeClr val="dk1"/>
              </a:buClr>
              <a:buSzPts val="3600"/>
              <a:buNone/>
              <a:defRPr sz="8000" b="0">
                <a:solidFill>
                  <a:schemeClr val="dk1"/>
                </a:solidFill>
              </a:defRPr>
            </a:lvl1pPr>
            <a:lvl2pPr lvl="1"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9pPr>
          </a:lstStyle>
          <a:p>
            <a:r>
              <a:t>xx%</a:t>
            </a:r>
          </a:p>
        </p:txBody>
      </p:sp>
      <p:sp>
        <p:nvSpPr>
          <p:cNvPr id="50" name="Google Shape;50;p12"/>
          <p:cNvSpPr txBox="1">
            <a:spLocks noGrp="1"/>
          </p:cNvSpPr>
          <p:nvPr>
            <p:ph type="ctrTitle" idx="7"/>
          </p:nvPr>
        </p:nvSpPr>
        <p:spPr>
          <a:xfrm>
            <a:off x="7937645" y="4647880"/>
            <a:ext cx="3288000" cy="12012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b="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r>
              <a:rPr lang="en-US"/>
              <a:t>Click to edit Master title style</a:t>
            </a:r>
            <a:endParaRPr/>
          </a:p>
        </p:txBody>
      </p:sp>
      <p:sp>
        <p:nvSpPr>
          <p:cNvPr id="51" name="Google Shape;51;p12"/>
          <p:cNvSpPr txBox="1">
            <a:spLocks noGrp="1"/>
          </p:cNvSpPr>
          <p:nvPr>
            <p:ph type="title" idx="8" hasCustomPrompt="1"/>
          </p:nvPr>
        </p:nvSpPr>
        <p:spPr>
          <a:xfrm>
            <a:off x="6336337" y="4592075"/>
            <a:ext cx="1497600" cy="12012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Clr>
                <a:schemeClr val="dk1"/>
              </a:buClr>
              <a:buSzPts val="3600"/>
              <a:buNone/>
              <a:defRPr sz="8000" b="0">
                <a:solidFill>
                  <a:schemeClr val="dk1"/>
                </a:solidFill>
              </a:defRPr>
            </a:lvl1pPr>
            <a:lvl2pPr lvl="1"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9pPr>
          </a:lstStyle>
          <a:p>
            <a:r>
              <a:t>xx%</a:t>
            </a:r>
          </a:p>
        </p:txBody>
      </p:sp>
    </p:spTree>
    <p:extLst>
      <p:ext uri="{BB962C8B-B14F-4D97-AF65-F5344CB8AC3E}">
        <p14:creationId xmlns:p14="http://schemas.microsoft.com/office/powerpoint/2010/main" val="93983394"/>
      </p:ext>
    </p:extLst>
  </p:cSld>
  <p:clrMapOvr>
    <a:masterClrMapping/>
  </p:clrMapOvr>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long list">
  <p:cSld name="Title and long list">
    <p:spTree>
      <p:nvGrpSpPr>
        <p:cNvPr id="1" name="Shape 52"/>
        <p:cNvGrpSpPr/>
        <p:nvPr/>
      </p:nvGrpSpPr>
      <p:grpSpPr>
        <a:xfrm>
          <a:off x="0" y="0"/>
          <a:ext cx="0" cy="0"/>
          <a:chOff x="0" y="0"/>
          <a:chExt cx="0" cy="0"/>
        </a:xfrm>
      </p:grpSpPr>
      <p:sp>
        <p:nvSpPr>
          <p:cNvPr id="53" name="Google Shape;53;p13"/>
          <p:cNvSpPr txBox="1">
            <a:spLocks noGrp="1"/>
          </p:cNvSpPr>
          <p:nvPr>
            <p:ph type="body" idx="1"/>
          </p:nvPr>
        </p:nvSpPr>
        <p:spPr>
          <a:xfrm>
            <a:off x="817767" y="1458735"/>
            <a:ext cx="10308000" cy="4861600"/>
          </a:xfrm>
          <a:prstGeom prst="rect">
            <a:avLst/>
          </a:prstGeom>
        </p:spPr>
        <p:txBody>
          <a:bodyPr spcFirstLastPara="1" wrap="square" lIns="91425" tIns="91425" rIns="91425" bIns="91425" anchor="t" anchorCtr="0">
            <a:noAutofit/>
          </a:bodyPr>
          <a:lstStyle>
            <a:lvl1pPr marL="609585" lvl="0" indent="-397923" rtl="0">
              <a:lnSpc>
                <a:spcPct val="100000"/>
              </a:lnSpc>
              <a:spcBef>
                <a:spcPts val="0"/>
              </a:spcBef>
              <a:spcAft>
                <a:spcPts val="0"/>
              </a:spcAft>
              <a:buClr>
                <a:srgbClr val="908269"/>
              </a:buClr>
              <a:buSzPts val="1100"/>
              <a:buFont typeface="Livvic Medium"/>
              <a:buAutoNum type="arabicPeriod"/>
              <a:defRPr sz="1600"/>
            </a:lvl1pPr>
            <a:lvl2pPr marL="1219170" lvl="1" indent="-397923" rtl="0">
              <a:spcBef>
                <a:spcPts val="2133"/>
              </a:spcBef>
              <a:spcAft>
                <a:spcPts val="0"/>
              </a:spcAft>
              <a:buSzPts val="1100"/>
              <a:buFont typeface="Muli"/>
              <a:buAutoNum type="alphaLcPeriod"/>
              <a:defRPr/>
            </a:lvl2pPr>
            <a:lvl3pPr marL="1828754" lvl="2" indent="-397923" rtl="0">
              <a:spcBef>
                <a:spcPts val="2133"/>
              </a:spcBef>
              <a:spcAft>
                <a:spcPts val="0"/>
              </a:spcAft>
              <a:buSzPts val="1100"/>
              <a:buFont typeface="Muli"/>
              <a:buAutoNum type="romanLcPeriod"/>
              <a:defRPr/>
            </a:lvl3pPr>
            <a:lvl4pPr marL="2438339" lvl="3" indent="-397923" rtl="0">
              <a:spcBef>
                <a:spcPts val="2133"/>
              </a:spcBef>
              <a:spcAft>
                <a:spcPts val="0"/>
              </a:spcAft>
              <a:buSzPts val="1100"/>
              <a:buFont typeface="Muli"/>
              <a:buAutoNum type="arabicPeriod"/>
              <a:defRPr/>
            </a:lvl4pPr>
            <a:lvl5pPr marL="3047924" lvl="4" indent="-397923" rtl="0">
              <a:spcBef>
                <a:spcPts val="2133"/>
              </a:spcBef>
              <a:spcAft>
                <a:spcPts val="0"/>
              </a:spcAft>
              <a:buSzPts val="1100"/>
              <a:buFont typeface="Muli"/>
              <a:buAutoNum type="alphaLcPeriod"/>
              <a:defRPr/>
            </a:lvl5pPr>
            <a:lvl6pPr marL="3657509" lvl="5" indent="-397923" rtl="0">
              <a:spcBef>
                <a:spcPts val="2133"/>
              </a:spcBef>
              <a:spcAft>
                <a:spcPts val="0"/>
              </a:spcAft>
              <a:buSzPts val="1100"/>
              <a:buFont typeface="Muli"/>
              <a:buAutoNum type="romanLcPeriod"/>
              <a:defRPr/>
            </a:lvl6pPr>
            <a:lvl7pPr marL="4267093" lvl="6" indent="-397923" rtl="0">
              <a:spcBef>
                <a:spcPts val="2133"/>
              </a:spcBef>
              <a:spcAft>
                <a:spcPts val="0"/>
              </a:spcAft>
              <a:buSzPts val="1100"/>
              <a:buFont typeface="Muli"/>
              <a:buAutoNum type="arabicPeriod"/>
              <a:defRPr/>
            </a:lvl7pPr>
            <a:lvl8pPr marL="4876678" lvl="7" indent="-397923" rtl="0">
              <a:spcBef>
                <a:spcPts val="2133"/>
              </a:spcBef>
              <a:spcAft>
                <a:spcPts val="0"/>
              </a:spcAft>
              <a:buSzPts val="1100"/>
              <a:buFont typeface="Muli"/>
              <a:buAutoNum type="alphaLcPeriod"/>
              <a:defRPr/>
            </a:lvl8pPr>
            <a:lvl9pPr marL="5486263" lvl="8" indent="-397923" rtl="0">
              <a:spcBef>
                <a:spcPts val="2133"/>
              </a:spcBef>
              <a:spcAft>
                <a:spcPts val="2133"/>
              </a:spcAft>
              <a:buSzPts val="1100"/>
              <a:buFont typeface="Muli"/>
              <a:buAutoNum type="romanLcPeriod"/>
              <a:defRPr/>
            </a:lvl9pPr>
          </a:lstStyle>
          <a:p>
            <a:pPr lvl="0"/>
            <a:r>
              <a:rPr lang="en-US"/>
              <a:t>Click to edit Master text styles</a:t>
            </a:r>
          </a:p>
        </p:txBody>
      </p:sp>
      <p:sp>
        <p:nvSpPr>
          <p:cNvPr id="54" name="Google Shape;54;p13"/>
          <p:cNvSpPr txBox="1">
            <a:spLocks noGrp="1"/>
          </p:cNvSpPr>
          <p:nvPr>
            <p:ph type="ctrTitle"/>
          </p:nvPr>
        </p:nvSpPr>
        <p:spPr>
          <a:xfrm>
            <a:off x="2580733" y="479267"/>
            <a:ext cx="7030800" cy="1292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4000" b="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r>
              <a:rPr lang="en-US"/>
              <a:t>Click to edit Master title style</a:t>
            </a:r>
            <a:endParaRPr/>
          </a:p>
        </p:txBody>
      </p:sp>
    </p:spTree>
    <p:extLst>
      <p:ext uri="{BB962C8B-B14F-4D97-AF65-F5344CB8AC3E}">
        <p14:creationId xmlns:p14="http://schemas.microsoft.com/office/powerpoint/2010/main" val="6242512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Resources">
  <p:cSld name="Resources">
    <p:spTree>
      <p:nvGrpSpPr>
        <p:cNvPr id="1" name="Shape 55"/>
        <p:cNvGrpSpPr/>
        <p:nvPr/>
      </p:nvGrpSpPr>
      <p:grpSpPr>
        <a:xfrm>
          <a:off x="0" y="0"/>
          <a:ext cx="0" cy="0"/>
          <a:chOff x="0" y="0"/>
          <a:chExt cx="0" cy="0"/>
        </a:xfrm>
      </p:grpSpPr>
      <p:sp>
        <p:nvSpPr>
          <p:cNvPr id="56" name="Google Shape;56;p14"/>
          <p:cNvSpPr txBox="1">
            <a:spLocks noGrp="1"/>
          </p:cNvSpPr>
          <p:nvPr>
            <p:ph type="body" idx="1"/>
          </p:nvPr>
        </p:nvSpPr>
        <p:spPr>
          <a:xfrm>
            <a:off x="806955" y="1615933"/>
            <a:ext cx="4580000" cy="4374800"/>
          </a:xfrm>
          <a:prstGeom prst="rect">
            <a:avLst/>
          </a:prstGeom>
        </p:spPr>
        <p:txBody>
          <a:bodyPr spcFirstLastPara="1" wrap="square" lIns="91425" tIns="91425" rIns="91425" bIns="91425" anchor="t" anchorCtr="0">
            <a:noAutofit/>
          </a:bodyPr>
          <a:lstStyle>
            <a:lvl1pPr marL="609585" lvl="0" indent="-372524" rtl="0">
              <a:lnSpc>
                <a:spcPct val="100000"/>
              </a:lnSpc>
              <a:spcBef>
                <a:spcPts val="0"/>
              </a:spcBef>
              <a:spcAft>
                <a:spcPts val="0"/>
              </a:spcAft>
              <a:buSzPts val="800"/>
              <a:buFont typeface="Nunito Light"/>
              <a:buChar char="■"/>
              <a:defRPr/>
            </a:lvl1pPr>
            <a:lvl2pPr marL="1219170" lvl="1" indent="-406390" rtl="0">
              <a:spcBef>
                <a:spcPts val="2133"/>
              </a:spcBef>
              <a:spcAft>
                <a:spcPts val="0"/>
              </a:spcAft>
              <a:buSzPts val="1200"/>
              <a:buFont typeface="Nunito Light"/>
              <a:buChar char="◂"/>
              <a:defRPr/>
            </a:lvl2pPr>
            <a:lvl3pPr marL="1828754" lvl="2" indent="-406390" rtl="0">
              <a:spcBef>
                <a:spcPts val="2133"/>
              </a:spcBef>
              <a:spcAft>
                <a:spcPts val="0"/>
              </a:spcAft>
              <a:buSzPts val="1200"/>
              <a:buFont typeface="Nunito Light"/>
              <a:buChar char="◂"/>
              <a:defRPr/>
            </a:lvl3pPr>
            <a:lvl4pPr marL="2438339" lvl="3" indent="-406390" rtl="0">
              <a:spcBef>
                <a:spcPts val="2133"/>
              </a:spcBef>
              <a:spcAft>
                <a:spcPts val="0"/>
              </a:spcAft>
              <a:buSzPts val="1200"/>
              <a:buFont typeface="Nunito Light"/>
              <a:buChar char="◂"/>
              <a:defRPr/>
            </a:lvl4pPr>
            <a:lvl5pPr marL="3047924" lvl="4" indent="-406390" rtl="0">
              <a:spcBef>
                <a:spcPts val="2133"/>
              </a:spcBef>
              <a:spcAft>
                <a:spcPts val="0"/>
              </a:spcAft>
              <a:buSzPts val="1200"/>
              <a:buFont typeface="Nunito Light"/>
              <a:buChar char="○"/>
              <a:defRPr/>
            </a:lvl5pPr>
            <a:lvl6pPr marL="3657509" lvl="5" indent="-406390" rtl="0">
              <a:spcBef>
                <a:spcPts val="2133"/>
              </a:spcBef>
              <a:spcAft>
                <a:spcPts val="0"/>
              </a:spcAft>
              <a:buSzPts val="1200"/>
              <a:buFont typeface="Nunito Light"/>
              <a:buChar char="■"/>
              <a:defRPr/>
            </a:lvl6pPr>
            <a:lvl7pPr marL="4267093" lvl="6" indent="-406390" rtl="0">
              <a:spcBef>
                <a:spcPts val="2133"/>
              </a:spcBef>
              <a:spcAft>
                <a:spcPts val="0"/>
              </a:spcAft>
              <a:buSzPts val="1200"/>
              <a:buFont typeface="Nunito Light"/>
              <a:buChar char="●"/>
              <a:defRPr/>
            </a:lvl7pPr>
            <a:lvl8pPr marL="4876678" lvl="7" indent="-406390" rtl="0">
              <a:spcBef>
                <a:spcPts val="2133"/>
              </a:spcBef>
              <a:spcAft>
                <a:spcPts val="0"/>
              </a:spcAft>
              <a:buSzPts val="1200"/>
              <a:buFont typeface="Nunito Light"/>
              <a:buChar char="○"/>
              <a:defRPr/>
            </a:lvl8pPr>
            <a:lvl9pPr marL="5486263" lvl="8" indent="-406390" rtl="0">
              <a:spcBef>
                <a:spcPts val="2133"/>
              </a:spcBef>
              <a:spcAft>
                <a:spcPts val="2133"/>
              </a:spcAft>
              <a:buSzPts val="1200"/>
              <a:buFont typeface="Nunito Light"/>
              <a:buChar char="■"/>
              <a:defRPr/>
            </a:lvl9pPr>
          </a:lstStyle>
          <a:p>
            <a:pPr lvl="0"/>
            <a:r>
              <a:rPr lang="en-US"/>
              <a:t>Click to edit Master text styles</a:t>
            </a:r>
          </a:p>
        </p:txBody>
      </p:sp>
      <p:sp>
        <p:nvSpPr>
          <p:cNvPr id="57" name="Google Shape;57;p14"/>
          <p:cNvSpPr txBox="1">
            <a:spLocks noGrp="1"/>
          </p:cNvSpPr>
          <p:nvPr>
            <p:ph type="body" idx="2"/>
          </p:nvPr>
        </p:nvSpPr>
        <p:spPr>
          <a:xfrm>
            <a:off x="6509533" y="1593933"/>
            <a:ext cx="4580000" cy="4418800"/>
          </a:xfrm>
          <a:prstGeom prst="rect">
            <a:avLst/>
          </a:prstGeom>
        </p:spPr>
        <p:txBody>
          <a:bodyPr spcFirstLastPara="1" wrap="square" lIns="91425" tIns="91425" rIns="91425" bIns="91425" anchor="ctr" anchorCtr="0">
            <a:noAutofit/>
          </a:bodyPr>
          <a:lstStyle>
            <a:lvl1pPr marL="609585" lvl="0" indent="-372524" rtl="0">
              <a:lnSpc>
                <a:spcPct val="100000"/>
              </a:lnSpc>
              <a:spcBef>
                <a:spcPts val="400"/>
              </a:spcBef>
              <a:spcAft>
                <a:spcPts val="0"/>
              </a:spcAft>
              <a:buSzPts val="800"/>
              <a:buFont typeface="Nunito Light"/>
              <a:buChar char="■"/>
              <a:defRPr/>
            </a:lvl1pPr>
            <a:lvl2pPr marL="1219170" lvl="1" indent="-406390" rtl="0">
              <a:spcBef>
                <a:spcPts val="0"/>
              </a:spcBef>
              <a:spcAft>
                <a:spcPts val="0"/>
              </a:spcAft>
              <a:buSzPts val="1200"/>
              <a:buFont typeface="Nunito Light"/>
              <a:buChar char="◂"/>
              <a:defRPr/>
            </a:lvl2pPr>
            <a:lvl3pPr marL="1828754" lvl="2" indent="-406390" rtl="0">
              <a:spcBef>
                <a:spcPts val="2133"/>
              </a:spcBef>
              <a:spcAft>
                <a:spcPts val="0"/>
              </a:spcAft>
              <a:buSzPts val="1200"/>
              <a:buFont typeface="Nunito Light"/>
              <a:buChar char="◂"/>
              <a:defRPr/>
            </a:lvl3pPr>
            <a:lvl4pPr marL="2438339" lvl="3" indent="-406390" rtl="0">
              <a:spcBef>
                <a:spcPts val="2133"/>
              </a:spcBef>
              <a:spcAft>
                <a:spcPts val="0"/>
              </a:spcAft>
              <a:buSzPts val="1200"/>
              <a:buFont typeface="Nunito Light"/>
              <a:buChar char="◂"/>
              <a:defRPr/>
            </a:lvl4pPr>
            <a:lvl5pPr marL="3047924" lvl="4" indent="-406390" rtl="0">
              <a:spcBef>
                <a:spcPts val="2133"/>
              </a:spcBef>
              <a:spcAft>
                <a:spcPts val="0"/>
              </a:spcAft>
              <a:buSzPts val="1200"/>
              <a:buFont typeface="Nunito Light"/>
              <a:buChar char="○"/>
              <a:defRPr/>
            </a:lvl5pPr>
            <a:lvl6pPr marL="3657509" lvl="5" indent="-406390" rtl="0">
              <a:spcBef>
                <a:spcPts val="2133"/>
              </a:spcBef>
              <a:spcAft>
                <a:spcPts val="0"/>
              </a:spcAft>
              <a:buSzPts val="1200"/>
              <a:buFont typeface="Nunito Light"/>
              <a:buChar char="■"/>
              <a:defRPr/>
            </a:lvl6pPr>
            <a:lvl7pPr marL="4267093" lvl="6" indent="-406390" rtl="0">
              <a:spcBef>
                <a:spcPts val="2133"/>
              </a:spcBef>
              <a:spcAft>
                <a:spcPts val="0"/>
              </a:spcAft>
              <a:buSzPts val="1200"/>
              <a:buFont typeface="Nunito Light"/>
              <a:buChar char="●"/>
              <a:defRPr/>
            </a:lvl7pPr>
            <a:lvl8pPr marL="4876678" lvl="7" indent="-406390" rtl="0">
              <a:spcBef>
                <a:spcPts val="2133"/>
              </a:spcBef>
              <a:spcAft>
                <a:spcPts val="0"/>
              </a:spcAft>
              <a:buSzPts val="1200"/>
              <a:buFont typeface="Nunito Light"/>
              <a:buChar char="○"/>
              <a:defRPr/>
            </a:lvl8pPr>
            <a:lvl9pPr marL="5486263" lvl="8" indent="-406390" rtl="0">
              <a:spcBef>
                <a:spcPts val="2133"/>
              </a:spcBef>
              <a:spcAft>
                <a:spcPts val="2133"/>
              </a:spcAft>
              <a:buSzPts val="1200"/>
              <a:buFont typeface="Nunito Light"/>
              <a:buChar char="■"/>
              <a:defRPr/>
            </a:lvl9pPr>
          </a:lstStyle>
          <a:p>
            <a:pPr lvl="0"/>
            <a:r>
              <a:rPr lang="en-US"/>
              <a:t>Click to edit Master text styles</a:t>
            </a:r>
          </a:p>
        </p:txBody>
      </p:sp>
      <p:sp>
        <p:nvSpPr>
          <p:cNvPr id="58" name="Google Shape;58;p14"/>
          <p:cNvSpPr txBox="1">
            <a:spLocks noGrp="1"/>
          </p:cNvSpPr>
          <p:nvPr>
            <p:ph type="ctrTitle"/>
          </p:nvPr>
        </p:nvSpPr>
        <p:spPr>
          <a:xfrm>
            <a:off x="2580733" y="479267"/>
            <a:ext cx="7030800" cy="1292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4000" b="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r>
              <a:rPr lang="en-US"/>
              <a:t>Click to edit Master title style</a:t>
            </a:r>
            <a:endParaRPr/>
          </a:p>
        </p:txBody>
      </p:sp>
    </p:spTree>
    <p:extLst>
      <p:ext uri="{BB962C8B-B14F-4D97-AF65-F5344CB8AC3E}">
        <p14:creationId xmlns:p14="http://schemas.microsoft.com/office/powerpoint/2010/main" val="3397005595"/>
      </p:ext>
    </p:extLst>
  </p:cSld>
  <p:clrMapOvr>
    <a:masterClrMapping/>
  </p:clrMapOvr>
  <p:hf sldNum="0"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59"/>
        <p:cNvGrpSpPr/>
        <p:nvPr/>
      </p:nvGrpSpPr>
      <p:grpSpPr>
        <a:xfrm>
          <a:off x="0" y="0"/>
          <a:ext cx="0" cy="0"/>
          <a:chOff x="0" y="0"/>
          <a:chExt cx="0" cy="0"/>
        </a:xfrm>
      </p:grpSpPr>
      <p:sp>
        <p:nvSpPr>
          <p:cNvPr id="60" name="Google Shape;60;p15"/>
          <p:cNvSpPr txBox="1">
            <a:spLocks noGrp="1"/>
          </p:cNvSpPr>
          <p:nvPr>
            <p:ph type="ctrTitle"/>
          </p:nvPr>
        </p:nvSpPr>
        <p:spPr>
          <a:xfrm>
            <a:off x="3938820" y="3488671"/>
            <a:ext cx="1634400" cy="3044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3"/>
              </a:buClr>
              <a:buSzPts val="1600"/>
              <a:buNone/>
              <a:defRPr sz="3200" b="0"/>
            </a:lvl1pPr>
            <a:lvl2pPr lvl="1" rtl="0">
              <a:spcBef>
                <a:spcPts val="0"/>
              </a:spcBef>
              <a:spcAft>
                <a:spcPts val="0"/>
              </a:spcAft>
              <a:buClr>
                <a:schemeClr val="accent3"/>
              </a:buClr>
              <a:buSzPts val="1600"/>
              <a:buNone/>
              <a:defRPr sz="2133">
                <a:solidFill>
                  <a:schemeClr val="accent3"/>
                </a:solidFill>
              </a:defRPr>
            </a:lvl2pPr>
            <a:lvl3pPr lvl="2" rtl="0">
              <a:spcBef>
                <a:spcPts val="0"/>
              </a:spcBef>
              <a:spcAft>
                <a:spcPts val="0"/>
              </a:spcAft>
              <a:buClr>
                <a:schemeClr val="accent3"/>
              </a:buClr>
              <a:buSzPts val="1600"/>
              <a:buNone/>
              <a:defRPr sz="2133">
                <a:solidFill>
                  <a:schemeClr val="accent3"/>
                </a:solidFill>
              </a:defRPr>
            </a:lvl3pPr>
            <a:lvl4pPr lvl="3" rtl="0">
              <a:spcBef>
                <a:spcPts val="0"/>
              </a:spcBef>
              <a:spcAft>
                <a:spcPts val="0"/>
              </a:spcAft>
              <a:buClr>
                <a:schemeClr val="accent3"/>
              </a:buClr>
              <a:buSzPts val="1600"/>
              <a:buNone/>
              <a:defRPr sz="2133">
                <a:solidFill>
                  <a:schemeClr val="accent3"/>
                </a:solidFill>
              </a:defRPr>
            </a:lvl4pPr>
            <a:lvl5pPr lvl="4" rtl="0">
              <a:spcBef>
                <a:spcPts val="0"/>
              </a:spcBef>
              <a:spcAft>
                <a:spcPts val="0"/>
              </a:spcAft>
              <a:buClr>
                <a:schemeClr val="accent3"/>
              </a:buClr>
              <a:buSzPts val="1600"/>
              <a:buNone/>
              <a:defRPr sz="2133">
                <a:solidFill>
                  <a:schemeClr val="accent3"/>
                </a:solidFill>
              </a:defRPr>
            </a:lvl5pPr>
            <a:lvl6pPr lvl="5" rtl="0">
              <a:spcBef>
                <a:spcPts val="0"/>
              </a:spcBef>
              <a:spcAft>
                <a:spcPts val="0"/>
              </a:spcAft>
              <a:buClr>
                <a:schemeClr val="accent3"/>
              </a:buClr>
              <a:buSzPts val="1600"/>
              <a:buNone/>
              <a:defRPr sz="2133">
                <a:solidFill>
                  <a:schemeClr val="accent3"/>
                </a:solidFill>
              </a:defRPr>
            </a:lvl6pPr>
            <a:lvl7pPr lvl="6" rtl="0">
              <a:spcBef>
                <a:spcPts val="0"/>
              </a:spcBef>
              <a:spcAft>
                <a:spcPts val="0"/>
              </a:spcAft>
              <a:buClr>
                <a:schemeClr val="accent3"/>
              </a:buClr>
              <a:buSzPts val="1600"/>
              <a:buNone/>
              <a:defRPr sz="2133">
                <a:solidFill>
                  <a:schemeClr val="accent3"/>
                </a:solidFill>
              </a:defRPr>
            </a:lvl7pPr>
            <a:lvl8pPr lvl="7" rtl="0">
              <a:spcBef>
                <a:spcPts val="0"/>
              </a:spcBef>
              <a:spcAft>
                <a:spcPts val="0"/>
              </a:spcAft>
              <a:buClr>
                <a:schemeClr val="accent3"/>
              </a:buClr>
              <a:buSzPts val="1600"/>
              <a:buNone/>
              <a:defRPr sz="2133">
                <a:solidFill>
                  <a:schemeClr val="accent3"/>
                </a:solidFill>
              </a:defRPr>
            </a:lvl8pPr>
            <a:lvl9pPr lvl="8" rtl="0">
              <a:spcBef>
                <a:spcPts val="0"/>
              </a:spcBef>
              <a:spcAft>
                <a:spcPts val="0"/>
              </a:spcAft>
              <a:buClr>
                <a:schemeClr val="accent3"/>
              </a:buClr>
              <a:buSzPts val="1600"/>
              <a:buNone/>
              <a:defRPr sz="2133">
                <a:solidFill>
                  <a:schemeClr val="accent3"/>
                </a:solidFill>
              </a:defRPr>
            </a:lvl9pPr>
          </a:lstStyle>
          <a:p>
            <a:r>
              <a:rPr lang="en-US"/>
              <a:t>Click to edit Master title style</a:t>
            </a:r>
            <a:endParaRPr/>
          </a:p>
        </p:txBody>
      </p:sp>
      <p:sp>
        <p:nvSpPr>
          <p:cNvPr id="61" name="Google Shape;61;p15"/>
          <p:cNvSpPr txBox="1">
            <a:spLocks noGrp="1"/>
          </p:cNvSpPr>
          <p:nvPr>
            <p:ph type="subTitle" idx="1"/>
          </p:nvPr>
        </p:nvSpPr>
        <p:spPr>
          <a:xfrm>
            <a:off x="3489820" y="3716163"/>
            <a:ext cx="2532400" cy="770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867">
                <a:latin typeface="Livvic"/>
                <a:ea typeface="Livvic"/>
                <a:cs typeface="Livvic"/>
                <a:sym typeface="Livvic"/>
              </a:defRPr>
            </a:lvl1pPr>
            <a:lvl2pPr lvl="1" algn="ctr" rtl="0">
              <a:lnSpc>
                <a:spcPct val="100000"/>
              </a:lnSpc>
              <a:spcBef>
                <a:spcPts val="2133"/>
              </a:spcBef>
              <a:spcAft>
                <a:spcPts val="0"/>
              </a:spcAft>
              <a:buNone/>
              <a:defRPr sz="1867">
                <a:latin typeface="Livvic"/>
                <a:ea typeface="Livvic"/>
                <a:cs typeface="Livvic"/>
                <a:sym typeface="Livvic"/>
              </a:defRPr>
            </a:lvl2pPr>
            <a:lvl3pPr lvl="2" algn="ctr" rtl="0">
              <a:lnSpc>
                <a:spcPct val="100000"/>
              </a:lnSpc>
              <a:spcBef>
                <a:spcPts val="2133"/>
              </a:spcBef>
              <a:spcAft>
                <a:spcPts val="0"/>
              </a:spcAft>
              <a:buNone/>
              <a:defRPr sz="1867">
                <a:latin typeface="Livvic"/>
                <a:ea typeface="Livvic"/>
                <a:cs typeface="Livvic"/>
                <a:sym typeface="Livvic"/>
              </a:defRPr>
            </a:lvl3pPr>
            <a:lvl4pPr lvl="3" algn="ctr" rtl="0">
              <a:lnSpc>
                <a:spcPct val="100000"/>
              </a:lnSpc>
              <a:spcBef>
                <a:spcPts val="2133"/>
              </a:spcBef>
              <a:spcAft>
                <a:spcPts val="0"/>
              </a:spcAft>
              <a:buNone/>
              <a:defRPr sz="1867">
                <a:latin typeface="Livvic"/>
                <a:ea typeface="Livvic"/>
                <a:cs typeface="Livvic"/>
                <a:sym typeface="Livvic"/>
              </a:defRPr>
            </a:lvl4pPr>
            <a:lvl5pPr lvl="4" algn="ctr" rtl="0">
              <a:lnSpc>
                <a:spcPct val="100000"/>
              </a:lnSpc>
              <a:spcBef>
                <a:spcPts val="2133"/>
              </a:spcBef>
              <a:spcAft>
                <a:spcPts val="0"/>
              </a:spcAft>
              <a:buNone/>
              <a:defRPr sz="1867">
                <a:latin typeface="Livvic"/>
                <a:ea typeface="Livvic"/>
                <a:cs typeface="Livvic"/>
                <a:sym typeface="Livvic"/>
              </a:defRPr>
            </a:lvl5pPr>
            <a:lvl6pPr lvl="5" algn="ctr" rtl="0">
              <a:lnSpc>
                <a:spcPct val="100000"/>
              </a:lnSpc>
              <a:spcBef>
                <a:spcPts val="2133"/>
              </a:spcBef>
              <a:spcAft>
                <a:spcPts val="0"/>
              </a:spcAft>
              <a:buNone/>
              <a:defRPr sz="1867">
                <a:latin typeface="Livvic"/>
                <a:ea typeface="Livvic"/>
                <a:cs typeface="Livvic"/>
                <a:sym typeface="Livvic"/>
              </a:defRPr>
            </a:lvl6pPr>
            <a:lvl7pPr lvl="6" algn="ctr" rtl="0">
              <a:lnSpc>
                <a:spcPct val="100000"/>
              </a:lnSpc>
              <a:spcBef>
                <a:spcPts val="2133"/>
              </a:spcBef>
              <a:spcAft>
                <a:spcPts val="0"/>
              </a:spcAft>
              <a:buNone/>
              <a:defRPr sz="1867">
                <a:latin typeface="Livvic"/>
                <a:ea typeface="Livvic"/>
                <a:cs typeface="Livvic"/>
                <a:sym typeface="Livvic"/>
              </a:defRPr>
            </a:lvl7pPr>
            <a:lvl8pPr lvl="7" algn="ctr" rtl="0">
              <a:lnSpc>
                <a:spcPct val="100000"/>
              </a:lnSpc>
              <a:spcBef>
                <a:spcPts val="2133"/>
              </a:spcBef>
              <a:spcAft>
                <a:spcPts val="0"/>
              </a:spcAft>
              <a:buNone/>
              <a:defRPr sz="1867">
                <a:latin typeface="Livvic"/>
                <a:ea typeface="Livvic"/>
                <a:cs typeface="Livvic"/>
                <a:sym typeface="Livvic"/>
              </a:defRPr>
            </a:lvl8pPr>
            <a:lvl9pPr lvl="8" algn="ctr" rtl="0">
              <a:lnSpc>
                <a:spcPct val="100000"/>
              </a:lnSpc>
              <a:spcBef>
                <a:spcPts val="2133"/>
              </a:spcBef>
              <a:spcAft>
                <a:spcPts val="2133"/>
              </a:spcAft>
              <a:buNone/>
              <a:defRPr sz="1867">
                <a:latin typeface="Livvic"/>
                <a:ea typeface="Livvic"/>
                <a:cs typeface="Livvic"/>
                <a:sym typeface="Livvic"/>
              </a:defRPr>
            </a:lvl9pPr>
          </a:lstStyle>
          <a:p>
            <a:r>
              <a:rPr lang="en-US"/>
              <a:t>Click to edit Master subtitle style</a:t>
            </a:r>
            <a:endParaRPr/>
          </a:p>
        </p:txBody>
      </p:sp>
      <p:sp>
        <p:nvSpPr>
          <p:cNvPr id="62" name="Google Shape;62;p15"/>
          <p:cNvSpPr txBox="1">
            <a:spLocks noGrp="1"/>
          </p:cNvSpPr>
          <p:nvPr>
            <p:ph type="ctrTitle" idx="2"/>
          </p:nvPr>
        </p:nvSpPr>
        <p:spPr>
          <a:xfrm>
            <a:off x="8766831" y="3453871"/>
            <a:ext cx="2322400" cy="339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3"/>
              </a:buClr>
              <a:buSzPts val="1600"/>
              <a:buNone/>
              <a:defRPr sz="3200" b="0"/>
            </a:lvl1pPr>
            <a:lvl2pPr lvl="1" rtl="0">
              <a:spcBef>
                <a:spcPts val="0"/>
              </a:spcBef>
              <a:spcAft>
                <a:spcPts val="0"/>
              </a:spcAft>
              <a:buClr>
                <a:schemeClr val="accent3"/>
              </a:buClr>
              <a:buSzPts val="1600"/>
              <a:buNone/>
              <a:defRPr sz="2133">
                <a:solidFill>
                  <a:schemeClr val="accent3"/>
                </a:solidFill>
              </a:defRPr>
            </a:lvl2pPr>
            <a:lvl3pPr lvl="2" rtl="0">
              <a:spcBef>
                <a:spcPts val="0"/>
              </a:spcBef>
              <a:spcAft>
                <a:spcPts val="0"/>
              </a:spcAft>
              <a:buClr>
                <a:schemeClr val="accent3"/>
              </a:buClr>
              <a:buSzPts val="1600"/>
              <a:buNone/>
              <a:defRPr sz="2133">
                <a:solidFill>
                  <a:schemeClr val="accent3"/>
                </a:solidFill>
              </a:defRPr>
            </a:lvl3pPr>
            <a:lvl4pPr lvl="3" rtl="0">
              <a:spcBef>
                <a:spcPts val="0"/>
              </a:spcBef>
              <a:spcAft>
                <a:spcPts val="0"/>
              </a:spcAft>
              <a:buClr>
                <a:schemeClr val="accent3"/>
              </a:buClr>
              <a:buSzPts val="1600"/>
              <a:buNone/>
              <a:defRPr sz="2133">
                <a:solidFill>
                  <a:schemeClr val="accent3"/>
                </a:solidFill>
              </a:defRPr>
            </a:lvl4pPr>
            <a:lvl5pPr lvl="4" rtl="0">
              <a:spcBef>
                <a:spcPts val="0"/>
              </a:spcBef>
              <a:spcAft>
                <a:spcPts val="0"/>
              </a:spcAft>
              <a:buClr>
                <a:schemeClr val="accent3"/>
              </a:buClr>
              <a:buSzPts val="1600"/>
              <a:buNone/>
              <a:defRPr sz="2133">
                <a:solidFill>
                  <a:schemeClr val="accent3"/>
                </a:solidFill>
              </a:defRPr>
            </a:lvl5pPr>
            <a:lvl6pPr lvl="5" rtl="0">
              <a:spcBef>
                <a:spcPts val="0"/>
              </a:spcBef>
              <a:spcAft>
                <a:spcPts val="0"/>
              </a:spcAft>
              <a:buClr>
                <a:schemeClr val="accent3"/>
              </a:buClr>
              <a:buSzPts val="1600"/>
              <a:buNone/>
              <a:defRPr sz="2133">
                <a:solidFill>
                  <a:schemeClr val="accent3"/>
                </a:solidFill>
              </a:defRPr>
            </a:lvl6pPr>
            <a:lvl7pPr lvl="6" rtl="0">
              <a:spcBef>
                <a:spcPts val="0"/>
              </a:spcBef>
              <a:spcAft>
                <a:spcPts val="0"/>
              </a:spcAft>
              <a:buClr>
                <a:schemeClr val="accent3"/>
              </a:buClr>
              <a:buSzPts val="1600"/>
              <a:buNone/>
              <a:defRPr sz="2133">
                <a:solidFill>
                  <a:schemeClr val="accent3"/>
                </a:solidFill>
              </a:defRPr>
            </a:lvl7pPr>
            <a:lvl8pPr lvl="7" rtl="0">
              <a:spcBef>
                <a:spcPts val="0"/>
              </a:spcBef>
              <a:spcAft>
                <a:spcPts val="0"/>
              </a:spcAft>
              <a:buClr>
                <a:schemeClr val="accent3"/>
              </a:buClr>
              <a:buSzPts val="1600"/>
              <a:buNone/>
              <a:defRPr sz="2133">
                <a:solidFill>
                  <a:schemeClr val="accent3"/>
                </a:solidFill>
              </a:defRPr>
            </a:lvl8pPr>
            <a:lvl9pPr lvl="8" rtl="0">
              <a:spcBef>
                <a:spcPts val="0"/>
              </a:spcBef>
              <a:spcAft>
                <a:spcPts val="0"/>
              </a:spcAft>
              <a:buClr>
                <a:schemeClr val="accent3"/>
              </a:buClr>
              <a:buSzPts val="1600"/>
              <a:buNone/>
              <a:defRPr sz="2133">
                <a:solidFill>
                  <a:schemeClr val="accent3"/>
                </a:solidFill>
              </a:defRPr>
            </a:lvl9pPr>
          </a:lstStyle>
          <a:p>
            <a:r>
              <a:rPr lang="en-US"/>
              <a:t>Click to edit Master title style</a:t>
            </a:r>
            <a:endParaRPr/>
          </a:p>
        </p:txBody>
      </p:sp>
      <p:sp>
        <p:nvSpPr>
          <p:cNvPr id="63" name="Google Shape;63;p15"/>
          <p:cNvSpPr txBox="1">
            <a:spLocks noGrp="1"/>
          </p:cNvSpPr>
          <p:nvPr>
            <p:ph type="subTitle" idx="3"/>
          </p:nvPr>
        </p:nvSpPr>
        <p:spPr>
          <a:xfrm>
            <a:off x="8661831" y="3716163"/>
            <a:ext cx="2532400" cy="103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867">
                <a:latin typeface="Livvic"/>
                <a:ea typeface="Livvic"/>
                <a:cs typeface="Livvic"/>
                <a:sym typeface="Livvic"/>
              </a:defRPr>
            </a:lvl1pPr>
            <a:lvl2pPr lvl="1" algn="ctr" rtl="0">
              <a:lnSpc>
                <a:spcPct val="100000"/>
              </a:lnSpc>
              <a:spcBef>
                <a:spcPts val="2133"/>
              </a:spcBef>
              <a:spcAft>
                <a:spcPts val="0"/>
              </a:spcAft>
              <a:buNone/>
              <a:defRPr sz="1867">
                <a:latin typeface="Livvic"/>
                <a:ea typeface="Livvic"/>
                <a:cs typeface="Livvic"/>
                <a:sym typeface="Livvic"/>
              </a:defRPr>
            </a:lvl2pPr>
            <a:lvl3pPr lvl="2" algn="ctr" rtl="0">
              <a:lnSpc>
                <a:spcPct val="100000"/>
              </a:lnSpc>
              <a:spcBef>
                <a:spcPts val="2133"/>
              </a:spcBef>
              <a:spcAft>
                <a:spcPts val="0"/>
              </a:spcAft>
              <a:buNone/>
              <a:defRPr sz="1867">
                <a:latin typeface="Livvic"/>
                <a:ea typeface="Livvic"/>
                <a:cs typeface="Livvic"/>
                <a:sym typeface="Livvic"/>
              </a:defRPr>
            </a:lvl3pPr>
            <a:lvl4pPr lvl="3" algn="ctr" rtl="0">
              <a:lnSpc>
                <a:spcPct val="100000"/>
              </a:lnSpc>
              <a:spcBef>
                <a:spcPts val="2133"/>
              </a:spcBef>
              <a:spcAft>
                <a:spcPts val="0"/>
              </a:spcAft>
              <a:buNone/>
              <a:defRPr sz="1867">
                <a:latin typeface="Livvic"/>
                <a:ea typeface="Livvic"/>
                <a:cs typeface="Livvic"/>
                <a:sym typeface="Livvic"/>
              </a:defRPr>
            </a:lvl4pPr>
            <a:lvl5pPr lvl="4" algn="ctr" rtl="0">
              <a:lnSpc>
                <a:spcPct val="100000"/>
              </a:lnSpc>
              <a:spcBef>
                <a:spcPts val="2133"/>
              </a:spcBef>
              <a:spcAft>
                <a:spcPts val="0"/>
              </a:spcAft>
              <a:buNone/>
              <a:defRPr sz="1867">
                <a:latin typeface="Livvic"/>
                <a:ea typeface="Livvic"/>
                <a:cs typeface="Livvic"/>
                <a:sym typeface="Livvic"/>
              </a:defRPr>
            </a:lvl5pPr>
            <a:lvl6pPr lvl="5" algn="ctr" rtl="0">
              <a:lnSpc>
                <a:spcPct val="100000"/>
              </a:lnSpc>
              <a:spcBef>
                <a:spcPts val="2133"/>
              </a:spcBef>
              <a:spcAft>
                <a:spcPts val="0"/>
              </a:spcAft>
              <a:buNone/>
              <a:defRPr sz="1867">
                <a:latin typeface="Livvic"/>
                <a:ea typeface="Livvic"/>
                <a:cs typeface="Livvic"/>
                <a:sym typeface="Livvic"/>
              </a:defRPr>
            </a:lvl6pPr>
            <a:lvl7pPr lvl="6" algn="ctr" rtl="0">
              <a:lnSpc>
                <a:spcPct val="100000"/>
              </a:lnSpc>
              <a:spcBef>
                <a:spcPts val="2133"/>
              </a:spcBef>
              <a:spcAft>
                <a:spcPts val="0"/>
              </a:spcAft>
              <a:buNone/>
              <a:defRPr sz="1867">
                <a:latin typeface="Livvic"/>
                <a:ea typeface="Livvic"/>
                <a:cs typeface="Livvic"/>
                <a:sym typeface="Livvic"/>
              </a:defRPr>
            </a:lvl7pPr>
            <a:lvl8pPr lvl="7" algn="ctr" rtl="0">
              <a:lnSpc>
                <a:spcPct val="100000"/>
              </a:lnSpc>
              <a:spcBef>
                <a:spcPts val="2133"/>
              </a:spcBef>
              <a:spcAft>
                <a:spcPts val="0"/>
              </a:spcAft>
              <a:buNone/>
              <a:defRPr sz="1867">
                <a:latin typeface="Livvic"/>
                <a:ea typeface="Livvic"/>
                <a:cs typeface="Livvic"/>
                <a:sym typeface="Livvic"/>
              </a:defRPr>
            </a:lvl8pPr>
            <a:lvl9pPr lvl="8" algn="ctr" rtl="0">
              <a:lnSpc>
                <a:spcPct val="100000"/>
              </a:lnSpc>
              <a:spcBef>
                <a:spcPts val="2133"/>
              </a:spcBef>
              <a:spcAft>
                <a:spcPts val="2133"/>
              </a:spcAft>
              <a:buNone/>
              <a:defRPr sz="1867">
                <a:latin typeface="Livvic"/>
                <a:ea typeface="Livvic"/>
                <a:cs typeface="Livvic"/>
                <a:sym typeface="Livvic"/>
              </a:defRPr>
            </a:lvl9pPr>
          </a:lstStyle>
          <a:p>
            <a:r>
              <a:rPr lang="en-US"/>
              <a:t>Click to edit Master subtitle style</a:t>
            </a:r>
            <a:endParaRPr/>
          </a:p>
        </p:txBody>
      </p:sp>
      <p:sp>
        <p:nvSpPr>
          <p:cNvPr id="64" name="Google Shape;64;p15"/>
          <p:cNvSpPr txBox="1">
            <a:spLocks noGrp="1"/>
          </p:cNvSpPr>
          <p:nvPr>
            <p:ph type="ctrTitle" idx="4"/>
          </p:nvPr>
        </p:nvSpPr>
        <p:spPr>
          <a:xfrm>
            <a:off x="1079369" y="3488671"/>
            <a:ext cx="2425600" cy="3044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3"/>
              </a:buClr>
              <a:buSzPts val="1600"/>
              <a:buNone/>
              <a:defRPr sz="3200" b="0"/>
            </a:lvl1pPr>
            <a:lvl2pPr lvl="1" rtl="0">
              <a:spcBef>
                <a:spcPts val="0"/>
              </a:spcBef>
              <a:spcAft>
                <a:spcPts val="0"/>
              </a:spcAft>
              <a:buClr>
                <a:schemeClr val="accent3"/>
              </a:buClr>
              <a:buSzPts val="1600"/>
              <a:buNone/>
              <a:defRPr sz="2133">
                <a:solidFill>
                  <a:schemeClr val="accent3"/>
                </a:solidFill>
              </a:defRPr>
            </a:lvl2pPr>
            <a:lvl3pPr lvl="2" rtl="0">
              <a:spcBef>
                <a:spcPts val="0"/>
              </a:spcBef>
              <a:spcAft>
                <a:spcPts val="0"/>
              </a:spcAft>
              <a:buClr>
                <a:schemeClr val="accent3"/>
              </a:buClr>
              <a:buSzPts val="1600"/>
              <a:buNone/>
              <a:defRPr sz="2133">
                <a:solidFill>
                  <a:schemeClr val="accent3"/>
                </a:solidFill>
              </a:defRPr>
            </a:lvl3pPr>
            <a:lvl4pPr lvl="3" rtl="0">
              <a:spcBef>
                <a:spcPts val="0"/>
              </a:spcBef>
              <a:spcAft>
                <a:spcPts val="0"/>
              </a:spcAft>
              <a:buClr>
                <a:schemeClr val="accent3"/>
              </a:buClr>
              <a:buSzPts val="1600"/>
              <a:buNone/>
              <a:defRPr sz="2133">
                <a:solidFill>
                  <a:schemeClr val="accent3"/>
                </a:solidFill>
              </a:defRPr>
            </a:lvl4pPr>
            <a:lvl5pPr lvl="4" rtl="0">
              <a:spcBef>
                <a:spcPts val="0"/>
              </a:spcBef>
              <a:spcAft>
                <a:spcPts val="0"/>
              </a:spcAft>
              <a:buClr>
                <a:schemeClr val="accent3"/>
              </a:buClr>
              <a:buSzPts val="1600"/>
              <a:buNone/>
              <a:defRPr sz="2133">
                <a:solidFill>
                  <a:schemeClr val="accent3"/>
                </a:solidFill>
              </a:defRPr>
            </a:lvl5pPr>
            <a:lvl6pPr lvl="5" rtl="0">
              <a:spcBef>
                <a:spcPts val="0"/>
              </a:spcBef>
              <a:spcAft>
                <a:spcPts val="0"/>
              </a:spcAft>
              <a:buClr>
                <a:schemeClr val="accent3"/>
              </a:buClr>
              <a:buSzPts val="1600"/>
              <a:buNone/>
              <a:defRPr sz="2133">
                <a:solidFill>
                  <a:schemeClr val="accent3"/>
                </a:solidFill>
              </a:defRPr>
            </a:lvl6pPr>
            <a:lvl7pPr lvl="6" rtl="0">
              <a:spcBef>
                <a:spcPts val="0"/>
              </a:spcBef>
              <a:spcAft>
                <a:spcPts val="0"/>
              </a:spcAft>
              <a:buClr>
                <a:schemeClr val="accent3"/>
              </a:buClr>
              <a:buSzPts val="1600"/>
              <a:buNone/>
              <a:defRPr sz="2133">
                <a:solidFill>
                  <a:schemeClr val="accent3"/>
                </a:solidFill>
              </a:defRPr>
            </a:lvl7pPr>
            <a:lvl8pPr lvl="7" rtl="0">
              <a:spcBef>
                <a:spcPts val="0"/>
              </a:spcBef>
              <a:spcAft>
                <a:spcPts val="0"/>
              </a:spcAft>
              <a:buClr>
                <a:schemeClr val="accent3"/>
              </a:buClr>
              <a:buSzPts val="1600"/>
              <a:buNone/>
              <a:defRPr sz="2133">
                <a:solidFill>
                  <a:schemeClr val="accent3"/>
                </a:solidFill>
              </a:defRPr>
            </a:lvl8pPr>
            <a:lvl9pPr lvl="8" rtl="0">
              <a:spcBef>
                <a:spcPts val="0"/>
              </a:spcBef>
              <a:spcAft>
                <a:spcPts val="0"/>
              </a:spcAft>
              <a:buClr>
                <a:schemeClr val="accent3"/>
              </a:buClr>
              <a:buSzPts val="1600"/>
              <a:buNone/>
              <a:defRPr sz="2133">
                <a:solidFill>
                  <a:schemeClr val="accent3"/>
                </a:solidFill>
              </a:defRPr>
            </a:lvl9pPr>
          </a:lstStyle>
          <a:p>
            <a:r>
              <a:rPr lang="en-US"/>
              <a:t>Click to edit Master title style</a:t>
            </a:r>
            <a:endParaRPr/>
          </a:p>
        </p:txBody>
      </p:sp>
      <p:sp>
        <p:nvSpPr>
          <p:cNvPr id="65" name="Google Shape;65;p15"/>
          <p:cNvSpPr txBox="1">
            <a:spLocks noGrp="1"/>
          </p:cNvSpPr>
          <p:nvPr>
            <p:ph type="subTitle" idx="5"/>
          </p:nvPr>
        </p:nvSpPr>
        <p:spPr>
          <a:xfrm>
            <a:off x="1026069" y="3716163"/>
            <a:ext cx="2532400" cy="770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867">
                <a:latin typeface="Livvic"/>
                <a:ea typeface="Livvic"/>
                <a:cs typeface="Livvic"/>
                <a:sym typeface="Livvic"/>
              </a:defRPr>
            </a:lvl1pPr>
            <a:lvl2pPr lvl="1" algn="ctr" rtl="0">
              <a:lnSpc>
                <a:spcPct val="100000"/>
              </a:lnSpc>
              <a:spcBef>
                <a:spcPts val="2133"/>
              </a:spcBef>
              <a:spcAft>
                <a:spcPts val="0"/>
              </a:spcAft>
              <a:buNone/>
              <a:defRPr sz="1867">
                <a:latin typeface="Livvic"/>
                <a:ea typeface="Livvic"/>
                <a:cs typeface="Livvic"/>
                <a:sym typeface="Livvic"/>
              </a:defRPr>
            </a:lvl2pPr>
            <a:lvl3pPr lvl="2" algn="ctr" rtl="0">
              <a:lnSpc>
                <a:spcPct val="100000"/>
              </a:lnSpc>
              <a:spcBef>
                <a:spcPts val="2133"/>
              </a:spcBef>
              <a:spcAft>
                <a:spcPts val="0"/>
              </a:spcAft>
              <a:buNone/>
              <a:defRPr sz="1867">
                <a:latin typeface="Livvic"/>
                <a:ea typeface="Livvic"/>
                <a:cs typeface="Livvic"/>
                <a:sym typeface="Livvic"/>
              </a:defRPr>
            </a:lvl3pPr>
            <a:lvl4pPr lvl="3" algn="ctr" rtl="0">
              <a:lnSpc>
                <a:spcPct val="100000"/>
              </a:lnSpc>
              <a:spcBef>
                <a:spcPts val="2133"/>
              </a:spcBef>
              <a:spcAft>
                <a:spcPts val="0"/>
              </a:spcAft>
              <a:buNone/>
              <a:defRPr sz="1867">
                <a:latin typeface="Livvic"/>
                <a:ea typeface="Livvic"/>
                <a:cs typeface="Livvic"/>
                <a:sym typeface="Livvic"/>
              </a:defRPr>
            </a:lvl4pPr>
            <a:lvl5pPr lvl="4" algn="ctr" rtl="0">
              <a:lnSpc>
                <a:spcPct val="100000"/>
              </a:lnSpc>
              <a:spcBef>
                <a:spcPts val="2133"/>
              </a:spcBef>
              <a:spcAft>
                <a:spcPts val="0"/>
              </a:spcAft>
              <a:buNone/>
              <a:defRPr sz="1867">
                <a:latin typeface="Livvic"/>
                <a:ea typeface="Livvic"/>
                <a:cs typeface="Livvic"/>
                <a:sym typeface="Livvic"/>
              </a:defRPr>
            </a:lvl5pPr>
            <a:lvl6pPr lvl="5" algn="ctr" rtl="0">
              <a:lnSpc>
                <a:spcPct val="100000"/>
              </a:lnSpc>
              <a:spcBef>
                <a:spcPts val="2133"/>
              </a:spcBef>
              <a:spcAft>
                <a:spcPts val="0"/>
              </a:spcAft>
              <a:buNone/>
              <a:defRPr sz="1867">
                <a:latin typeface="Livvic"/>
                <a:ea typeface="Livvic"/>
                <a:cs typeface="Livvic"/>
                <a:sym typeface="Livvic"/>
              </a:defRPr>
            </a:lvl6pPr>
            <a:lvl7pPr lvl="6" algn="ctr" rtl="0">
              <a:lnSpc>
                <a:spcPct val="100000"/>
              </a:lnSpc>
              <a:spcBef>
                <a:spcPts val="2133"/>
              </a:spcBef>
              <a:spcAft>
                <a:spcPts val="0"/>
              </a:spcAft>
              <a:buNone/>
              <a:defRPr sz="1867">
                <a:latin typeface="Livvic"/>
                <a:ea typeface="Livvic"/>
                <a:cs typeface="Livvic"/>
                <a:sym typeface="Livvic"/>
              </a:defRPr>
            </a:lvl7pPr>
            <a:lvl8pPr lvl="7" algn="ctr" rtl="0">
              <a:lnSpc>
                <a:spcPct val="100000"/>
              </a:lnSpc>
              <a:spcBef>
                <a:spcPts val="2133"/>
              </a:spcBef>
              <a:spcAft>
                <a:spcPts val="0"/>
              </a:spcAft>
              <a:buNone/>
              <a:defRPr sz="1867">
                <a:latin typeface="Livvic"/>
                <a:ea typeface="Livvic"/>
                <a:cs typeface="Livvic"/>
                <a:sym typeface="Livvic"/>
              </a:defRPr>
            </a:lvl8pPr>
            <a:lvl9pPr lvl="8" algn="ctr" rtl="0">
              <a:lnSpc>
                <a:spcPct val="100000"/>
              </a:lnSpc>
              <a:spcBef>
                <a:spcPts val="2133"/>
              </a:spcBef>
              <a:spcAft>
                <a:spcPts val="2133"/>
              </a:spcAft>
              <a:buNone/>
              <a:defRPr sz="1867">
                <a:latin typeface="Livvic"/>
                <a:ea typeface="Livvic"/>
                <a:cs typeface="Livvic"/>
                <a:sym typeface="Livvic"/>
              </a:defRPr>
            </a:lvl9pPr>
          </a:lstStyle>
          <a:p>
            <a:r>
              <a:rPr lang="en-US"/>
              <a:t>Click to edit Master subtitle style</a:t>
            </a:r>
            <a:endParaRPr/>
          </a:p>
        </p:txBody>
      </p:sp>
      <p:sp>
        <p:nvSpPr>
          <p:cNvPr id="66" name="Google Shape;66;p15"/>
          <p:cNvSpPr txBox="1">
            <a:spLocks noGrp="1"/>
          </p:cNvSpPr>
          <p:nvPr>
            <p:ph type="ctrTitle" idx="6"/>
          </p:nvPr>
        </p:nvSpPr>
        <p:spPr>
          <a:xfrm>
            <a:off x="6298631" y="3453871"/>
            <a:ext cx="1967600" cy="339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3"/>
              </a:buClr>
              <a:buSzPts val="1600"/>
              <a:buNone/>
              <a:defRPr sz="3200" b="0"/>
            </a:lvl1pPr>
            <a:lvl2pPr lvl="1" rtl="0">
              <a:spcBef>
                <a:spcPts val="0"/>
              </a:spcBef>
              <a:spcAft>
                <a:spcPts val="0"/>
              </a:spcAft>
              <a:buClr>
                <a:schemeClr val="accent3"/>
              </a:buClr>
              <a:buSzPts val="1600"/>
              <a:buNone/>
              <a:defRPr sz="2133">
                <a:solidFill>
                  <a:schemeClr val="accent3"/>
                </a:solidFill>
              </a:defRPr>
            </a:lvl2pPr>
            <a:lvl3pPr lvl="2" rtl="0">
              <a:spcBef>
                <a:spcPts val="0"/>
              </a:spcBef>
              <a:spcAft>
                <a:spcPts val="0"/>
              </a:spcAft>
              <a:buClr>
                <a:schemeClr val="accent3"/>
              </a:buClr>
              <a:buSzPts val="1600"/>
              <a:buNone/>
              <a:defRPr sz="2133">
                <a:solidFill>
                  <a:schemeClr val="accent3"/>
                </a:solidFill>
              </a:defRPr>
            </a:lvl3pPr>
            <a:lvl4pPr lvl="3" rtl="0">
              <a:spcBef>
                <a:spcPts val="0"/>
              </a:spcBef>
              <a:spcAft>
                <a:spcPts val="0"/>
              </a:spcAft>
              <a:buClr>
                <a:schemeClr val="accent3"/>
              </a:buClr>
              <a:buSzPts val="1600"/>
              <a:buNone/>
              <a:defRPr sz="2133">
                <a:solidFill>
                  <a:schemeClr val="accent3"/>
                </a:solidFill>
              </a:defRPr>
            </a:lvl4pPr>
            <a:lvl5pPr lvl="4" rtl="0">
              <a:spcBef>
                <a:spcPts val="0"/>
              </a:spcBef>
              <a:spcAft>
                <a:spcPts val="0"/>
              </a:spcAft>
              <a:buClr>
                <a:schemeClr val="accent3"/>
              </a:buClr>
              <a:buSzPts val="1600"/>
              <a:buNone/>
              <a:defRPr sz="2133">
                <a:solidFill>
                  <a:schemeClr val="accent3"/>
                </a:solidFill>
              </a:defRPr>
            </a:lvl5pPr>
            <a:lvl6pPr lvl="5" rtl="0">
              <a:spcBef>
                <a:spcPts val="0"/>
              </a:spcBef>
              <a:spcAft>
                <a:spcPts val="0"/>
              </a:spcAft>
              <a:buClr>
                <a:schemeClr val="accent3"/>
              </a:buClr>
              <a:buSzPts val="1600"/>
              <a:buNone/>
              <a:defRPr sz="2133">
                <a:solidFill>
                  <a:schemeClr val="accent3"/>
                </a:solidFill>
              </a:defRPr>
            </a:lvl6pPr>
            <a:lvl7pPr lvl="6" rtl="0">
              <a:spcBef>
                <a:spcPts val="0"/>
              </a:spcBef>
              <a:spcAft>
                <a:spcPts val="0"/>
              </a:spcAft>
              <a:buClr>
                <a:schemeClr val="accent3"/>
              </a:buClr>
              <a:buSzPts val="1600"/>
              <a:buNone/>
              <a:defRPr sz="2133">
                <a:solidFill>
                  <a:schemeClr val="accent3"/>
                </a:solidFill>
              </a:defRPr>
            </a:lvl7pPr>
            <a:lvl8pPr lvl="7" rtl="0">
              <a:spcBef>
                <a:spcPts val="0"/>
              </a:spcBef>
              <a:spcAft>
                <a:spcPts val="0"/>
              </a:spcAft>
              <a:buClr>
                <a:schemeClr val="accent3"/>
              </a:buClr>
              <a:buSzPts val="1600"/>
              <a:buNone/>
              <a:defRPr sz="2133">
                <a:solidFill>
                  <a:schemeClr val="accent3"/>
                </a:solidFill>
              </a:defRPr>
            </a:lvl8pPr>
            <a:lvl9pPr lvl="8" rtl="0">
              <a:spcBef>
                <a:spcPts val="0"/>
              </a:spcBef>
              <a:spcAft>
                <a:spcPts val="0"/>
              </a:spcAft>
              <a:buClr>
                <a:schemeClr val="accent3"/>
              </a:buClr>
              <a:buSzPts val="1600"/>
              <a:buNone/>
              <a:defRPr sz="2133">
                <a:solidFill>
                  <a:schemeClr val="accent3"/>
                </a:solidFill>
              </a:defRPr>
            </a:lvl9pPr>
          </a:lstStyle>
          <a:p>
            <a:r>
              <a:rPr lang="en-US"/>
              <a:t>Click to edit Master title style</a:t>
            </a:r>
            <a:endParaRPr/>
          </a:p>
        </p:txBody>
      </p:sp>
      <p:sp>
        <p:nvSpPr>
          <p:cNvPr id="67" name="Google Shape;67;p15"/>
          <p:cNvSpPr txBox="1">
            <a:spLocks noGrp="1"/>
          </p:cNvSpPr>
          <p:nvPr>
            <p:ph type="subTitle" idx="7"/>
          </p:nvPr>
        </p:nvSpPr>
        <p:spPr>
          <a:xfrm>
            <a:off x="6016231" y="3716163"/>
            <a:ext cx="2532400" cy="103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867">
                <a:latin typeface="Livvic"/>
                <a:ea typeface="Livvic"/>
                <a:cs typeface="Livvic"/>
                <a:sym typeface="Livvic"/>
              </a:defRPr>
            </a:lvl1pPr>
            <a:lvl2pPr lvl="1" algn="ctr" rtl="0">
              <a:lnSpc>
                <a:spcPct val="100000"/>
              </a:lnSpc>
              <a:spcBef>
                <a:spcPts val="2133"/>
              </a:spcBef>
              <a:spcAft>
                <a:spcPts val="0"/>
              </a:spcAft>
              <a:buNone/>
              <a:defRPr sz="1867">
                <a:latin typeface="Livvic"/>
                <a:ea typeface="Livvic"/>
                <a:cs typeface="Livvic"/>
                <a:sym typeface="Livvic"/>
              </a:defRPr>
            </a:lvl2pPr>
            <a:lvl3pPr lvl="2" algn="ctr" rtl="0">
              <a:lnSpc>
                <a:spcPct val="100000"/>
              </a:lnSpc>
              <a:spcBef>
                <a:spcPts val="2133"/>
              </a:spcBef>
              <a:spcAft>
                <a:spcPts val="0"/>
              </a:spcAft>
              <a:buNone/>
              <a:defRPr sz="1867">
                <a:latin typeface="Livvic"/>
                <a:ea typeface="Livvic"/>
                <a:cs typeface="Livvic"/>
                <a:sym typeface="Livvic"/>
              </a:defRPr>
            </a:lvl3pPr>
            <a:lvl4pPr lvl="3" algn="ctr" rtl="0">
              <a:lnSpc>
                <a:spcPct val="100000"/>
              </a:lnSpc>
              <a:spcBef>
                <a:spcPts val="2133"/>
              </a:spcBef>
              <a:spcAft>
                <a:spcPts val="0"/>
              </a:spcAft>
              <a:buNone/>
              <a:defRPr sz="1867">
                <a:latin typeface="Livvic"/>
                <a:ea typeface="Livvic"/>
                <a:cs typeface="Livvic"/>
                <a:sym typeface="Livvic"/>
              </a:defRPr>
            </a:lvl4pPr>
            <a:lvl5pPr lvl="4" algn="ctr" rtl="0">
              <a:lnSpc>
                <a:spcPct val="100000"/>
              </a:lnSpc>
              <a:spcBef>
                <a:spcPts val="2133"/>
              </a:spcBef>
              <a:spcAft>
                <a:spcPts val="0"/>
              </a:spcAft>
              <a:buNone/>
              <a:defRPr sz="1867">
                <a:latin typeface="Livvic"/>
                <a:ea typeface="Livvic"/>
                <a:cs typeface="Livvic"/>
                <a:sym typeface="Livvic"/>
              </a:defRPr>
            </a:lvl5pPr>
            <a:lvl6pPr lvl="5" algn="ctr" rtl="0">
              <a:lnSpc>
                <a:spcPct val="100000"/>
              </a:lnSpc>
              <a:spcBef>
                <a:spcPts val="2133"/>
              </a:spcBef>
              <a:spcAft>
                <a:spcPts val="0"/>
              </a:spcAft>
              <a:buNone/>
              <a:defRPr sz="1867">
                <a:latin typeface="Livvic"/>
                <a:ea typeface="Livvic"/>
                <a:cs typeface="Livvic"/>
                <a:sym typeface="Livvic"/>
              </a:defRPr>
            </a:lvl6pPr>
            <a:lvl7pPr lvl="6" algn="ctr" rtl="0">
              <a:lnSpc>
                <a:spcPct val="100000"/>
              </a:lnSpc>
              <a:spcBef>
                <a:spcPts val="2133"/>
              </a:spcBef>
              <a:spcAft>
                <a:spcPts val="0"/>
              </a:spcAft>
              <a:buNone/>
              <a:defRPr sz="1867">
                <a:latin typeface="Livvic"/>
                <a:ea typeface="Livvic"/>
                <a:cs typeface="Livvic"/>
                <a:sym typeface="Livvic"/>
              </a:defRPr>
            </a:lvl7pPr>
            <a:lvl8pPr lvl="7" algn="ctr" rtl="0">
              <a:lnSpc>
                <a:spcPct val="100000"/>
              </a:lnSpc>
              <a:spcBef>
                <a:spcPts val="2133"/>
              </a:spcBef>
              <a:spcAft>
                <a:spcPts val="0"/>
              </a:spcAft>
              <a:buNone/>
              <a:defRPr sz="1867">
                <a:latin typeface="Livvic"/>
                <a:ea typeface="Livvic"/>
                <a:cs typeface="Livvic"/>
                <a:sym typeface="Livvic"/>
              </a:defRPr>
            </a:lvl8pPr>
            <a:lvl9pPr lvl="8" algn="ctr" rtl="0">
              <a:lnSpc>
                <a:spcPct val="100000"/>
              </a:lnSpc>
              <a:spcBef>
                <a:spcPts val="2133"/>
              </a:spcBef>
              <a:spcAft>
                <a:spcPts val="2133"/>
              </a:spcAft>
              <a:buNone/>
              <a:defRPr sz="1867">
                <a:latin typeface="Livvic"/>
                <a:ea typeface="Livvic"/>
                <a:cs typeface="Livvic"/>
                <a:sym typeface="Livvic"/>
              </a:defRPr>
            </a:lvl9pPr>
          </a:lstStyle>
          <a:p>
            <a:r>
              <a:rPr lang="en-US"/>
              <a:t>Click to edit Master subtitle style</a:t>
            </a:r>
            <a:endParaRPr/>
          </a:p>
        </p:txBody>
      </p:sp>
      <p:sp>
        <p:nvSpPr>
          <p:cNvPr id="68" name="Google Shape;68;p15"/>
          <p:cNvSpPr txBox="1">
            <a:spLocks noGrp="1"/>
          </p:cNvSpPr>
          <p:nvPr>
            <p:ph type="ctrTitle" idx="8"/>
          </p:nvPr>
        </p:nvSpPr>
        <p:spPr>
          <a:xfrm>
            <a:off x="2580733" y="479267"/>
            <a:ext cx="7030800" cy="1292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4000" b="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r>
              <a:rPr lang="en-US"/>
              <a:t>Click to edit Master title style</a:t>
            </a:r>
            <a:endParaRPr/>
          </a:p>
        </p:txBody>
      </p:sp>
    </p:spTree>
    <p:extLst>
      <p:ext uri="{BB962C8B-B14F-4D97-AF65-F5344CB8AC3E}">
        <p14:creationId xmlns:p14="http://schemas.microsoft.com/office/powerpoint/2010/main" val="1707129659"/>
      </p:ext>
    </p:extLst>
  </p:cSld>
  <p:clrMapOvr>
    <a:masterClrMapping/>
  </p:clrMapOvr>
  <p:hf sldNum="0"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three columns 2">
  <p:cSld name="Title and three columns 2">
    <p:spTree>
      <p:nvGrpSpPr>
        <p:cNvPr id="1" name="Shape 69"/>
        <p:cNvGrpSpPr/>
        <p:nvPr/>
      </p:nvGrpSpPr>
      <p:grpSpPr>
        <a:xfrm>
          <a:off x="0" y="0"/>
          <a:ext cx="0" cy="0"/>
          <a:chOff x="0" y="0"/>
          <a:chExt cx="0" cy="0"/>
        </a:xfrm>
      </p:grpSpPr>
      <p:sp>
        <p:nvSpPr>
          <p:cNvPr id="70" name="Google Shape;70;p16"/>
          <p:cNvSpPr txBox="1">
            <a:spLocks noGrp="1"/>
          </p:cNvSpPr>
          <p:nvPr>
            <p:ph type="ctrTitle"/>
          </p:nvPr>
        </p:nvSpPr>
        <p:spPr>
          <a:xfrm>
            <a:off x="7579592" y="2964320"/>
            <a:ext cx="3502400" cy="770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b="0"/>
            </a:lvl1pPr>
            <a:lvl2pPr lvl="1" algn="ctr" rtl="0">
              <a:spcBef>
                <a:spcPts val="0"/>
              </a:spcBef>
              <a:spcAft>
                <a:spcPts val="0"/>
              </a:spcAft>
              <a:buSzPts val="1800"/>
              <a:buNone/>
              <a:defRPr sz="2400" b="0"/>
            </a:lvl2pPr>
            <a:lvl3pPr lvl="2" algn="ctr" rtl="0">
              <a:spcBef>
                <a:spcPts val="0"/>
              </a:spcBef>
              <a:spcAft>
                <a:spcPts val="0"/>
              </a:spcAft>
              <a:buSzPts val="1800"/>
              <a:buNone/>
              <a:defRPr sz="2400" b="0"/>
            </a:lvl3pPr>
            <a:lvl4pPr lvl="3" algn="ctr" rtl="0">
              <a:spcBef>
                <a:spcPts val="0"/>
              </a:spcBef>
              <a:spcAft>
                <a:spcPts val="0"/>
              </a:spcAft>
              <a:buSzPts val="1800"/>
              <a:buNone/>
              <a:defRPr sz="2400" b="0"/>
            </a:lvl4pPr>
            <a:lvl5pPr lvl="4" algn="ctr" rtl="0">
              <a:spcBef>
                <a:spcPts val="0"/>
              </a:spcBef>
              <a:spcAft>
                <a:spcPts val="0"/>
              </a:spcAft>
              <a:buSzPts val="1800"/>
              <a:buNone/>
              <a:defRPr sz="2400" b="0"/>
            </a:lvl5pPr>
            <a:lvl6pPr lvl="5" algn="ctr" rtl="0">
              <a:spcBef>
                <a:spcPts val="0"/>
              </a:spcBef>
              <a:spcAft>
                <a:spcPts val="0"/>
              </a:spcAft>
              <a:buSzPts val="1800"/>
              <a:buNone/>
              <a:defRPr sz="2400" b="0"/>
            </a:lvl6pPr>
            <a:lvl7pPr lvl="6" algn="ctr" rtl="0">
              <a:spcBef>
                <a:spcPts val="0"/>
              </a:spcBef>
              <a:spcAft>
                <a:spcPts val="0"/>
              </a:spcAft>
              <a:buSzPts val="1800"/>
              <a:buNone/>
              <a:defRPr sz="2400" b="0"/>
            </a:lvl7pPr>
            <a:lvl8pPr lvl="7" algn="ctr" rtl="0">
              <a:spcBef>
                <a:spcPts val="0"/>
              </a:spcBef>
              <a:spcAft>
                <a:spcPts val="0"/>
              </a:spcAft>
              <a:buSzPts val="1800"/>
              <a:buNone/>
              <a:defRPr sz="2400" b="0"/>
            </a:lvl8pPr>
            <a:lvl9pPr lvl="8" algn="ctr" rtl="0">
              <a:spcBef>
                <a:spcPts val="0"/>
              </a:spcBef>
              <a:spcAft>
                <a:spcPts val="0"/>
              </a:spcAft>
              <a:buSzPts val="1800"/>
              <a:buNone/>
              <a:defRPr sz="2400" b="0"/>
            </a:lvl9pPr>
          </a:lstStyle>
          <a:p>
            <a:r>
              <a:rPr lang="en-US"/>
              <a:t>Click to edit Master title style</a:t>
            </a:r>
            <a:endParaRPr/>
          </a:p>
        </p:txBody>
      </p:sp>
      <p:sp>
        <p:nvSpPr>
          <p:cNvPr id="71" name="Google Shape;71;p16"/>
          <p:cNvSpPr txBox="1">
            <a:spLocks noGrp="1"/>
          </p:cNvSpPr>
          <p:nvPr>
            <p:ph type="subTitle" idx="1"/>
          </p:nvPr>
        </p:nvSpPr>
        <p:spPr>
          <a:xfrm>
            <a:off x="8150592" y="3568275"/>
            <a:ext cx="2360400" cy="197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867">
                <a:latin typeface="Livvic"/>
                <a:ea typeface="Livvic"/>
                <a:cs typeface="Livvic"/>
                <a:sym typeface="Livvic"/>
              </a:defRPr>
            </a:lvl1pPr>
            <a:lvl2pPr lvl="1" algn="ctr" rtl="0">
              <a:lnSpc>
                <a:spcPct val="100000"/>
              </a:lnSpc>
              <a:spcBef>
                <a:spcPts val="2133"/>
              </a:spcBef>
              <a:spcAft>
                <a:spcPts val="0"/>
              </a:spcAft>
              <a:buNone/>
              <a:defRPr sz="1867">
                <a:latin typeface="Livvic"/>
                <a:ea typeface="Livvic"/>
                <a:cs typeface="Livvic"/>
                <a:sym typeface="Livvic"/>
              </a:defRPr>
            </a:lvl2pPr>
            <a:lvl3pPr lvl="2" algn="ctr" rtl="0">
              <a:lnSpc>
                <a:spcPct val="100000"/>
              </a:lnSpc>
              <a:spcBef>
                <a:spcPts val="2133"/>
              </a:spcBef>
              <a:spcAft>
                <a:spcPts val="0"/>
              </a:spcAft>
              <a:buNone/>
              <a:defRPr sz="1867">
                <a:latin typeface="Livvic"/>
                <a:ea typeface="Livvic"/>
                <a:cs typeface="Livvic"/>
                <a:sym typeface="Livvic"/>
              </a:defRPr>
            </a:lvl3pPr>
            <a:lvl4pPr lvl="3" algn="ctr" rtl="0">
              <a:lnSpc>
                <a:spcPct val="100000"/>
              </a:lnSpc>
              <a:spcBef>
                <a:spcPts val="2133"/>
              </a:spcBef>
              <a:spcAft>
                <a:spcPts val="0"/>
              </a:spcAft>
              <a:buNone/>
              <a:defRPr sz="1867">
                <a:latin typeface="Livvic"/>
                <a:ea typeface="Livvic"/>
                <a:cs typeface="Livvic"/>
                <a:sym typeface="Livvic"/>
              </a:defRPr>
            </a:lvl4pPr>
            <a:lvl5pPr lvl="4" algn="ctr" rtl="0">
              <a:lnSpc>
                <a:spcPct val="100000"/>
              </a:lnSpc>
              <a:spcBef>
                <a:spcPts val="2133"/>
              </a:spcBef>
              <a:spcAft>
                <a:spcPts val="0"/>
              </a:spcAft>
              <a:buNone/>
              <a:defRPr sz="1867">
                <a:latin typeface="Livvic"/>
                <a:ea typeface="Livvic"/>
                <a:cs typeface="Livvic"/>
                <a:sym typeface="Livvic"/>
              </a:defRPr>
            </a:lvl5pPr>
            <a:lvl6pPr lvl="5" algn="ctr" rtl="0">
              <a:lnSpc>
                <a:spcPct val="100000"/>
              </a:lnSpc>
              <a:spcBef>
                <a:spcPts val="2133"/>
              </a:spcBef>
              <a:spcAft>
                <a:spcPts val="0"/>
              </a:spcAft>
              <a:buNone/>
              <a:defRPr sz="1867">
                <a:latin typeface="Livvic"/>
                <a:ea typeface="Livvic"/>
                <a:cs typeface="Livvic"/>
                <a:sym typeface="Livvic"/>
              </a:defRPr>
            </a:lvl6pPr>
            <a:lvl7pPr lvl="6" algn="ctr" rtl="0">
              <a:lnSpc>
                <a:spcPct val="100000"/>
              </a:lnSpc>
              <a:spcBef>
                <a:spcPts val="2133"/>
              </a:spcBef>
              <a:spcAft>
                <a:spcPts val="0"/>
              </a:spcAft>
              <a:buNone/>
              <a:defRPr sz="1867">
                <a:latin typeface="Livvic"/>
                <a:ea typeface="Livvic"/>
                <a:cs typeface="Livvic"/>
                <a:sym typeface="Livvic"/>
              </a:defRPr>
            </a:lvl7pPr>
            <a:lvl8pPr lvl="7" algn="ctr" rtl="0">
              <a:lnSpc>
                <a:spcPct val="100000"/>
              </a:lnSpc>
              <a:spcBef>
                <a:spcPts val="2133"/>
              </a:spcBef>
              <a:spcAft>
                <a:spcPts val="0"/>
              </a:spcAft>
              <a:buNone/>
              <a:defRPr sz="1867">
                <a:latin typeface="Livvic"/>
                <a:ea typeface="Livvic"/>
                <a:cs typeface="Livvic"/>
                <a:sym typeface="Livvic"/>
              </a:defRPr>
            </a:lvl8pPr>
            <a:lvl9pPr lvl="8" algn="ctr" rtl="0">
              <a:lnSpc>
                <a:spcPct val="100000"/>
              </a:lnSpc>
              <a:spcBef>
                <a:spcPts val="2133"/>
              </a:spcBef>
              <a:spcAft>
                <a:spcPts val="2133"/>
              </a:spcAft>
              <a:buNone/>
              <a:defRPr sz="1867">
                <a:latin typeface="Livvic"/>
                <a:ea typeface="Livvic"/>
                <a:cs typeface="Livvic"/>
                <a:sym typeface="Livvic"/>
              </a:defRPr>
            </a:lvl9pPr>
          </a:lstStyle>
          <a:p>
            <a:r>
              <a:rPr lang="en-US"/>
              <a:t>Click to edit Master subtitle style</a:t>
            </a:r>
            <a:endParaRPr/>
          </a:p>
        </p:txBody>
      </p:sp>
      <p:sp>
        <p:nvSpPr>
          <p:cNvPr id="72" name="Google Shape;72;p16"/>
          <p:cNvSpPr txBox="1">
            <a:spLocks noGrp="1"/>
          </p:cNvSpPr>
          <p:nvPr>
            <p:ph type="ctrTitle" idx="2"/>
          </p:nvPr>
        </p:nvSpPr>
        <p:spPr>
          <a:xfrm>
            <a:off x="4336409" y="2964320"/>
            <a:ext cx="3502400" cy="770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b="0"/>
            </a:lvl1pPr>
            <a:lvl2pPr lvl="1" algn="ctr" rtl="0">
              <a:spcBef>
                <a:spcPts val="0"/>
              </a:spcBef>
              <a:spcAft>
                <a:spcPts val="0"/>
              </a:spcAft>
              <a:buSzPts val="1800"/>
              <a:buNone/>
              <a:defRPr sz="2400" b="0"/>
            </a:lvl2pPr>
            <a:lvl3pPr lvl="2" algn="ctr" rtl="0">
              <a:spcBef>
                <a:spcPts val="0"/>
              </a:spcBef>
              <a:spcAft>
                <a:spcPts val="0"/>
              </a:spcAft>
              <a:buSzPts val="1800"/>
              <a:buNone/>
              <a:defRPr sz="2400" b="0"/>
            </a:lvl3pPr>
            <a:lvl4pPr lvl="3" algn="ctr" rtl="0">
              <a:spcBef>
                <a:spcPts val="0"/>
              </a:spcBef>
              <a:spcAft>
                <a:spcPts val="0"/>
              </a:spcAft>
              <a:buSzPts val="1800"/>
              <a:buNone/>
              <a:defRPr sz="2400" b="0"/>
            </a:lvl4pPr>
            <a:lvl5pPr lvl="4" algn="ctr" rtl="0">
              <a:spcBef>
                <a:spcPts val="0"/>
              </a:spcBef>
              <a:spcAft>
                <a:spcPts val="0"/>
              </a:spcAft>
              <a:buSzPts val="1800"/>
              <a:buNone/>
              <a:defRPr sz="2400" b="0"/>
            </a:lvl5pPr>
            <a:lvl6pPr lvl="5" algn="ctr" rtl="0">
              <a:spcBef>
                <a:spcPts val="0"/>
              </a:spcBef>
              <a:spcAft>
                <a:spcPts val="0"/>
              </a:spcAft>
              <a:buSzPts val="1800"/>
              <a:buNone/>
              <a:defRPr sz="2400" b="0"/>
            </a:lvl6pPr>
            <a:lvl7pPr lvl="6" algn="ctr" rtl="0">
              <a:spcBef>
                <a:spcPts val="0"/>
              </a:spcBef>
              <a:spcAft>
                <a:spcPts val="0"/>
              </a:spcAft>
              <a:buSzPts val="1800"/>
              <a:buNone/>
              <a:defRPr sz="2400" b="0"/>
            </a:lvl7pPr>
            <a:lvl8pPr lvl="7" algn="ctr" rtl="0">
              <a:spcBef>
                <a:spcPts val="0"/>
              </a:spcBef>
              <a:spcAft>
                <a:spcPts val="0"/>
              </a:spcAft>
              <a:buSzPts val="1800"/>
              <a:buNone/>
              <a:defRPr sz="2400" b="0"/>
            </a:lvl8pPr>
            <a:lvl9pPr lvl="8" algn="ctr" rtl="0">
              <a:spcBef>
                <a:spcPts val="0"/>
              </a:spcBef>
              <a:spcAft>
                <a:spcPts val="0"/>
              </a:spcAft>
              <a:buSzPts val="1800"/>
              <a:buNone/>
              <a:defRPr sz="2400" b="0"/>
            </a:lvl9pPr>
          </a:lstStyle>
          <a:p>
            <a:r>
              <a:rPr lang="en-US"/>
              <a:t>Click to edit Master title style</a:t>
            </a:r>
            <a:endParaRPr/>
          </a:p>
        </p:txBody>
      </p:sp>
      <p:sp>
        <p:nvSpPr>
          <p:cNvPr id="73" name="Google Shape;73;p16"/>
          <p:cNvSpPr txBox="1">
            <a:spLocks noGrp="1"/>
          </p:cNvSpPr>
          <p:nvPr>
            <p:ph type="subTitle" idx="3"/>
          </p:nvPr>
        </p:nvSpPr>
        <p:spPr>
          <a:xfrm>
            <a:off x="4907409" y="3568269"/>
            <a:ext cx="2360400" cy="197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867">
                <a:latin typeface="Livvic"/>
                <a:ea typeface="Livvic"/>
                <a:cs typeface="Livvic"/>
                <a:sym typeface="Livvic"/>
              </a:defRPr>
            </a:lvl1pPr>
            <a:lvl2pPr lvl="1" algn="ctr" rtl="0">
              <a:lnSpc>
                <a:spcPct val="100000"/>
              </a:lnSpc>
              <a:spcBef>
                <a:spcPts val="2133"/>
              </a:spcBef>
              <a:spcAft>
                <a:spcPts val="0"/>
              </a:spcAft>
              <a:buNone/>
              <a:defRPr sz="1867">
                <a:latin typeface="Livvic"/>
                <a:ea typeface="Livvic"/>
                <a:cs typeface="Livvic"/>
                <a:sym typeface="Livvic"/>
              </a:defRPr>
            </a:lvl2pPr>
            <a:lvl3pPr lvl="2" algn="ctr" rtl="0">
              <a:lnSpc>
                <a:spcPct val="100000"/>
              </a:lnSpc>
              <a:spcBef>
                <a:spcPts val="2133"/>
              </a:spcBef>
              <a:spcAft>
                <a:spcPts val="0"/>
              </a:spcAft>
              <a:buNone/>
              <a:defRPr sz="1867">
                <a:latin typeface="Livvic"/>
                <a:ea typeface="Livvic"/>
                <a:cs typeface="Livvic"/>
                <a:sym typeface="Livvic"/>
              </a:defRPr>
            </a:lvl3pPr>
            <a:lvl4pPr lvl="3" algn="ctr" rtl="0">
              <a:lnSpc>
                <a:spcPct val="100000"/>
              </a:lnSpc>
              <a:spcBef>
                <a:spcPts val="2133"/>
              </a:spcBef>
              <a:spcAft>
                <a:spcPts val="0"/>
              </a:spcAft>
              <a:buNone/>
              <a:defRPr sz="1867">
                <a:latin typeface="Livvic"/>
                <a:ea typeface="Livvic"/>
                <a:cs typeface="Livvic"/>
                <a:sym typeface="Livvic"/>
              </a:defRPr>
            </a:lvl4pPr>
            <a:lvl5pPr lvl="4" algn="ctr" rtl="0">
              <a:lnSpc>
                <a:spcPct val="100000"/>
              </a:lnSpc>
              <a:spcBef>
                <a:spcPts val="2133"/>
              </a:spcBef>
              <a:spcAft>
                <a:spcPts val="0"/>
              </a:spcAft>
              <a:buNone/>
              <a:defRPr sz="1867">
                <a:latin typeface="Livvic"/>
                <a:ea typeface="Livvic"/>
                <a:cs typeface="Livvic"/>
                <a:sym typeface="Livvic"/>
              </a:defRPr>
            </a:lvl5pPr>
            <a:lvl6pPr lvl="5" algn="ctr" rtl="0">
              <a:lnSpc>
                <a:spcPct val="100000"/>
              </a:lnSpc>
              <a:spcBef>
                <a:spcPts val="2133"/>
              </a:spcBef>
              <a:spcAft>
                <a:spcPts val="0"/>
              </a:spcAft>
              <a:buNone/>
              <a:defRPr sz="1867">
                <a:latin typeface="Livvic"/>
                <a:ea typeface="Livvic"/>
                <a:cs typeface="Livvic"/>
                <a:sym typeface="Livvic"/>
              </a:defRPr>
            </a:lvl6pPr>
            <a:lvl7pPr lvl="6" algn="ctr" rtl="0">
              <a:lnSpc>
                <a:spcPct val="100000"/>
              </a:lnSpc>
              <a:spcBef>
                <a:spcPts val="2133"/>
              </a:spcBef>
              <a:spcAft>
                <a:spcPts val="0"/>
              </a:spcAft>
              <a:buNone/>
              <a:defRPr sz="1867">
                <a:latin typeface="Livvic"/>
                <a:ea typeface="Livvic"/>
                <a:cs typeface="Livvic"/>
                <a:sym typeface="Livvic"/>
              </a:defRPr>
            </a:lvl7pPr>
            <a:lvl8pPr lvl="7" algn="ctr" rtl="0">
              <a:lnSpc>
                <a:spcPct val="100000"/>
              </a:lnSpc>
              <a:spcBef>
                <a:spcPts val="2133"/>
              </a:spcBef>
              <a:spcAft>
                <a:spcPts val="0"/>
              </a:spcAft>
              <a:buNone/>
              <a:defRPr sz="1867">
                <a:latin typeface="Livvic"/>
                <a:ea typeface="Livvic"/>
                <a:cs typeface="Livvic"/>
                <a:sym typeface="Livvic"/>
              </a:defRPr>
            </a:lvl8pPr>
            <a:lvl9pPr lvl="8" algn="ctr" rtl="0">
              <a:lnSpc>
                <a:spcPct val="100000"/>
              </a:lnSpc>
              <a:spcBef>
                <a:spcPts val="2133"/>
              </a:spcBef>
              <a:spcAft>
                <a:spcPts val="2133"/>
              </a:spcAft>
              <a:buNone/>
              <a:defRPr sz="1867">
                <a:latin typeface="Livvic"/>
                <a:ea typeface="Livvic"/>
                <a:cs typeface="Livvic"/>
                <a:sym typeface="Livvic"/>
              </a:defRPr>
            </a:lvl9pPr>
          </a:lstStyle>
          <a:p>
            <a:r>
              <a:rPr lang="en-US"/>
              <a:t>Click to edit Master subtitle style</a:t>
            </a:r>
            <a:endParaRPr/>
          </a:p>
        </p:txBody>
      </p:sp>
      <p:sp>
        <p:nvSpPr>
          <p:cNvPr id="74" name="Google Shape;74;p16"/>
          <p:cNvSpPr txBox="1">
            <a:spLocks noGrp="1"/>
          </p:cNvSpPr>
          <p:nvPr>
            <p:ph type="ctrTitle" idx="4"/>
          </p:nvPr>
        </p:nvSpPr>
        <p:spPr>
          <a:xfrm>
            <a:off x="1143165" y="2964333"/>
            <a:ext cx="3544800" cy="770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b="0"/>
            </a:lvl1pPr>
            <a:lvl2pPr lvl="1" algn="ctr" rtl="0">
              <a:spcBef>
                <a:spcPts val="0"/>
              </a:spcBef>
              <a:spcAft>
                <a:spcPts val="0"/>
              </a:spcAft>
              <a:buSzPts val="1800"/>
              <a:buNone/>
              <a:defRPr sz="2400" b="0"/>
            </a:lvl2pPr>
            <a:lvl3pPr lvl="2" algn="ctr" rtl="0">
              <a:spcBef>
                <a:spcPts val="0"/>
              </a:spcBef>
              <a:spcAft>
                <a:spcPts val="0"/>
              </a:spcAft>
              <a:buSzPts val="1800"/>
              <a:buNone/>
              <a:defRPr sz="2400" b="0"/>
            </a:lvl3pPr>
            <a:lvl4pPr lvl="3" algn="ctr" rtl="0">
              <a:spcBef>
                <a:spcPts val="0"/>
              </a:spcBef>
              <a:spcAft>
                <a:spcPts val="0"/>
              </a:spcAft>
              <a:buSzPts val="1800"/>
              <a:buNone/>
              <a:defRPr sz="2400" b="0"/>
            </a:lvl4pPr>
            <a:lvl5pPr lvl="4" algn="ctr" rtl="0">
              <a:spcBef>
                <a:spcPts val="0"/>
              </a:spcBef>
              <a:spcAft>
                <a:spcPts val="0"/>
              </a:spcAft>
              <a:buSzPts val="1800"/>
              <a:buNone/>
              <a:defRPr sz="2400" b="0"/>
            </a:lvl5pPr>
            <a:lvl6pPr lvl="5" algn="ctr" rtl="0">
              <a:spcBef>
                <a:spcPts val="0"/>
              </a:spcBef>
              <a:spcAft>
                <a:spcPts val="0"/>
              </a:spcAft>
              <a:buSzPts val="1800"/>
              <a:buNone/>
              <a:defRPr sz="2400" b="0"/>
            </a:lvl6pPr>
            <a:lvl7pPr lvl="6" algn="ctr" rtl="0">
              <a:spcBef>
                <a:spcPts val="0"/>
              </a:spcBef>
              <a:spcAft>
                <a:spcPts val="0"/>
              </a:spcAft>
              <a:buSzPts val="1800"/>
              <a:buNone/>
              <a:defRPr sz="2400" b="0"/>
            </a:lvl7pPr>
            <a:lvl8pPr lvl="7" algn="ctr" rtl="0">
              <a:spcBef>
                <a:spcPts val="0"/>
              </a:spcBef>
              <a:spcAft>
                <a:spcPts val="0"/>
              </a:spcAft>
              <a:buSzPts val="1800"/>
              <a:buNone/>
              <a:defRPr sz="2400" b="0"/>
            </a:lvl8pPr>
            <a:lvl9pPr lvl="8" algn="ctr" rtl="0">
              <a:spcBef>
                <a:spcPts val="0"/>
              </a:spcBef>
              <a:spcAft>
                <a:spcPts val="0"/>
              </a:spcAft>
              <a:buSzPts val="1800"/>
              <a:buNone/>
              <a:defRPr sz="2400" b="0"/>
            </a:lvl9pPr>
          </a:lstStyle>
          <a:p>
            <a:r>
              <a:rPr lang="en-US"/>
              <a:t>Click to edit Master title style</a:t>
            </a:r>
            <a:endParaRPr/>
          </a:p>
        </p:txBody>
      </p:sp>
      <p:sp>
        <p:nvSpPr>
          <p:cNvPr id="75" name="Google Shape;75;p16"/>
          <p:cNvSpPr txBox="1">
            <a:spLocks noGrp="1"/>
          </p:cNvSpPr>
          <p:nvPr>
            <p:ph type="subTitle" idx="5"/>
          </p:nvPr>
        </p:nvSpPr>
        <p:spPr>
          <a:xfrm>
            <a:off x="1858765" y="3568269"/>
            <a:ext cx="2113600" cy="197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867">
                <a:latin typeface="Livvic"/>
                <a:ea typeface="Livvic"/>
                <a:cs typeface="Livvic"/>
                <a:sym typeface="Livvic"/>
              </a:defRPr>
            </a:lvl1pPr>
            <a:lvl2pPr lvl="1" algn="ctr" rtl="0">
              <a:lnSpc>
                <a:spcPct val="100000"/>
              </a:lnSpc>
              <a:spcBef>
                <a:spcPts val="2133"/>
              </a:spcBef>
              <a:spcAft>
                <a:spcPts val="0"/>
              </a:spcAft>
              <a:buNone/>
              <a:defRPr sz="1867">
                <a:latin typeface="Livvic"/>
                <a:ea typeface="Livvic"/>
                <a:cs typeface="Livvic"/>
                <a:sym typeface="Livvic"/>
              </a:defRPr>
            </a:lvl2pPr>
            <a:lvl3pPr lvl="2" algn="ctr" rtl="0">
              <a:lnSpc>
                <a:spcPct val="100000"/>
              </a:lnSpc>
              <a:spcBef>
                <a:spcPts val="2133"/>
              </a:spcBef>
              <a:spcAft>
                <a:spcPts val="0"/>
              </a:spcAft>
              <a:buNone/>
              <a:defRPr sz="1867">
                <a:latin typeface="Livvic"/>
                <a:ea typeface="Livvic"/>
                <a:cs typeface="Livvic"/>
                <a:sym typeface="Livvic"/>
              </a:defRPr>
            </a:lvl3pPr>
            <a:lvl4pPr lvl="3" algn="ctr" rtl="0">
              <a:lnSpc>
                <a:spcPct val="100000"/>
              </a:lnSpc>
              <a:spcBef>
                <a:spcPts val="2133"/>
              </a:spcBef>
              <a:spcAft>
                <a:spcPts val="0"/>
              </a:spcAft>
              <a:buNone/>
              <a:defRPr sz="1867">
                <a:latin typeface="Livvic"/>
                <a:ea typeface="Livvic"/>
                <a:cs typeface="Livvic"/>
                <a:sym typeface="Livvic"/>
              </a:defRPr>
            </a:lvl4pPr>
            <a:lvl5pPr lvl="4" algn="ctr" rtl="0">
              <a:lnSpc>
                <a:spcPct val="100000"/>
              </a:lnSpc>
              <a:spcBef>
                <a:spcPts val="2133"/>
              </a:spcBef>
              <a:spcAft>
                <a:spcPts val="0"/>
              </a:spcAft>
              <a:buNone/>
              <a:defRPr sz="1867">
                <a:latin typeface="Livvic"/>
                <a:ea typeface="Livvic"/>
                <a:cs typeface="Livvic"/>
                <a:sym typeface="Livvic"/>
              </a:defRPr>
            </a:lvl5pPr>
            <a:lvl6pPr lvl="5" algn="ctr" rtl="0">
              <a:lnSpc>
                <a:spcPct val="100000"/>
              </a:lnSpc>
              <a:spcBef>
                <a:spcPts val="2133"/>
              </a:spcBef>
              <a:spcAft>
                <a:spcPts val="0"/>
              </a:spcAft>
              <a:buNone/>
              <a:defRPr sz="1867">
                <a:latin typeface="Livvic"/>
                <a:ea typeface="Livvic"/>
                <a:cs typeface="Livvic"/>
                <a:sym typeface="Livvic"/>
              </a:defRPr>
            </a:lvl6pPr>
            <a:lvl7pPr lvl="6" algn="ctr" rtl="0">
              <a:lnSpc>
                <a:spcPct val="100000"/>
              </a:lnSpc>
              <a:spcBef>
                <a:spcPts val="2133"/>
              </a:spcBef>
              <a:spcAft>
                <a:spcPts val="0"/>
              </a:spcAft>
              <a:buNone/>
              <a:defRPr sz="1867">
                <a:latin typeface="Livvic"/>
                <a:ea typeface="Livvic"/>
                <a:cs typeface="Livvic"/>
                <a:sym typeface="Livvic"/>
              </a:defRPr>
            </a:lvl7pPr>
            <a:lvl8pPr lvl="7" algn="ctr" rtl="0">
              <a:lnSpc>
                <a:spcPct val="100000"/>
              </a:lnSpc>
              <a:spcBef>
                <a:spcPts val="2133"/>
              </a:spcBef>
              <a:spcAft>
                <a:spcPts val="0"/>
              </a:spcAft>
              <a:buNone/>
              <a:defRPr sz="1867">
                <a:latin typeface="Livvic"/>
                <a:ea typeface="Livvic"/>
                <a:cs typeface="Livvic"/>
                <a:sym typeface="Livvic"/>
              </a:defRPr>
            </a:lvl8pPr>
            <a:lvl9pPr lvl="8" algn="ctr" rtl="0">
              <a:lnSpc>
                <a:spcPct val="100000"/>
              </a:lnSpc>
              <a:spcBef>
                <a:spcPts val="2133"/>
              </a:spcBef>
              <a:spcAft>
                <a:spcPts val="2133"/>
              </a:spcAft>
              <a:buNone/>
              <a:defRPr sz="1867">
                <a:latin typeface="Livvic"/>
                <a:ea typeface="Livvic"/>
                <a:cs typeface="Livvic"/>
                <a:sym typeface="Livvic"/>
              </a:defRPr>
            </a:lvl9pPr>
          </a:lstStyle>
          <a:p>
            <a:r>
              <a:rPr lang="en-US"/>
              <a:t>Click to edit Master subtitle style</a:t>
            </a:r>
            <a:endParaRPr/>
          </a:p>
        </p:txBody>
      </p:sp>
      <p:sp>
        <p:nvSpPr>
          <p:cNvPr id="76" name="Google Shape;76;p16"/>
          <p:cNvSpPr txBox="1">
            <a:spLocks noGrp="1"/>
          </p:cNvSpPr>
          <p:nvPr>
            <p:ph type="ctrTitle" idx="6"/>
          </p:nvPr>
        </p:nvSpPr>
        <p:spPr>
          <a:xfrm>
            <a:off x="2580733" y="479267"/>
            <a:ext cx="7030800" cy="1292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4000" b="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r>
              <a:rPr lang="en-US"/>
              <a:t>Click to edit Master title style</a:t>
            </a:r>
            <a:endParaRPr/>
          </a:p>
        </p:txBody>
      </p:sp>
    </p:spTree>
    <p:extLst>
      <p:ext uri="{BB962C8B-B14F-4D97-AF65-F5344CB8AC3E}">
        <p14:creationId xmlns:p14="http://schemas.microsoft.com/office/powerpoint/2010/main" val="825403008"/>
      </p:ext>
    </p:extLst>
  </p:cSld>
  <p:clrMapOvr>
    <a:masterClrMapping/>
  </p:clrMapOvr>
  <p:hf sldNum="0"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77"/>
        <p:cNvGrpSpPr/>
        <p:nvPr/>
      </p:nvGrpSpPr>
      <p:grpSpPr>
        <a:xfrm>
          <a:off x="0" y="0"/>
          <a:ext cx="0" cy="0"/>
          <a:chOff x="0" y="0"/>
          <a:chExt cx="0" cy="0"/>
        </a:xfrm>
      </p:grpSpPr>
      <p:sp>
        <p:nvSpPr>
          <p:cNvPr id="78" name="Google Shape;78;p17"/>
          <p:cNvSpPr txBox="1">
            <a:spLocks noGrp="1"/>
          </p:cNvSpPr>
          <p:nvPr>
            <p:ph type="ctrTitle"/>
          </p:nvPr>
        </p:nvSpPr>
        <p:spPr>
          <a:xfrm>
            <a:off x="1617772" y="2436151"/>
            <a:ext cx="2741600" cy="561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1800"/>
              <a:buNone/>
              <a:defRPr sz="2667" b="0"/>
            </a:lvl1pPr>
            <a:lvl2pPr lvl="1" algn="ctr" rtl="0">
              <a:spcBef>
                <a:spcPts val="0"/>
              </a:spcBef>
              <a:spcAft>
                <a:spcPts val="0"/>
              </a:spcAft>
              <a:buClr>
                <a:schemeClr val="dk1"/>
              </a:buClr>
              <a:buSzPts val="2400"/>
              <a:buNone/>
              <a:defRPr sz="3200">
                <a:solidFill>
                  <a:schemeClr val="dk1"/>
                </a:solidFill>
              </a:defRPr>
            </a:lvl2pPr>
            <a:lvl3pPr lvl="2" algn="ctr" rtl="0">
              <a:spcBef>
                <a:spcPts val="0"/>
              </a:spcBef>
              <a:spcAft>
                <a:spcPts val="0"/>
              </a:spcAft>
              <a:buClr>
                <a:schemeClr val="dk1"/>
              </a:buClr>
              <a:buSzPts val="2400"/>
              <a:buNone/>
              <a:defRPr sz="3200">
                <a:solidFill>
                  <a:schemeClr val="dk1"/>
                </a:solidFill>
              </a:defRPr>
            </a:lvl3pPr>
            <a:lvl4pPr lvl="3" algn="ctr" rtl="0">
              <a:spcBef>
                <a:spcPts val="0"/>
              </a:spcBef>
              <a:spcAft>
                <a:spcPts val="0"/>
              </a:spcAft>
              <a:buClr>
                <a:schemeClr val="dk1"/>
              </a:buClr>
              <a:buSzPts val="2400"/>
              <a:buNone/>
              <a:defRPr sz="3200">
                <a:solidFill>
                  <a:schemeClr val="dk1"/>
                </a:solidFill>
              </a:defRPr>
            </a:lvl4pPr>
            <a:lvl5pPr lvl="4" algn="ctr" rtl="0">
              <a:spcBef>
                <a:spcPts val="0"/>
              </a:spcBef>
              <a:spcAft>
                <a:spcPts val="0"/>
              </a:spcAft>
              <a:buClr>
                <a:schemeClr val="dk1"/>
              </a:buClr>
              <a:buSzPts val="2400"/>
              <a:buNone/>
              <a:defRPr sz="3200">
                <a:solidFill>
                  <a:schemeClr val="dk1"/>
                </a:solidFill>
              </a:defRPr>
            </a:lvl5pPr>
            <a:lvl6pPr lvl="5" algn="ctr" rtl="0">
              <a:spcBef>
                <a:spcPts val="0"/>
              </a:spcBef>
              <a:spcAft>
                <a:spcPts val="0"/>
              </a:spcAft>
              <a:buClr>
                <a:schemeClr val="dk1"/>
              </a:buClr>
              <a:buSzPts val="2400"/>
              <a:buNone/>
              <a:defRPr sz="3200">
                <a:solidFill>
                  <a:schemeClr val="dk1"/>
                </a:solidFill>
              </a:defRPr>
            </a:lvl6pPr>
            <a:lvl7pPr lvl="6" algn="ctr" rtl="0">
              <a:spcBef>
                <a:spcPts val="0"/>
              </a:spcBef>
              <a:spcAft>
                <a:spcPts val="0"/>
              </a:spcAft>
              <a:buClr>
                <a:schemeClr val="dk1"/>
              </a:buClr>
              <a:buSzPts val="2400"/>
              <a:buNone/>
              <a:defRPr sz="3200">
                <a:solidFill>
                  <a:schemeClr val="dk1"/>
                </a:solidFill>
              </a:defRPr>
            </a:lvl7pPr>
            <a:lvl8pPr lvl="7" algn="ctr" rtl="0">
              <a:spcBef>
                <a:spcPts val="0"/>
              </a:spcBef>
              <a:spcAft>
                <a:spcPts val="0"/>
              </a:spcAft>
              <a:buClr>
                <a:schemeClr val="dk1"/>
              </a:buClr>
              <a:buSzPts val="2400"/>
              <a:buNone/>
              <a:defRPr sz="3200">
                <a:solidFill>
                  <a:schemeClr val="dk1"/>
                </a:solidFill>
              </a:defRPr>
            </a:lvl8pPr>
            <a:lvl9pPr lvl="8" algn="ctr" rtl="0">
              <a:spcBef>
                <a:spcPts val="0"/>
              </a:spcBef>
              <a:spcAft>
                <a:spcPts val="0"/>
              </a:spcAft>
              <a:buClr>
                <a:schemeClr val="dk1"/>
              </a:buClr>
              <a:buSzPts val="2400"/>
              <a:buNone/>
              <a:defRPr sz="3200">
                <a:solidFill>
                  <a:schemeClr val="dk1"/>
                </a:solidFill>
              </a:defRPr>
            </a:lvl9pPr>
          </a:lstStyle>
          <a:p>
            <a:r>
              <a:rPr lang="en-US"/>
              <a:t>Click to edit Master title style</a:t>
            </a:r>
            <a:endParaRPr/>
          </a:p>
        </p:txBody>
      </p:sp>
      <p:sp>
        <p:nvSpPr>
          <p:cNvPr id="79" name="Google Shape;79;p17"/>
          <p:cNvSpPr txBox="1">
            <a:spLocks noGrp="1"/>
          </p:cNvSpPr>
          <p:nvPr>
            <p:ph type="subTitle" idx="1"/>
          </p:nvPr>
        </p:nvSpPr>
        <p:spPr>
          <a:xfrm>
            <a:off x="1551372" y="2948273"/>
            <a:ext cx="2874400" cy="770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867">
                <a:latin typeface="Livvic"/>
                <a:ea typeface="Livvic"/>
                <a:cs typeface="Livvic"/>
                <a:sym typeface="Livvic"/>
              </a:defRPr>
            </a:lvl1pPr>
            <a:lvl2pPr lvl="1" algn="ctr" rtl="0">
              <a:lnSpc>
                <a:spcPct val="100000"/>
              </a:lnSpc>
              <a:spcBef>
                <a:spcPts val="2133"/>
              </a:spcBef>
              <a:spcAft>
                <a:spcPts val="0"/>
              </a:spcAft>
              <a:buNone/>
              <a:defRPr sz="1867">
                <a:latin typeface="Livvic"/>
                <a:ea typeface="Livvic"/>
                <a:cs typeface="Livvic"/>
                <a:sym typeface="Livvic"/>
              </a:defRPr>
            </a:lvl2pPr>
            <a:lvl3pPr lvl="2" algn="ctr" rtl="0">
              <a:lnSpc>
                <a:spcPct val="100000"/>
              </a:lnSpc>
              <a:spcBef>
                <a:spcPts val="2133"/>
              </a:spcBef>
              <a:spcAft>
                <a:spcPts val="0"/>
              </a:spcAft>
              <a:buNone/>
              <a:defRPr sz="1867">
                <a:latin typeface="Livvic"/>
                <a:ea typeface="Livvic"/>
                <a:cs typeface="Livvic"/>
                <a:sym typeface="Livvic"/>
              </a:defRPr>
            </a:lvl3pPr>
            <a:lvl4pPr lvl="3" algn="ctr" rtl="0">
              <a:lnSpc>
                <a:spcPct val="100000"/>
              </a:lnSpc>
              <a:spcBef>
                <a:spcPts val="2133"/>
              </a:spcBef>
              <a:spcAft>
                <a:spcPts val="0"/>
              </a:spcAft>
              <a:buNone/>
              <a:defRPr sz="1867">
                <a:latin typeface="Livvic"/>
                <a:ea typeface="Livvic"/>
                <a:cs typeface="Livvic"/>
                <a:sym typeface="Livvic"/>
              </a:defRPr>
            </a:lvl4pPr>
            <a:lvl5pPr lvl="4" algn="ctr" rtl="0">
              <a:lnSpc>
                <a:spcPct val="100000"/>
              </a:lnSpc>
              <a:spcBef>
                <a:spcPts val="2133"/>
              </a:spcBef>
              <a:spcAft>
                <a:spcPts val="0"/>
              </a:spcAft>
              <a:buNone/>
              <a:defRPr sz="1867">
                <a:latin typeface="Livvic"/>
                <a:ea typeface="Livvic"/>
                <a:cs typeface="Livvic"/>
                <a:sym typeface="Livvic"/>
              </a:defRPr>
            </a:lvl5pPr>
            <a:lvl6pPr lvl="5" algn="ctr" rtl="0">
              <a:lnSpc>
                <a:spcPct val="100000"/>
              </a:lnSpc>
              <a:spcBef>
                <a:spcPts val="2133"/>
              </a:spcBef>
              <a:spcAft>
                <a:spcPts val="0"/>
              </a:spcAft>
              <a:buNone/>
              <a:defRPr sz="1867">
                <a:latin typeface="Livvic"/>
                <a:ea typeface="Livvic"/>
                <a:cs typeface="Livvic"/>
                <a:sym typeface="Livvic"/>
              </a:defRPr>
            </a:lvl6pPr>
            <a:lvl7pPr lvl="6" algn="ctr" rtl="0">
              <a:lnSpc>
                <a:spcPct val="100000"/>
              </a:lnSpc>
              <a:spcBef>
                <a:spcPts val="2133"/>
              </a:spcBef>
              <a:spcAft>
                <a:spcPts val="0"/>
              </a:spcAft>
              <a:buNone/>
              <a:defRPr sz="1867">
                <a:latin typeface="Livvic"/>
                <a:ea typeface="Livvic"/>
                <a:cs typeface="Livvic"/>
                <a:sym typeface="Livvic"/>
              </a:defRPr>
            </a:lvl7pPr>
            <a:lvl8pPr lvl="7" algn="ctr" rtl="0">
              <a:lnSpc>
                <a:spcPct val="100000"/>
              </a:lnSpc>
              <a:spcBef>
                <a:spcPts val="2133"/>
              </a:spcBef>
              <a:spcAft>
                <a:spcPts val="0"/>
              </a:spcAft>
              <a:buNone/>
              <a:defRPr sz="1867">
                <a:latin typeface="Livvic"/>
                <a:ea typeface="Livvic"/>
                <a:cs typeface="Livvic"/>
                <a:sym typeface="Livvic"/>
              </a:defRPr>
            </a:lvl8pPr>
            <a:lvl9pPr lvl="8" algn="ctr" rtl="0">
              <a:lnSpc>
                <a:spcPct val="100000"/>
              </a:lnSpc>
              <a:spcBef>
                <a:spcPts val="2133"/>
              </a:spcBef>
              <a:spcAft>
                <a:spcPts val="2133"/>
              </a:spcAft>
              <a:buNone/>
              <a:defRPr sz="1867">
                <a:latin typeface="Livvic"/>
                <a:ea typeface="Livvic"/>
                <a:cs typeface="Livvic"/>
                <a:sym typeface="Livvic"/>
              </a:defRPr>
            </a:lvl9pPr>
          </a:lstStyle>
          <a:p>
            <a:r>
              <a:rPr lang="en-US"/>
              <a:t>Click to edit Master subtitle style</a:t>
            </a:r>
            <a:endParaRPr/>
          </a:p>
        </p:txBody>
      </p:sp>
      <p:sp>
        <p:nvSpPr>
          <p:cNvPr id="80" name="Google Shape;80;p17"/>
          <p:cNvSpPr txBox="1">
            <a:spLocks noGrp="1"/>
          </p:cNvSpPr>
          <p:nvPr>
            <p:ph type="ctrTitle" idx="2"/>
          </p:nvPr>
        </p:nvSpPr>
        <p:spPr>
          <a:xfrm>
            <a:off x="4695368" y="2436151"/>
            <a:ext cx="2741600" cy="561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1800"/>
              <a:buNone/>
              <a:defRPr sz="2667" b="0"/>
            </a:lvl1pPr>
            <a:lvl2pPr lvl="1" algn="ctr" rtl="0">
              <a:spcBef>
                <a:spcPts val="0"/>
              </a:spcBef>
              <a:spcAft>
                <a:spcPts val="0"/>
              </a:spcAft>
              <a:buClr>
                <a:schemeClr val="dk1"/>
              </a:buClr>
              <a:buSzPts val="2400"/>
              <a:buNone/>
              <a:defRPr sz="3200">
                <a:solidFill>
                  <a:schemeClr val="dk1"/>
                </a:solidFill>
              </a:defRPr>
            </a:lvl2pPr>
            <a:lvl3pPr lvl="2" algn="ctr" rtl="0">
              <a:spcBef>
                <a:spcPts val="0"/>
              </a:spcBef>
              <a:spcAft>
                <a:spcPts val="0"/>
              </a:spcAft>
              <a:buClr>
                <a:schemeClr val="dk1"/>
              </a:buClr>
              <a:buSzPts val="2400"/>
              <a:buNone/>
              <a:defRPr sz="3200">
                <a:solidFill>
                  <a:schemeClr val="dk1"/>
                </a:solidFill>
              </a:defRPr>
            </a:lvl3pPr>
            <a:lvl4pPr lvl="3" algn="ctr" rtl="0">
              <a:spcBef>
                <a:spcPts val="0"/>
              </a:spcBef>
              <a:spcAft>
                <a:spcPts val="0"/>
              </a:spcAft>
              <a:buClr>
                <a:schemeClr val="dk1"/>
              </a:buClr>
              <a:buSzPts val="2400"/>
              <a:buNone/>
              <a:defRPr sz="3200">
                <a:solidFill>
                  <a:schemeClr val="dk1"/>
                </a:solidFill>
              </a:defRPr>
            </a:lvl4pPr>
            <a:lvl5pPr lvl="4" algn="ctr" rtl="0">
              <a:spcBef>
                <a:spcPts val="0"/>
              </a:spcBef>
              <a:spcAft>
                <a:spcPts val="0"/>
              </a:spcAft>
              <a:buClr>
                <a:schemeClr val="dk1"/>
              </a:buClr>
              <a:buSzPts val="2400"/>
              <a:buNone/>
              <a:defRPr sz="3200">
                <a:solidFill>
                  <a:schemeClr val="dk1"/>
                </a:solidFill>
              </a:defRPr>
            </a:lvl5pPr>
            <a:lvl6pPr lvl="5" algn="ctr" rtl="0">
              <a:spcBef>
                <a:spcPts val="0"/>
              </a:spcBef>
              <a:spcAft>
                <a:spcPts val="0"/>
              </a:spcAft>
              <a:buClr>
                <a:schemeClr val="dk1"/>
              </a:buClr>
              <a:buSzPts val="2400"/>
              <a:buNone/>
              <a:defRPr sz="3200">
                <a:solidFill>
                  <a:schemeClr val="dk1"/>
                </a:solidFill>
              </a:defRPr>
            </a:lvl6pPr>
            <a:lvl7pPr lvl="6" algn="ctr" rtl="0">
              <a:spcBef>
                <a:spcPts val="0"/>
              </a:spcBef>
              <a:spcAft>
                <a:spcPts val="0"/>
              </a:spcAft>
              <a:buClr>
                <a:schemeClr val="dk1"/>
              </a:buClr>
              <a:buSzPts val="2400"/>
              <a:buNone/>
              <a:defRPr sz="3200">
                <a:solidFill>
                  <a:schemeClr val="dk1"/>
                </a:solidFill>
              </a:defRPr>
            </a:lvl7pPr>
            <a:lvl8pPr lvl="7" algn="ctr" rtl="0">
              <a:spcBef>
                <a:spcPts val="0"/>
              </a:spcBef>
              <a:spcAft>
                <a:spcPts val="0"/>
              </a:spcAft>
              <a:buClr>
                <a:schemeClr val="dk1"/>
              </a:buClr>
              <a:buSzPts val="2400"/>
              <a:buNone/>
              <a:defRPr sz="3200">
                <a:solidFill>
                  <a:schemeClr val="dk1"/>
                </a:solidFill>
              </a:defRPr>
            </a:lvl8pPr>
            <a:lvl9pPr lvl="8" algn="ctr" rtl="0">
              <a:spcBef>
                <a:spcPts val="0"/>
              </a:spcBef>
              <a:spcAft>
                <a:spcPts val="0"/>
              </a:spcAft>
              <a:buClr>
                <a:schemeClr val="dk1"/>
              </a:buClr>
              <a:buSzPts val="2400"/>
              <a:buNone/>
              <a:defRPr sz="3200">
                <a:solidFill>
                  <a:schemeClr val="dk1"/>
                </a:solidFill>
              </a:defRPr>
            </a:lvl9pPr>
          </a:lstStyle>
          <a:p>
            <a:r>
              <a:rPr lang="en-US"/>
              <a:t>Click to edit Master title style</a:t>
            </a:r>
            <a:endParaRPr/>
          </a:p>
        </p:txBody>
      </p:sp>
      <p:sp>
        <p:nvSpPr>
          <p:cNvPr id="81" name="Google Shape;81;p17"/>
          <p:cNvSpPr txBox="1">
            <a:spLocks noGrp="1"/>
          </p:cNvSpPr>
          <p:nvPr>
            <p:ph type="subTitle" idx="3"/>
          </p:nvPr>
        </p:nvSpPr>
        <p:spPr>
          <a:xfrm>
            <a:off x="4628968" y="2948273"/>
            <a:ext cx="2874400" cy="770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867">
                <a:latin typeface="Livvic"/>
                <a:ea typeface="Livvic"/>
                <a:cs typeface="Livvic"/>
                <a:sym typeface="Livvic"/>
              </a:defRPr>
            </a:lvl1pPr>
            <a:lvl2pPr lvl="1" algn="ctr" rtl="0">
              <a:lnSpc>
                <a:spcPct val="100000"/>
              </a:lnSpc>
              <a:spcBef>
                <a:spcPts val="2133"/>
              </a:spcBef>
              <a:spcAft>
                <a:spcPts val="0"/>
              </a:spcAft>
              <a:buNone/>
              <a:defRPr sz="1867">
                <a:latin typeface="Livvic"/>
                <a:ea typeface="Livvic"/>
                <a:cs typeface="Livvic"/>
                <a:sym typeface="Livvic"/>
              </a:defRPr>
            </a:lvl2pPr>
            <a:lvl3pPr lvl="2" algn="ctr" rtl="0">
              <a:lnSpc>
                <a:spcPct val="100000"/>
              </a:lnSpc>
              <a:spcBef>
                <a:spcPts val="2133"/>
              </a:spcBef>
              <a:spcAft>
                <a:spcPts val="0"/>
              </a:spcAft>
              <a:buNone/>
              <a:defRPr sz="1867">
                <a:latin typeface="Livvic"/>
                <a:ea typeface="Livvic"/>
                <a:cs typeface="Livvic"/>
                <a:sym typeface="Livvic"/>
              </a:defRPr>
            </a:lvl3pPr>
            <a:lvl4pPr lvl="3" algn="ctr" rtl="0">
              <a:lnSpc>
                <a:spcPct val="100000"/>
              </a:lnSpc>
              <a:spcBef>
                <a:spcPts val="2133"/>
              </a:spcBef>
              <a:spcAft>
                <a:spcPts val="0"/>
              </a:spcAft>
              <a:buNone/>
              <a:defRPr sz="1867">
                <a:latin typeface="Livvic"/>
                <a:ea typeface="Livvic"/>
                <a:cs typeface="Livvic"/>
                <a:sym typeface="Livvic"/>
              </a:defRPr>
            </a:lvl4pPr>
            <a:lvl5pPr lvl="4" algn="ctr" rtl="0">
              <a:lnSpc>
                <a:spcPct val="100000"/>
              </a:lnSpc>
              <a:spcBef>
                <a:spcPts val="2133"/>
              </a:spcBef>
              <a:spcAft>
                <a:spcPts val="0"/>
              </a:spcAft>
              <a:buNone/>
              <a:defRPr sz="1867">
                <a:latin typeface="Livvic"/>
                <a:ea typeface="Livvic"/>
                <a:cs typeface="Livvic"/>
                <a:sym typeface="Livvic"/>
              </a:defRPr>
            </a:lvl5pPr>
            <a:lvl6pPr lvl="5" algn="ctr" rtl="0">
              <a:lnSpc>
                <a:spcPct val="100000"/>
              </a:lnSpc>
              <a:spcBef>
                <a:spcPts val="2133"/>
              </a:spcBef>
              <a:spcAft>
                <a:spcPts val="0"/>
              </a:spcAft>
              <a:buNone/>
              <a:defRPr sz="1867">
                <a:latin typeface="Livvic"/>
                <a:ea typeface="Livvic"/>
                <a:cs typeface="Livvic"/>
                <a:sym typeface="Livvic"/>
              </a:defRPr>
            </a:lvl6pPr>
            <a:lvl7pPr lvl="6" algn="ctr" rtl="0">
              <a:lnSpc>
                <a:spcPct val="100000"/>
              </a:lnSpc>
              <a:spcBef>
                <a:spcPts val="2133"/>
              </a:spcBef>
              <a:spcAft>
                <a:spcPts val="0"/>
              </a:spcAft>
              <a:buNone/>
              <a:defRPr sz="1867">
                <a:latin typeface="Livvic"/>
                <a:ea typeface="Livvic"/>
                <a:cs typeface="Livvic"/>
                <a:sym typeface="Livvic"/>
              </a:defRPr>
            </a:lvl7pPr>
            <a:lvl8pPr lvl="7" algn="ctr" rtl="0">
              <a:lnSpc>
                <a:spcPct val="100000"/>
              </a:lnSpc>
              <a:spcBef>
                <a:spcPts val="2133"/>
              </a:spcBef>
              <a:spcAft>
                <a:spcPts val="0"/>
              </a:spcAft>
              <a:buNone/>
              <a:defRPr sz="1867">
                <a:latin typeface="Livvic"/>
                <a:ea typeface="Livvic"/>
                <a:cs typeface="Livvic"/>
                <a:sym typeface="Livvic"/>
              </a:defRPr>
            </a:lvl8pPr>
            <a:lvl9pPr lvl="8" algn="ctr" rtl="0">
              <a:lnSpc>
                <a:spcPct val="100000"/>
              </a:lnSpc>
              <a:spcBef>
                <a:spcPts val="2133"/>
              </a:spcBef>
              <a:spcAft>
                <a:spcPts val="2133"/>
              </a:spcAft>
              <a:buNone/>
              <a:defRPr sz="1867">
                <a:latin typeface="Livvic"/>
                <a:ea typeface="Livvic"/>
                <a:cs typeface="Livvic"/>
                <a:sym typeface="Livvic"/>
              </a:defRPr>
            </a:lvl9pPr>
          </a:lstStyle>
          <a:p>
            <a:r>
              <a:rPr lang="en-US"/>
              <a:t>Click to edit Master subtitle style</a:t>
            </a:r>
            <a:endParaRPr/>
          </a:p>
        </p:txBody>
      </p:sp>
      <p:sp>
        <p:nvSpPr>
          <p:cNvPr id="82" name="Google Shape;82;p17"/>
          <p:cNvSpPr txBox="1">
            <a:spLocks noGrp="1"/>
          </p:cNvSpPr>
          <p:nvPr>
            <p:ph type="ctrTitle" idx="4"/>
          </p:nvPr>
        </p:nvSpPr>
        <p:spPr>
          <a:xfrm>
            <a:off x="7772968" y="2436151"/>
            <a:ext cx="2741600" cy="561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1800"/>
              <a:buNone/>
              <a:defRPr sz="2667" b="0"/>
            </a:lvl1pPr>
            <a:lvl2pPr lvl="1" algn="ctr" rtl="0">
              <a:spcBef>
                <a:spcPts val="0"/>
              </a:spcBef>
              <a:spcAft>
                <a:spcPts val="0"/>
              </a:spcAft>
              <a:buClr>
                <a:schemeClr val="dk1"/>
              </a:buClr>
              <a:buSzPts val="2400"/>
              <a:buNone/>
              <a:defRPr sz="3200">
                <a:solidFill>
                  <a:schemeClr val="dk1"/>
                </a:solidFill>
              </a:defRPr>
            </a:lvl2pPr>
            <a:lvl3pPr lvl="2" algn="ctr" rtl="0">
              <a:spcBef>
                <a:spcPts val="0"/>
              </a:spcBef>
              <a:spcAft>
                <a:spcPts val="0"/>
              </a:spcAft>
              <a:buClr>
                <a:schemeClr val="dk1"/>
              </a:buClr>
              <a:buSzPts val="2400"/>
              <a:buNone/>
              <a:defRPr sz="3200">
                <a:solidFill>
                  <a:schemeClr val="dk1"/>
                </a:solidFill>
              </a:defRPr>
            </a:lvl3pPr>
            <a:lvl4pPr lvl="3" algn="ctr" rtl="0">
              <a:spcBef>
                <a:spcPts val="0"/>
              </a:spcBef>
              <a:spcAft>
                <a:spcPts val="0"/>
              </a:spcAft>
              <a:buClr>
                <a:schemeClr val="dk1"/>
              </a:buClr>
              <a:buSzPts val="2400"/>
              <a:buNone/>
              <a:defRPr sz="3200">
                <a:solidFill>
                  <a:schemeClr val="dk1"/>
                </a:solidFill>
              </a:defRPr>
            </a:lvl4pPr>
            <a:lvl5pPr lvl="4" algn="ctr" rtl="0">
              <a:spcBef>
                <a:spcPts val="0"/>
              </a:spcBef>
              <a:spcAft>
                <a:spcPts val="0"/>
              </a:spcAft>
              <a:buClr>
                <a:schemeClr val="dk1"/>
              </a:buClr>
              <a:buSzPts val="2400"/>
              <a:buNone/>
              <a:defRPr sz="3200">
                <a:solidFill>
                  <a:schemeClr val="dk1"/>
                </a:solidFill>
              </a:defRPr>
            </a:lvl5pPr>
            <a:lvl6pPr lvl="5" algn="ctr" rtl="0">
              <a:spcBef>
                <a:spcPts val="0"/>
              </a:spcBef>
              <a:spcAft>
                <a:spcPts val="0"/>
              </a:spcAft>
              <a:buClr>
                <a:schemeClr val="dk1"/>
              </a:buClr>
              <a:buSzPts val="2400"/>
              <a:buNone/>
              <a:defRPr sz="3200">
                <a:solidFill>
                  <a:schemeClr val="dk1"/>
                </a:solidFill>
              </a:defRPr>
            </a:lvl6pPr>
            <a:lvl7pPr lvl="6" algn="ctr" rtl="0">
              <a:spcBef>
                <a:spcPts val="0"/>
              </a:spcBef>
              <a:spcAft>
                <a:spcPts val="0"/>
              </a:spcAft>
              <a:buClr>
                <a:schemeClr val="dk1"/>
              </a:buClr>
              <a:buSzPts val="2400"/>
              <a:buNone/>
              <a:defRPr sz="3200">
                <a:solidFill>
                  <a:schemeClr val="dk1"/>
                </a:solidFill>
              </a:defRPr>
            </a:lvl7pPr>
            <a:lvl8pPr lvl="7" algn="ctr" rtl="0">
              <a:spcBef>
                <a:spcPts val="0"/>
              </a:spcBef>
              <a:spcAft>
                <a:spcPts val="0"/>
              </a:spcAft>
              <a:buClr>
                <a:schemeClr val="dk1"/>
              </a:buClr>
              <a:buSzPts val="2400"/>
              <a:buNone/>
              <a:defRPr sz="3200">
                <a:solidFill>
                  <a:schemeClr val="dk1"/>
                </a:solidFill>
              </a:defRPr>
            </a:lvl8pPr>
            <a:lvl9pPr lvl="8" algn="ctr" rtl="0">
              <a:spcBef>
                <a:spcPts val="0"/>
              </a:spcBef>
              <a:spcAft>
                <a:spcPts val="0"/>
              </a:spcAft>
              <a:buClr>
                <a:schemeClr val="dk1"/>
              </a:buClr>
              <a:buSzPts val="2400"/>
              <a:buNone/>
              <a:defRPr sz="3200">
                <a:solidFill>
                  <a:schemeClr val="dk1"/>
                </a:solidFill>
              </a:defRPr>
            </a:lvl9pPr>
          </a:lstStyle>
          <a:p>
            <a:r>
              <a:rPr lang="en-US"/>
              <a:t>Click to edit Master title style</a:t>
            </a:r>
            <a:endParaRPr/>
          </a:p>
        </p:txBody>
      </p:sp>
      <p:sp>
        <p:nvSpPr>
          <p:cNvPr id="83" name="Google Shape;83;p17"/>
          <p:cNvSpPr txBox="1">
            <a:spLocks noGrp="1"/>
          </p:cNvSpPr>
          <p:nvPr>
            <p:ph type="subTitle" idx="5"/>
          </p:nvPr>
        </p:nvSpPr>
        <p:spPr>
          <a:xfrm>
            <a:off x="7706568" y="2948273"/>
            <a:ext cx="2874400" cy="770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867">
                <a:latin typeface="Livvic"/>
                <a:ea typeface="Livvic"/>
                <a:cs typeface="Livvic"/>
                <a:sym typeface="Livvic"/>
              </a:defRPr>
            </a:lvl1pPr>
            <a:lvl2pPr lvl="1" algn="ctr" rtl="0">
              <a:lnSpc>
                <a:spcPct val="100000"/>
              </a:lnSpc>
              <a:spcBef>
                <a:spcPts val="2133"/>
              </a:spcBef>
              <a:spcAft>
                <a:spcPts val="0"/>
              </a:spcAft>
              <a:buNone/>
              <a:defRPr sz="1867">
                <a:latin typeface="Livvic"/>
                <a:ea typeface="Livvic"/>
                <a:cs typeface="Livvic"/>
                <a:sym typeface="Livvic"/>
              </a:defRPr>
            </a:lvl2pPr>
            <a:lvl3pPr lvl="2" algn="ctr" rtl="0">
              <a:lnSpc>
                <a:spcPct val="100000"/>
              </a:lnSpc>
              <a:spcBef>
                <a:spcPts val="2133"/>
              </a:spcBef>
              <a:spcAft>
                <a:spcPts val="0"/>
              </a:spcAft>
              <a:buNone/>
              <a:defRPr sz="1867">
                <a:latin typeface="Livvic"/>
                <a:ea typeface="Livvic"/>
                <a:cs typeface="Livvic"/>
                <a:sym typeface="Livvic"/>
              </a:defRPr>
            </a:lvl3pPr>
            <a:lvl4pPr lvl="3" algn="ctr" rtl="0">
              <a:lnSpc>
                <a:spcPct val="100000"/>
              </a:lnSpc>
              <a:spcBef>
                <a:spcPts val="2133"/>
              </a:spcBef>
              <a:spcAft>
                <a:spcPts val="0"/>
              </a:spcAft>
              <a:buNone/>
              <a:defRPr sz="1867">
                <a:latin typeface="Livvic"/>
                <a:ea typeface="Livvic"/>
                <a:cs typeface="Livvic"/>
                <a:sym typeface="Livvic"/>
              </a:defRPr>
            </a:lvl4pPr>
            <a:lvl5pPr lvl="4" algn="ctr" rtl="0">
              <a:lnSpc>
                <a:spcPct val="100000"/>
              </a:lnSpc>
              <a:spcBef>
                <a:spcPts val="2133"/>
              </a:spcBef>
              <a:spcAft>
                <a:spcPts val="0"/>
              </a:spcAft>
              <a:buNone/>
              <a:defRPr sz="1867">
                <a:latin typeface="Livvic"/>
                <a:ea typeface="Livvic"/>
                <a:cs typeface="Livvic"/>
                <a:sym typeface="Livvic"/>
              </a:defRPr>
            </a:lvl5pPr>
            <a:lvl6pPr lvl="5" algn="ctr" rtl="0">
              <a:lnSpc>
                <a:spcPct val="100000"/>
              </a:lnSpc>
              <a:spcBef>
                <a:spcPts val="2133"/>
              </a:spcBef>
              <a:spcAft>
                <a:spcPts val="0"/>
              </a:spcAft>
              <a:buNone/>
              <a:defRPr sz="1867">
                <a:latin typeface="Livvic"/>
                <a:ea typeface="Livvic"/>
                <a:cs typeface="Livvic"/>
                <a:sym typeface="Livvic"/>
              </a:defRPr>
            </a:lvl6pPr>
            <a:lvl7pPr lvl="6" algn="ctr" rtl="0">
              <a:lnSpc>
                <a:spcPct val="100000"/>
              </a:lnSpc>
              <a:spcBef>
                <a:spcPts val="2133"/>
              </a:spcBef>
              <a:spcAft>
                <a:spcPts val="0"/>
              </a:spcAft>
              <a:buNone/>
              <a:defRPr sz="1867">
                <a:latin typeface="Livvic"/>
                <a:ea typeface="Livvic"/>
                <a:cs typeface="Livvic"/>
                <a:sym typeface="Livvic"/>
              </a:defRPr>
            </a:lvl7pPr>
            <a:lvl8pPr lvl="7" algn="ctr" rtl="0">
              <a:lnSpc>
                <a:spcPct val="100000"/>
              </a:lnSpc>
              <a:spcBef>
                <a:spcPts val="2133"/>
              </a:spcBef>
              <a:spcAft>
                <a:spcPts val="0"/>
              </a:spcAft>
              <a:buNone/>
              <a:defRPr sz="1867">
                <a:latin typeface="Livvic"/>
                <a:ea typeface="Livvic"/>
                <a:cs typeface="Livvic"/>
                <a:sym typeface="Livvic"/>
              </a:defRPr>
            </a:lvl8pPr>
            <a:lvl9pPr lvl="8" algn="ctr" rtl="0">
              <a:lnSpc>
                <a:spcPct val="100000"/>
              </a:lnSpc>
              <a:spcBef>
                <a:spcPts val="2133"/>
              </a:spcBef>
              <a:spcAft>
                <a:spcPts val="2133"/>
              </a:spcAft>
              <a:buNone/>
              <a:defRPr sz="1867">
                <a:latin typeface="Livvic"/>
                <a:ea typeface="Livvic"/>
                <a:cs typeface="Livvic"/>
                <a:sym typeface="Livvic"/>
              </a:defRPr>
            </a:lvl9pPr>
          </a:lstStyle>
          <a:p>
            <a:r>
              <a:rPr lang="en-US"/>
              <a:t>Click to edit Master subtitle style</a:t>
            </a:r>
            <a:endParaRPr/>
          </a:p>
        </p:txBody>
      </p:sp>
      <p:sp>
        <p:nvSpPr>
          <p:cNvPr id="84" name="Google Shape;84;p17"/>
          <p:cNvSpPr txBox="1">
            <a:spLocks noGrp="1"/>
          </p:cNvSpPr>
          <p:nvPr>
            <p:ph type="ctrTitle" idx="6"/>
          </p:nvPr>
        </p:nvSpPr>
        <p:spPr>
          <a:xfrm>
            <a:off x="1617772" y="4329067"/>
            <a:ext cx="2741600" cy="561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1800"/>
              <a:buNone/>
              <a:defRPr sz="2667" b="0"/>
            </a:lvl1pPr>
            <a:lvl2pPr lvl="1" algn="ctr" rtl="0">
              <a:spcBef>
                <a:spcPts val="0"/>
              </a:spcBef>
              <a:spcAft>
                <a:spcPts val="0"/>
              </a:spcAft>
              <a:buClr>
                <a:schemeClr val="dk1"/>
              </a:buClr>
              <a:buSzPts val="2400"/>
              <a:buNone/>
              <a:defRPr sz="3200">
                <a:solidFill>
                  <a:schemeClr val="dk1"/>
                </a:solidFill>
              </a:defRPr>
            </a:lvl2pPr>
            <a:lvl3pPr lvl="2" algn="ctr" rtl="0">
              <a:spcBef>
                <a:spcPts val="0"/>
              </a:spcBef>
              <a:spcAft>
                <a:spcPts val="0"/>
              </a:spcAft>
              <a:buClr>
                <a:schemeClr val="dk1"/>
              </a:buClr>
              <a:buSzPts val="2400"/>
              <a:buNone/>
              <a:defRPr sz="3200">
                <a:solidFill>
                  <a:schemeClr val="dk1"/>
                </a:solidFill>
              </a:defRPr>
            </a:lvl3pPr>
            <a:lvl4pPr lvl="3" algn="ctr" rtl="0">
              <a:spcBef>
                <a:spcPts val="0"/>
              </a:spcBef>
              <a:spcAft>
                <a:spcPts val="0"/>
              </a:spcAft>
              <a:buClr>
                <a:schemeClr val="dk1"/>
              </a:buClr>
              <a:buSzPts val="2400"/>
              <a:buNone/>
              <a:defRPr sz="3200">
                <a:solidFill>
                  <a:schemeClr val="dk1"/>
                </a:solidFill>
              </a:defRPr>
            </a:lvl4pPr>
            <a:lvl5pPr lvl="4" algn="ctr" rtl="0">
              <a:spcBef>
                <a:spcPts val="0"/>
              </a:spcBef>
              <a:spcAft>
                <a:spcPts val="0"/>
              </a:spcAft>
              <a:buClr>
                <a:schemeClr val="dk1"/>
              </a:buClr>
              <a:buSzPts val="2400"/>
              <a:buNone/>
              <a:defRPr sz="3200">
                <a:solidFill>
                  <a:schemeClr val="dk1"/>
                </a:solidFill>
              </a:defRPr>
            </a:lvl5pPr>
            <a:lvl6pPr lvl="5" algn="ctr" rtl="0">
              <a:spcBef>
                <a:spcPts val="0"/>
              </a:spcBef>
              <a:spcAft>
                <a:spcPts val="0"/>
              </a:spcAft>
              <a:buClr>
                <a:schemeClr val="dk1"/>
              </a:buClr>
              <a:buSzPts val="2400"/>
              <a:buNone/>
              <a:defRPr sz="3200">
                <a:solidFill>
                  <a:schemeClr val="dk1"/>
                </a:solidFill>
              </a:defRPr>
            </a:lvl6pPr>
            <a:lvl7pPr lvl="6" algn="ctr" rtl="0">
              <a:spcBef>
                <a:spcPts val="0"/>
              </a:spcBef>
              <a:spcAft>
                <a:spcPts val="0"/>
              </a:spcAft>
              <a:buClr>
                <a:schemeClr val="dk1"/>
              </a:buClr>
              <a:buSzPts val="2400"/>
              <a:buNone/>
              <a:defRPr sz="3200">
                <a:solidFill>
                  <a:schemeClr val="dk1"/>
                </a:solidFill>
              </a:defRPr>
            </a:lvl7pPr>
            <a:lvl8pPr lvl="7" algn="ctr" rtl="0">
              <a:spcBef>
                <a:spcPts val="0"/>
              </a:spcBef>
              <a:spcAft>
                <a:spcPts val="0"/>
              </a:spcAft>
              <a:buClr>
                <a:schemeClr val="dk1"/>
              </a:buClr>
              <a:buSzPts val="2400"/>
              <a:buNone/>
              <a:defRPr sz="3200">
                <a:solidFill>
                  <a:schemeClr val="dk1"/>
                </a:solidFill>
              </a:defRPr>
            </a:lvl8pPr>
            <a:lvl9pPr lvl="8" algn="ctr" rtl="0">
              <a:spcBef>
                <a:spcPts val="0"/>
              </a:spcBef>
              <a:spcAft>
                <a:spcPts val="0"/>
              </a:spcAft>
              <a:buClr>
                <a:schemeClr val="dk1"/>
              </a:buClr>
              <a:buSzPts val="2400"/>
              <a:buNone/>
              <a:defRPr sz="3200">
                <a:solidFill>
                  <a:schemeClr val="dk1"/>
                </a:solidFill>
              </a:defRPr>
            </a:lvl9pPr>
          </a:lstStyle>
          <a:p>
            <a:r>
              <a:rPr lang="en-US"/>
              <a:t>Click to edit Master title style</a:t>
            </a:r>
            <a:endParaRPr/>
          </a:p>
        </p:txBody>
      </p:sp>
      <p:sp>
        <p:nvSpPr>
          <p:cNvPr id="85" name="Google Shape;85;p17"/>
          <p:cNvSpPr txBox="1">
            <a:spLocks noGrp="1"/>
          </p:cNvSpPr>
          <p:nvPr>
            <p:ph type="subTitle" idx="7"/>
          </p:nvPr>
        </p:nvSpPr>
        <p:spPr>
          <a:xfrm>
            <a:off x="1551372" y="4842629"/>
            <a:ext cx="2874400" cy="770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867">
                <a:solidFill>
                  <a:schemeClr val="dk1"/>
                </a:solidFill>
                <a:latin typeface="Livvic"/>
                <a:ea typeface="Livvic"/>
                <a:cs typeface="Livvic"/>
                <a:sym typeface="Livvic"/>
              </a:defRPr>
            </a:lvl1pPr>
            <a:lvl2pPr lvl="1" algn="ctr" rtl="0">
              <a:lnSpc>
                <a:spcPct val="100000"/>
              </a:lnSpc>
              <a:spcBef>
                <a:spcPts val="2133"/>
              </a:spcBef>
              <a:spcAft>
                <a:spcPts val="0"/>
              </a:spcAft>
              <a:buNone/>
              <a:defRPr sz="1867">
                <a:solidFill>
                  <a:schemeClr val="dk1"/>
                </a:solidFill>
                <a:latin typeface="Livvic"/>
                <a:ea typeface="Livvic"/>
                <a:cs typeface="Livvic"/>
                <a:sym typeface="Livvic"/>
              </a:defRPr>
            </a:lvl2pPr>
            <a:lvl3pPr lvl="2" algn="ctr" rtl="0">
              <a:lnSpc>
                <a:spcPct val="100000"/>
              </a:lnSpc>
              <a:spcBef>
                <a:spcPts val="2133"/>
              </a:spcBef>
              <a:spcAft>
                <a:spcPts val="0"/>
              </a:spcAft>
              <a:buNone/>
              <a:defRPr sz="1867">
                <a:solidFill>
                  <a:schemeClr val="dk1"/>
                </a:solidFill>
                <a:latin typeface="Livvic"/>
                <a:ea typeface="Livvic"/>
                <a:cs typeface="Livvic"/>
                <a:sym typeface="Livvic"/>
              </a:defRPr>
            </a:lvl3pPr>
            <a:lvl4pPr lvl="3" algn="ctr" rtl="0">
              <a:lnSpc>
                <a:spcPct val="100000"/>
              </a:lnSpc>
              <a:spcBef>
                <a:spcPts val="2133"/>
              </a:spcBef>
              <a:spcAft>
                <a:spcPts val="0"/>
              </a:spcAft>
              <a:buNone/>
              <a:defRPr sz="1867">
                <a:solidFill>
                  <a:schemeClr val="dk1"/>
                </a:solidFill>
                <a:latin typeface="Livvic"/>
                <a:ea typeface="Livvic"/>
                <a:cs typeface="Livvic"/>
                <a:sym typeface="Livvic"/>
              </a:defRPr>
            </a:lvl4pPr>
            <a:lvl5pPr lvl="4" algn="ctr" rtl="0">
              <a:lnSpc>
                <a:spcPct val="100000"/>
              </a:lnSpc>
              <a:spcBef>
                <a:spcPts val="2133"/>
              </a:spcBef>
              <a:spcAft>
                <a:spcPts val="0"/>
              </a:spcAft>
              <a:buNone/>
              <a:defRPr sz="1867">
                <a:solidFill>
                  <a:schemeClr val="dk1"/>
                </a:solidFill>
                <a:latin typeface="Livvic"/>
                <a:ea typeface="Livvic"/>
                <a:cs typeface="Livvic"/>
                <a:sym typeface="Livvic"/>
              </a:defRPr>
            </a:lvl5pPr>
            <a:lvl6pPr lvl="5" algn="ctr" rtl="0">
              <a:lnSpc>
                <a:spcPct val="100000"/>
              </a:lnSpc>
              <a:spcBef>
                <a:spcPts val="2133"/>
              </a:spcBef>
              <a:spcAft>
                <a:spcPts val="0"/>
              </a:spcAft>
              <a:buNone/>
              <a:defRPr sz="1867">
                <a:solidFill>
                  <a:schemeClr val="dk1"/>
                </a:solidFill>
                <a:latin typeface="Livvic"/>
                <a:ea typeface="Livvic"/>
                <a:cs typeface="Livvic"/>
                <a:sym typeface="Livvic"/>
              </a:defRPr>
            </a:lvl6pPr>
            <a:lvl7pPr lvl="6" algn="ctr" rtl="0">
              <a:lnSpc>
                <a:spcPct val="100000"/>
              </a:lnSpc>
              <a:spcBef>
                <a:spcPts val="2133"/>
              </a:spcBef>
              <a:spcAft>
                <a:spcPts val="0"/>
              </a:spcAft>
              <a:buNone/>
              <a:defRPr sz="1867">
                <a:solidFill>
                  <a:schemeClr val="dk1"/>
                </a:solidFill>
                <a:latin typeface="Livvic"/>
                <a:ea typeface="Livvic"/>
                <a:cs typeface="Livvic"/>
                <a:sym typeface="Livvic"/>
              </a:defRPr>
            </a:lvl7pPr>
            <a:lvl8pPr lvl="7" algn="ctr" rtl="0">
              <a:lnSpc>
                <a:spcPct val="100000"/>
              </a:lnSpc>
              <a:spcBef>
                <a:spcPts val="2133"/>
              </a:spcBef>
              <a:spcAft>
                <a:spcPts val="0"/>
              </a:spcAft>
              <a:buNone/>
              <a:defRPr sz="1867">
                <a:solidFill>
                  <a:schemeClr val="dk1"/>
                </a:solidFill>
                <a:latin typeface="Livvic"/>
                <a:ea typeface="Livvic"/>
                <a:cs typeface="Livvic"/>
                <a:sym typeface="Livvic"/>
              </a:defRPr>
            </a:lvl8pPr>
            <a:lvl9pPr lvl="8" algn="ctr" rtl="0">
              <a:lnSpc>
                <a:spcPct val="100000"/>
              </a:lnSpc>
              <a:spcBef>
                <a:spcPts val="2133"/>
              </a:spcBef>
              <a:spcAft>
                <a:spcPts val="2133"/>
              </a:spcAft>
              <a:buNone/>
              <a:defRPr sz="1867">
                <a:solidFill>
                  <a:schemeClr val="dk1"/>
                </a:solidFill>
                <a:latin typeface="Livvic"/>
                <a:ea typeface="Livvic"/>
                <a:cs typeface="Livvic"/>
                <a:sym typeface="Livvic"/>
              </a:defRPr>
            </a:lvl9pPr>
          </a:lstStyle>
          <a:p>
            <a:r>
              <a:rPr lang="en-US"/>
              <a:t>Click to edit Master subtitle style</a:t>
            </a:r>
            <a:endParaRPr/>
          </a:p>
        </p:txBody>
      </p:sp>
      <p:sp>
        <p:nvSpPr>
          <p:cNvPr id="86" name="Google Shape;86;p17"/>
          <p:cNvSpPr txBox="1">
            <a:spLocks noGrp="1"/>
          </p:cNvSpPr>
          <p:nvPr>
            <p:ph type="ctrTitle" idx="8"/>
          </p:nvPr>
        </p:nvSpPr>
        <p:spPr>
          <a:xfrm>
            <a:off x="4695368" y="4329067"/>
            <a:ext cx="2741600" cy="561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1800"/>
              <a:buNone/>
              <a:defRPr sz="2667" b="0"/>
            </a:lvl1pPr>
            <a:lvl2pPr lvl="1" algn="ctr" rtl="0">
              <a:spcBef>
                <a:spcPts val="0"/>
              </a:spcBef>
              <a:spcAft>
                <a:spcPts val="0"/>
              </a:spcAft>
              <a:buClr>
                <a:schemeClr val="dk1"/>
              </a:buClr>
              <a:buSzPts val="2400"/>
              <a:buNone/>
              <a:defRPr sz="3200">
                <a:solidFill>
                  <a:schemeClr val="dk1"/>
                </a:solidFill>
              </a:defRPr>
            </a:lvl2pPr>
            <a:lvl3pPr lvl="2" algn="ctr" rtl="0">
              <a:spcBef>
                <a:spcPts val="0"/>
              </a:spcBef>
              <a:spcAft>
                <a:spcPts val="0"/>
              </a:spcAft>
              <a:buClr>
                <a:schemeClr val="dk1"/>
              </a:buClr>
              <a:buSzPts val="2400"/>
              <a:buNone/>
              <a:defRPr sz="3200">
                <a:solidFill>
                  <a:schemeClr val="dk1"/>
                </a:solidFill>
              </a:defRPr>
            </a:lvl3pPr>
            <a:lvl4pPr lvl="3" algn="ctr" rtl="0">
              <a:spcBef>
                <a:spcPts val="0"/>
              </a:spcBef>
              <a:spcAft>
                <a:spcPts val="0"/>
              </a:spcAft>
              <a:buClr>
                <a:schemeClr val="dk1"/>
              </a:buClr>
              <a:buSzPts val="2400"/>
              <a:buNone/>
              <a:defRPr sz="3200">
                <a:solidFill>
                  <a:schemeClr val="dk1"/>
                </a:solidFill>
              </a:defRPr>
            </a:lvl4pPr>
            <a:lvl5pPr lvl="4" algn="ctr" rtl="0">
              <a:spcBef>
                <a:spcPts val="0"/>
              </a:spcBef>
              <a:spcAft>
                <a:spcPts val="0"/>
              </a:spcAft>
              <a:buClr>
                <a:schemeClr val="dk1"/>
              </a:buClr>
              <a:buSzPts val="2400"/>
              <a:buNone/>
              <a:defRPr sz="3200">
                <a:solidFill>
                  <a:schemeClr val="dk1"/>
                </a:solidFill>
              </a:defRPr>
            </a:lvl5pPr>
            <a:lvl6pPr lvl="5" algn="ctr" rtl="0">
              <a:spcBef>
                <a:spcPts val="0"/>
              </a:spcBef>
              <a:spcAft>
                <a:spcPts val="0"/>
              </a:spcAft>
              <a:buClr>
                <a:schemeClr val="dk1"/>
              </a:buClr>
              <a:buSzPts val="2400"/>
              <a:buNone/>
              <a:defRPr sz="3200">
                <a:solidFill>
                  <a:schemeClr val="dk1"/>
                </a:solidFill>
              </a:defRPr>
            </a:lvl6pPr>
            <a:lvl7pPr lvl="6" algn="ctr" rtl="0">
              <a:spcBef>
                <a:spcPts val="0"/>
              </a:spcBef>
              <a:spcAft>
                <a:spcPts val="0"/>
              </a:spcAft>
              <a:buClr>
                <a:schemeClr val="dk1"/>
              </a:buClr>
              <a:buSzPts val="2400"/>
              <a:buNone/>
              <a:defRPr sz="3200">
                <a:solidFill>
                  <a:schemeClr val="dk1"/>
                </a:solidFill>
              </a:defRPr>
            </a:lvl7pPr>
            <a:lvl8pPr lvl="7" algn="ctr" rtl="0">
              <a:spcBef>
                <a:spcPts val="0"/>
              </a:spcBef>
              <a:spcAft>
                <a:spcPts val="0"/>
              </a:spcAft>
              <a:buClr>
                <a:schemeClr val="dk1"/>
              </a:buClr>
              <a:buSzPts val="2400"/>
              <a:buNone/>
              <a:defRPr sz="3200">
                <a:solidFill>
                  <a:schemeClr val="dk1"/>
                </a:solidFill>
              </a:defRPr>
            </a:lvl8pPr>
            <a:lvl9pPr lvl="8" algn="ctr" rtl="0">
              <a:spcBef>
                <a:spcPts val="0"/>
              </a:spcBef>
              <a:spcAft>
                <a:spcPts val="0"/>
              </a:spcAft>
              <a:buClr>
                <a:schemeClr val="dk1"/>
              </a:buClr>
              <a:buSzPts val="2400"/>
              <a:buNone/>
              <a:defRPr sz="3200">
                <a:solidFill>
                  <a:schemeClr val="dk1"/>
                </a:solidFill>
              </a:defRPr>
            </a:lvl9pPr>
          </a:lstStyle>
          <a:p>
            <a:r>
              <a:rPr lang="en-US"/>
              <a:t>Click to edit Master title style</a:t>
            </a:r>
            <a:endParaRPr/>
          </a:p>
        </p:txBody>
      </p:sp>
      <p:sp>
        <p:nvSpPr>
          <p:cNvPr id="87" name="Google Shape;87;p17"/>
          <p:cNvSpPr txBox="1">
            <a:spLocks noGrp="1"/>
          </p:cNvSpPr>
          <p:nvPr>
            <p:ph type="subTitle" idx="9"/>
          </p:nvPr>
        </p:nvSpPr>
        <p:spPr>
          <a:xfrm>
            <a:off x="4628968" y="4842629"/>
            <a:ext cx="2874400" cy="770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867">
                <a:latin typeface="Livvic"/>
                <a:ea typeface="Livvic"/>
                <a:cs typeface="Livvic"/>
                <a:sym typeface="Livvic"/>
              </a:defRPr>
            </a:lvl1pPr>
            <a:lvl2pPr lvl="1" algn="ctr" rtl="0">
              <a:lnSpc>
                <a:spcPct val="100000"/>
              </a:lnSpc>
              <a:spcBef>
                <a:spcPts val="2133"/>
              </a:spcBef>
              <a:spcAft>
                <a:spcPts val="0"/>
              </a:spcAft>
              <a:buNone/>
              <a:defRPr sz="1867">
                <a:latin typeface="Livvic"/>
                <a:ea typeface="Livvic"/>
                <a:cs typeface="Livvic"/>
                <a:sym typeface="Livvic"/>
              </a:defRPr>
            </a:lvl2pPr>
            <a:lvl3pPr lvl="2" algn="ctr" rtl="0">
              <a:lnSpc>
                <a:spcPct val="100000"/>
              </a:lnSpc>
              <a:spcBef>
                <a:spcPts val="2133"/>
              </a:spcBef>
              <a:spcAft>
                <a:spcPts val="0"/>
              </a:spcAft>
              <a:buNone/>
              <a:defRPr sz="1867">
                <a:latin typeface="Livvic"/>
                <a:ea typeface="Livvic"/>
                <a:cs typeface="Livvic"/>
                <a:sym typeface="Livvic"/>
              </a:defRPr>
            </a:lvl3pPr>
            <a:lvl4pPr lvl="3" algn="ctr" rtl="0">
              <a:lnSpc>
                <a:spcPct val="100000"/>
              </a:lnSpc>
              <a:spcBef>
                <a:spcPts val="2133"/>
              </a:spcBef>
              <a:spcAft>
                <a:spcPts val="0"/>
              </a:spcAft>
              <a:buNone/>
              <a:defRPr sz="1867">
                <a:latin typeface="Livvic"/>
                <a:ea typeface="Livvic"/>
                <a:cs typeface="Livvic"/>
                <a:sym typeface="Livvic"/>
              </a:defRPr>
            </a:lvl4pPr>
            <a:lvl5pPr lvl="4" algn="ctr" rtl="0">
              <a:lnSpc>
                <a:spcPct val="100000"/>
              </a:lnSpc>
              <a:spcBef>
                <a:spcPts val="2133"/>
              </a:spcBef>
              <a:spcAft>
                <a:spcPts val="0"/>
              </a:spcAft>
              <a:buNone/>
              <a:defRPr sz="1867">
                <a:latin typeface="Livvic"/>
                <a:ea typeface="Livvic"/>
                <a:cs typeface="Livvic"/>
                <a:sym typeface="Livvic"/>
              </a:defRPr>
            </a:lvl5pPr>
            <a:lvl6pPr lvl="5" algn="ctr" rtl="0">
              <a:lnSpc>
                <a:spcPct val="100000"/>
              </a:lnSpc>
              <a:spcBef>
                <a:spcPts val="2133"/>
              </a:spcBef>
              <a:spcAft>
                <a:spcPts val="0"/>
              </a:spcAft>
              <a:buNone/>
              <a:defRPr sz="1867">
                <a:latin typeface="Livvic"/>
                <a:ea typeface="Livvic"/>
                <a:cs typeface="Livvic"/>
                <a:sym typeface="Livvic"/>
              </a:defRPr>
            </a:lvl6pPr>
            <a:lvl7pPr lvl="6" algn="ctr" rtl="0">
              <a:lnSpc>
                <a:spcPct val="100000"/>
              </a:lnSpc>
              <a:spcBef>
                <a:spcPts val="2133"/>
              </a:spcBef>
              <a:spcAft>
                <a:spcPts val="0"/>
              </a:spcAft>
              <a:buNone/>
              <a:defRPr sz="1867">
                <a:latin typeface="Livvic"/>
                <a:ea typeface="Livvic"/>
                <a:cs typeface="Livvic"/>
                <a:sym typeface="Livvic"/>
              </a:defRPr>
            </a:lvl7pPr>
            <a:lvl8pPr lvl="7" algn="ctr" rtl="0">
              <a:lnSpc>
                <a:spcPct val="100000"/>
              </a:lnSpc>
              <a:spcBef>
                <a:spcPts val="2133"/>
              </a:spcBef>
              <a:spcAft>
                <a:spcPts val="0"/>
              </a:spcAft>
              <a:buNone/>
              <a:defRPr sz="1867">
                <a:latin typeface="Livvic"/>
                <a:ea typeface="Livvic"/>
                <a:cs typeface="Livvic"/>
                <a:sym typeface="Livvic"/>
              </a:defRPr>
            </a:lvl8pPr>
            <a:lvl9pPr lvl="8" algn="ctr" rtl="0">
              <a:lnSpc>
                <a:spcPct val="100000"/>
              </a:lnSpc>
              <a:spcBef>
                <a:spcPts val="2133"/>
              </a:spcBef>
              <a:spcAft>
                <a:spcPts val="2133"/>
              </a:spcAft>
              <a:buNone/>
              <a:defRPr sz="1867">
                <a:latin typeface="Livvic"/>
                <a:ea typeface="Livvic"/>
                <a:cs typeface="Livvic"/>
                <a:sym typeface="Livvic"/>
              </a:defRPr>
            </a:lvl9pPr>
          </a:lstStyle>
          <a:p>
            <a:r>
              <a:rPr lang="en-US"/>
              <a:t>Click to edit Master subtitle style</a:t>
            </a:r>
            <a:endParaRPr/>
          </a:p>
        </p:txBody>
      </p:sp>
      <p:sp>
        <p:nvSpPr>
          <p:cNvPr id="88" name="Google Shape;88;p17"/>
          <p:cNvSpPr txBox="1">
            <a:spLocks noGrp="1"/>
          </p:cNvSpPr>
          <p:nvPr>
            <p:ph type="ctrTitle" idx="13"/>
          </p:nvPr>
        </p:nvSpPr>
        <p:spPr>
          <a:xfrm>
            <a:off x="7772968" y="4329067"/>
            <a:ext cx="2741600" cy="561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1800"/>
              <a:buNone/>
              <a:defRPr sz="2667" b="0"/>
            </a:lvl1pPr>
            <a:lvl2pPr lvl="1" algn="ctr" rtl="0">
              <a:spcBef>
                <a:spcPts val="0"/>
              </a:spcBef>
              <a:spcAft>
                <a:spcPts val="0"/>
              </a:spcAft>
              <a:buClr>
                <a:schemeClr val="dk1"/>
              </a:buClr>
              <a:buSzPts val="2400"/>
              <a:buNone/>
              <a:defRPr sz="3200">
                <a:solidFill>
                  <a:schemeClr val="dk1"/>
                </a:solidFill>
              </a:defRPr>
            </a:lvl2pPr>
            <a:lvl3pPr lvl="2" algn="ctr" rtl="0">
              <a:spcBef>
                <a:spcPts val="0"/>
              </a:spcBef>
              <a:spcAft>
                <a:spcPts val="0"/>
              </a:spcAft>
              <a:buClr>
                <a:schemeClr val="dk1"/>
              </a:buClr>
              <a:buSzPts val="2400"/>
              <a:buNone/>
              <a:defRPr sz="3200">
                <a:solidFill>
                  <a:schemeClr val="dk1"/>
                </a:solidFill>
              </a:defRPr>
            </a:lvl3pPr>
            <a:lvl4pPr lvl="3" algn="ctr" rtl="0">
              <a:spcBef>
                <a:spcPts val="0"/>
              </a:spcBef>
              <a:spcAft>
                <a:spcPts val="0"/>
              </a:spcAft>
              <a:buClr>
                <a:schemeClr val="dk1"/>
              </a:buClr>
              <a:buSzPts val="2400"/>
              <a:buNone/>
              <a:defRPr sz="3200">
                <a:solidFill>
                  <a:schemeClr val="dk1"/>
                </a:solidFill>
              </a:defRPr>
            </a:lvl4pPr>
            <a:lvl5pPr lvl="4" algn="ctr" rtl="0">
              <a:spcBef>
                <a:spcPts val="0"/>
              </a:spcBef>
              <a:spcAft>
                <a:spcPts val="0"/>
              </a:spcAft>
              <a:buClr>
                <a:schemeClr val="dk1"/>
              </a:buClr>
              <a:buSzPts val="2400"/>
              <a:buNone/>
              <a:defRPr sz="3200">
                <a:solidFill>
                  <a:schemeClr val="dk1"/>
                </a:solidFill>
              </a:defRPr>
            </a:lvl5pPr>
            <a:lvl6pPr lvl="5" algn="ctr" rtl="0">
              <a:spcBef>
                <a:spcPts val="0"/>
              </a:spcBef>
              <a:spcAft>
                <a:spcPts val="0"/>
              </a:spcAft>
              <a:buClr>
                <a:schemeClr val="dk1"/>
              </a:buClr>
              <a:buSzPts val="2400"/>
              <a:buNone/>
              <a:defRPr sz="3200">
                <a:solidFill>
                  <a:schemeClr val="dk1"/>
                </a:solidFill>
              </a:defRPr>
            </a:lvl6pPr>
            <a:lvl7pPr lvl="6" algn="ctr" rtl="0">
              <a:spcBef>
                <a:spcPts val="0"/>
              </a:spcBef>
              <a:spcAft>
                <a:spcPts val="0"/>
              </a:spcAft>
              <a:buClr>
                <a:schemeClr val="dk1"/>
              </a:buClr>
              <a:buSzPts val="2400"/>
              <a:buNone/>
              <a:defRPr sz="3200">
                <a:solidFill>
                  <a:schemeClr val="dk1"/>
                </a:solidFill>
              </a:defRPr>
            </a:lvl7pPr>
            <a:lvl8pPr lvl="7" algn="ctr" rtl="0">
              <a:spcBef>
                <a:spcPts val="0"/>
              </a:spcBef>
              <a:spcAft>
                <a:spcPts val="0"/>
              </a:spcAft>
              <a:buClr>
                <a:schemeClr val="dk1"/>
              </a:buClr>
              <a:buSzPts val="2400"/>
              <a:buNone/>
              <a:defRPr sz="3200">
                <a:solidFill>
                  <a:schemeClr val="dk1"/>
                </a:solidFill>
              </a:defRPr>
            </a:lvl8pPr>
            <a:lvl9pPr lvl="8" algn="ctr" rtl="0">
              <a:spcBef>
                <a:spcPts val="0"/>
              </a:spcBef>
              <a:spcAft>
                <a:spcPts val="0"/>
              </a:spcAft>
              <a:buClr>
                <a:schemeClr val="dk1"/>
              </a:buClr>
              <a:buSzPts val="2400"/>
              <a:buNone/>
              <a:defRPr sz="3200">
                <a:solidFill>
                  <a:schemeClr val="dk1"/>
                </a:solidFill>
              </a:defRPr>
            </a:lvl9pPr>
          </a:lstStyle>
          <a:p>
            <a:r>
              <a:rPr lang="en-US"/>
              <a:t>Click to edit Master title style</a:t>
            </a:r>
            <a:endParaRPr/>
          </a:p>
        </p:txBody>
      </p:sp>
      <p:sp>
        <p:nvSpPr>
          <p:cNvPr id="89" name="Google Shape;89;p17"/>
          <p:cNvSpPr txBox="1">
            <a:spLocks noGrp="1"/>
          </p:cNvSpPr>
          <p:nvPr>
            <p:ph type="subTitle" idx="14"/>
          </p:nvPr>
        </p:nvSpPr>
        <p:spPr>
          <a:xfrm>
            <a:off x="7706568" y="4842629"/>
            <a:ext cx="2874400" cy="770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867">
                <a:latin typeface="Livvic"/>
                <a:ea typeface="Livvic"/>
                <a:cs typeface="Livvic"/>
                <a:sym typeface="Livvic"/>
              </a:defRPr>
            </a:lvl1pPr>
            <a:lvl2pPr lvl="1" algn="ctr" rtl="0">
              <a:lnSpc>
                <a:spcPct val="100000"/>
              </a:lnSpc>
              <a:spcBef>
                <a:spcPts val="2133"/>
              </a:spcBef>
              <a:spcAft>
                <a:spcPts val="0"/>
              </a:spcAft>
              <a:buNone/>
              <a:defRPr sz="1867">
                <a:latin typeface="Livvic"/>
                <a:ea typeface="Livvic"/>
                <a:cs typeface="Livvic"/>
                <a:sym typeface="Livvic"/>
              </a:defRPr>
            </a:lvl2pPr>
            <a:lvl3pPr lvl="2" algn="ctr" rtl="0">
              <a:lnSpc>
                <a:spcPct val="100000"/>
              </a:lnSpc>
              <a:spcBef>
                <a:spcPts val="2133"/>
              </a:spcBef>
              <a:spcAft>
                <a:spcPts val="0"/>
              </a:spcAft>
              <a:buNone/>
              <a:defRPr sz="1867">
                <a:latin typeface="Livvic"/>
                <a:ea typeface="Livvic"/>
                <a:cs typeface="Livvic"/>
                <a:sym typeface="Livvic"/>
              </a:defRPr>
            </a:lvl3pPr>
            <a:lvl4pPr lvl="3" algn="ctr" rtl="0">
              <a:lnSpc>
                <a:spcPct val="100000"/>
              </a:lnSpc>
              <a:spcBef>
                <a:spcPts val="2133"/>
              </a:spcBef>
              <a:spcAft>
                <a:spcPts val="0"/>
              </a:spcAft>
              <a:buNone/>
              <a:defRPr sz="1867">
                <a:latin typeface="Livvic"/>
                <a:ea typeface="Livvic"/>
                <a:cs typeface="Livvic"/>
                <a:sym typeface="Livvic"/>
              </a:defRPr>
            </a:lvl4pPr>
            <a:lvl5pPr lvl="4" algn="ctr" rtl="0">
              <a:lnSpc>
                <a:spcPct val="100000"/>
              </a:lnSpc>
              <a:spcBef>
                <a:spcPts val="2133"/>
              </a:spcBef>
              <a:spcAft>
                <a:spcPts val="0"/>
              </a:spcAft>
              <a:buNone/>
              <a:defRPr sz="1867">
                <a:latin typeface="Livvic"/>
                <a:ea typeface="Livvic"/>
                <a:cs typeface="Livvic"/>
                <a:sym typeface="Livvic"/>
              </a:defRPr>
            </a:lvl5pPr>
            <a:lvl6pPr lvl="5" algn="ctr" rtl="0">
              <a:lnSpc>
                <a:spcPct val="100000"/>
              </a:lnSpc>
              <a:spcBef>
                <a:spcPts val="2133"/>
              </a:spcBef>
              <a:spcAft>
                <a:spcPts val="0"/>
              </a:spcAft>
              <a:buNone/>
              <a:defRPr sz="1867">
                <a:latin typeface="Livvic"/>
                <a:ea typeface="Livvic"/>
                <a:cs typeface="Livvic"/>
                <a:sym typeface="Livvic"/>
              </a:defRPr>
            </a:lvl6pPr>
            <a:lvl7pPr lvl="6" algn="ctr" rtl="0">
              <a:lnSpc>
                <a:spcPct val="100000"/>
              </a:lnSpc>
              <a:spcBef>
                <a:spcPts val="2133"/>
              </a:spcBef>
              <a:spcAft>
                <a:spcPts val="0"/>
              </a:spcAft>
              <a:buNone/>
              <a:defRPr sz="1867">
                <a:latin typeface="Livvic"/>
                <a:ea typeface="Livvic"/>
                <a:cs typeface="Livvic"/>
                <a:sym typeface="Livvic"/>
              </a:defRPr>
            </a:lvl7pPr>
            <a:lvl8pPr lvl="7" algn="ctr" rtl="0">
              <a:lnSpc>
                <a:spcPct val="100000"/>
              </a:lnSpc>
              <a:spcBef>
                <a:spcPts val="2133"/>
              </a:spcBef>
              <a:spcAft>
                <a:spcPts val="0"/>
              </a:spcAft>
              <a:buNone/>
              <a:defRPr sz="1867">
                <a:latin typeface="Livvic"/>
                <a:ea typeface="Livvic"/>
                <a:cs typeface="Livvic"/>
                <a:sym typeface="Livvic"/>
              </a:defRPr>
            </a:lvl8pPr>
            <a:lvl9pPr lvl="8" algn="ctr" rtl="0">
              <a:lnSpc>
                <a:spcPct val="100000"/>
              </a:lnSpc>
              <a:spcBef>
                <a:spcPts val="2133"/>
              </a:spcBef>
              <a:spcAft>
                <a:spcPts val="2133"/>
              </a:spcAft>
              <a:buNone/>
              <a:defRPr sz="1867">
                <a:latin typeface="Livvic"/>
                <a:ea typeface="Livvic"/>
                <a:cs typeface="Livvic"/>
                <a:sym typeface="Livvic"/>
              </a:defRPr>
            </a:lvl9pPr>
          </a:lstStyle>
          <a:p>
            <a:r>
              <a:rPr lang="en-US"/>
              <a:t>Click to edit Master subtitle style</a:t>
            </a:r>
            <a:endParaRPr/>
          </a:p>
        </p:txBody>
      </p:sp>
      <p:sp>
        <p:nvSpPr>
          <p:cNvPr id="90" name="Google Shape;90;p17"/>
          <p:cNvSpPr txBox="1">
            <a:spLocks noGrp="1"/>
          </p:cNvSpPr>
          <p:nvPr>
            <p:ph type="ctrTitle" idx="15"/>
          </p:nvPr>
        </p:nvSpPr>
        <p:spPr>
          <a:xfrm>
            <a:off x="2580733" y="479267"/>
            <a:ext cx="7030800" cy="1292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4000" b="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r>
              <a:rPr lang="en-US"/>
              <a:t>Click to edit Master title style</a:t>
            </a:r>
            <a:endParaRPr/>
          </a:p>
        </p:txBody>
      </p:sp>
    </p:spTree>
    <p:extLst>
      <p:ext uri="{BB962C8B-B14F-4D97-AF65-F5344CB8AC3E}">
        <p14:creationId xmlns:p14="http://schemas.microsoft.com/office/powerpoint/2010/main" val="3867462363"/>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6"/>
        <p:cNvGrpSpPr/>
        <p:nvPr/>
      </p:nvGrpSpPr>
      <p:grpSpPr>
        <a:xfrm>
          <a:off x="0" y="0"/>
          <a:ext cx="0" cy="0"/>
          <a:chOff x="0" y="0"/>
          <a:chExt cx="0" cy="0"/>
        </a:xfrm>
      </p:grpSpPr>
      <p:sp>
        <p:nvSpPr>
          <p:cNvPr id="17" name="Google Shape;17;p5"/>
          <p:cNvSpPr txBox="1">
            <a:spLocks noGrp="1"/>
          </p:cNvSpPr>
          <p:nvPr>
            <p:ph type="subTitle" idx="1"/>
          </p:nvPr>
        </p:nvSpPr>
        <p:spPr>
          <a:xfrm>
            <a:off x="4031167" y="2234236"/>
            <a:ext cx="4129600" cy="132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867">
                <a:latin typeface="Livvic"/>
                <a:ea typeface="Livvic"/>
                <a:cs typeface="Livvic"/>
                <a:sym typeface="Livvic"/>
              </a:defRPr>
            </a:lvl1pPr>
            <a:lvl2pPr lvl="1" algn="ctr" rtl="0">
              <a:lnSpc>
                <a:spcPct val="100000"/>
              </a:lnSpc>
              <a:spcBef>
                <a:spcPts val="2133"/>
              </a:spcBef>
              <a:spcAft>
                <a:spcPts val="0"/>
              </a:spcAft>
              <a:buNone/>
              <a:defRPr sz="1867">
                <a:latin typeface="Livvic"/>
                <a:ea typeface="Livvic"/>
                <a:cs typeface="Livvic"/>
                <a:sym typeface="Livvic"/>
              </a:defRPr>
            </a:lvl2pPr>
            <a:lvl3pPr lvl="2" algn="ctr" rtl="0">
              <a:lnSpc>
                <a:spcPct val="100000"/>
              </a:lnSpc>
              <a:spcBef>
                <a:spcPts val="2133"/>
              </a:spcBef>
              <a:spcAft>
                <a:spcPts val="0"/>
              </a:spcAft>
              <a:buNone/>
              <a:defRPr sz="1867">
                <a:latin typeface="Livvic"/>
                <a:ea typeface="Livvic"/>
                <a:cs typeface="Livvic"/>
                <a:sym typeface="Livvic"/>
              </a:defRPr>
            </a:lvl3pPr>
            <a:lvl4pPr lvl="3" algn="ctr" rtl="0">
              <a:lnSpc>
                <a:spcPct val="100000"/>
              </a:lnSpc>
              <a:spcBef>
                <a:spcPts val="2133"/>
              </a:spcBef>
              <a:spcAft>
                <a:spcPts val="0"/>
              </a:spcAft>
              <a:buNone/>
              <a:defRPr sz="1867">
                <a:latin typeface="Livvic"/>
                <a:ea typeface="Livvic"/>
                <a:cs typeface="Livvic"/>
                <a:sym typeface="Livvic"/>
              </a:defRPr>
            </a:lvl4pPr>
            <a:lvl5pPr lvl="4" algn="ctr" rtl="0">
              <a:lnSpc>
                <a:spcPct val="100000"/>
              </a:lnSpc>
              <a:spcBef>
                <a:spcPts val="2133"/>
              </a:spcBef>
              <a:spcAft>
                <a:spcPts val="0"/>
              </a:spcAft>
              <a:buNone/>
              <a:defRPr sz="1867">
                <a:latin typeface="Livvic"/>
                <a:ea typeface="Livvic"/>
                <a:cs typeface="Livvic"/>
                <a:sym typeface="Livvic"/>
              </a:defRPr>
            </a:lvl5pPr>
            <a:lvl6pPr lvl="5" algn="ctr" rtl="0">
              <a:lnSpc>
                <a:spcPct val="100000"/>
              </a:lnSpc>
              <a:spcBef>
                <a:spcPts val="2133"/>
              </a:spcBef>
              <a:spcAft>
                <a:spcPts val="0"/>
              </a:spcAft>
              <a:buNone/>
              <a:defRPr sz="1867">
                <a:latin typeface="Livvic"/>
                <a:ea typeface="Livvic"/>
                <a:cs typeface="Livvic"/>
                <a:sym typeface="Livvic"/>
              </a:defRPr>
            </a:lvl6pPr>
            <a:lvl7pPr lvl="6" algn="ctr" rtl="0">
              <a:lnSpc>
                <a:spcPct val="100000"/>
              </a:lnSpc>
              <a:spcBef>
                <a:spcPts val="2133"/>
              </a:spcBef>
              <a:spcAft>
                <a:spcPts val="0"/>
              </a:spcAft>
              <a:buNone/>
              <a:defRPr sz="1867">
                <a:latin typeface="Livvic"/>
                <a:ea typeface="Livvic"/>
                <a:cs typeface="Livvic"/>
                <a:sym typeface="Livvic"/>
              </a:defRPr>
            </a:lvl7pPr>
            <a:lvl8pPr lvl="7" algn="ctr" rtl="0">
              <a:lnSpc>
                <a:spcPct val="100000"/>
              </a:lnSpc>
              <a:spcBef>
                <a:spcPts val="2133"/>
              </a:spcBef>
              <a:spcAft>
                <a:spcPts val="0"/>
              </a:spcAft>
              <a:buNone/>
              <a:defRPr sz="1867">
                <a:latin typeface="Livvic"/>
                <a:ea typeface="Livvic"/>
                <a:cs typeface="Livvic"/>
                <a:sym typeface="Livvic"/>
              </a:defRPr>
            </a:lvl8pPr>
            <a:lvl9pPr lvl="8" algn="ctr" rtl="0">
              <a:lnSpc>
                <a:spcPct val="100000"/>
              </a:lnSpc>
              <a:spcBef>
                <a:spcPts val="2133"/>
              </a:spcBef>
              <a:spcAft>
                <a:spcPts val="2133"/>
              </a:spcAft>
              <a:buNone/>
              <a:defRPr sz="1867">
                <a:latin typeface="Livvic"/>
                <a:ea typeface="Livvic"/>
                <a:cs typeface="Livvic"/>
                <a:sym typeface="Livvic"/>
              </a:defRPr>
            </a:lvl9pPr>
          </a:lstStyle>
          <a:p>
            <a:r>
              <a:rPr lang="en-US"/>
              <a:t>Click to edit Master subtitle style</a:t>
            </a:r>
            <a:endParaRPr/>
          </a:p>
        </p:txBody>
      </p:sp>
      <p:sp>
        <p:nvSpPr>
          <p:cNvPr id="18" name="Google Shape;18;p5"/>
          <p:cNvSpPr txBox="1">
            <a:spLocks noGrp="1"/>
          </p:cNvSpPr>
          <p:nvPr>
            <p:ph type="ctrTitle"/>
          </p:nvPr>
        </p:nvSpPr>
        <p:spPr>
          <a:xfrm>
            <a:off x="2580733" y="479267"/>
            <a:ext cx="7030800" cy="1292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4000" b="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r>
              <a:rPr lang="en-US"/>
              <a:t>Click to edit Master title style</a:t>
            </a:r>
            <a:endParaRPr/>
          </a:p>
        </p:txBody>
      </p:sp>
      <p:sp>
        <p:nvSpPr>
          <p:cNvPr id="19" name="Google Shape;19;p5"/>
          <p:cNvSpPr txBox="1">
            <a:spLocks noGrp="1"/>
          </p:cNvSpPr>
          <p:nvPr>
            <p:ph type="subTitle" idx="2"/>
          </p:nvPr>
        </p:nvSpPr>
        <p:spPr>
          <a:xfrm>
            <a:off x="4788200" y="1965956"/>
            <a:ext cx="2615600" cy="5032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None/>
              <a:defRPr sz="2667">
                <a:latin typeface="Redressed"/>
                <a:ea typeface="Redressed"/>
                <a:cs typeface="Redressed"/>
                <a:sym typeface="Redressed"/>
              </a:defRPr>
            </a:lvl1pPr>
            <a:lvl2pPr lvl="1" algn="ctr" rtl="0">
              <a:lnSpc>
                <a:spcPct val="100000"/>
              </a:lnSpc>
              <a:spcBef>
                <a:spcPts val="0"/>
              </a:spcBef>
              <a:spcAft>
                <a:spcPts val="0"/>
              </a:spcAft>
              <a:buNone/>
              <a:defRPr sz="2667">
                <a:latin typeface="Redressed"/>
                <a:ea typeface="Redressed"/>
                <a:cs typeface="Redressed"/>
                <a:sym typeface="Redressed"/>
              </a:defRPr>
            </a:lvl2pPr>
            <a:lvl3pPr lvl="2" algn="ctr" rtl="0">
              <a:lnSpc>
                <a:spcPct val="100000"/>
              </a:lnSpc>
              <a:spcBef>
                <a:spcPts val="0"/>
              </a:spcBef>
              <a:spcAft>
                <a:spcPts val="0"/>
              </a:spcAft>
              <a:buNone/>
              <a:defRPr sz="2667">
                <a:latin typeface="Redressed"/>
                <a:ea typeface="Redressed"/>
                <a:cs typeface="Redressed"/>
                <a:sym typeface="Redressed"/>
              </a:defRPr>
            </a:lvl3pPr>
            <a:lvl4pPr lvl="3" algn="ctr" rtl="0">
              <a:lnSpc>
                <a:spcPct val="100000"/>
              </a:lnSpc>
              <a:spcBef>
                <a:spcPts val="0"/>
              </a:spcBef>
              <a:spcAft>
                <a:spcPts val="0"/>
              </a:spcAft>
              <a:buNone/>
              <a:defRPr sz="2667">
                <a:latin typeface="Redressed"/>
                <a:ea typeface="Redressed"/>
                <a:cs typeface="Redressed"/>
                <a:sym typeface="Redressed"/>
              </a:defRPr>
            </a:lvl4pPr>
            <a:lvl5pPr lvl="4" algn="ctr" rtl="0">
              <a:lnSpc>
                <a:spcPct val="100000"/>
              </a:lnSpc>
              <a:spcBef>
                <a:spcPts val="0"/>
              </a:spcBef>
              <a:spcAft>
                <a:spcPts val="0"/>
              </a:spcAft>
              <a:buNone/>
              <a:defRPr sz="2667">
                <a:latin typeface="Redressed"/>
                <a:ea typeface="Redressed"/>
                <a:cs typeface="Redressed"/>
                <a:sym typeface="Redressed"/>
              </a:defRPr>
            </a:lvl5pPr>
            <a:lvl6pPr lvl="5" algn="ctr" rtl="0">
              <a:lnSpc>
                <a:spcPct val="100000"/>
              </a:lnSpc>
              <a:spcBef>
                <a:spcPts val="0"/>
              </a:spcBef>
              <a:spcAft>
                <a:spcPts val="0"/>
              </a:spcAft>
              <a:buNone/>
              <a:defRPr sz="2667">
                <a:latin typeface="Redressed"/>
                <a:ea typeface="Redressed"/>
                <a:cs typeface="Redressed"/>
                <a:sym typeface="Redressed"/>
              </a:defRPr>
            </a:lvl6pPr>
            <a:lvl7pPr lvl="6" algn="ctr" rtl="0">
              <a:lnSpc>
                <a:spcPct val="100000"/>
              </a:lnSpc>
              <a:spcBef>
                <a:spcPts val="0"/>
              </a:spcBef>
              <a:spcAft>
                <a:spcPts val="0"/>
              </a:spcAft>
              <a:buNone/>
              <a:defRPr sz="2667">
                <a:latin typeface="Redressed"/>
                <a:ea typeface="Redressed"/>
                <a:cs typeface="Redressed"/>
                <a:sym typeface="Redressed"/>
              </a:defRPr>
            </a:lvl7pPr>
            <a:lvl8pPr lvl="7" algn="ctr" rtl="0">
              <a:lnSpc>
                <a:spcPct val="100000"/>
              </a:lnSpc>
              <a:spcBef>
                <a:spcPts val="0"/>
              </a:spcBef>
              <a:spcAft>
                <a:spcPts val="0"/>
              </a:spcAft>
              <a:buNone/>
              <a:defRPr sz="2667">
                <a:latin typeface="Redressed"/>
                <a:ea typeface="Redressed"/>
                <a:cs typeface="Redressed"/>
                <a:sym typeface="Redressed"/>
              </a:defRPr>
            </a:lvl8pPr>
            <a:lvl9pPr lvl="8" algn="ctr" rtl="0">
              <a:lnSpc>
                <a:spcPct val="100000"/>
              </a:lnSpc>
              <a:spcBef>
                <a:spcPts val="0"/>
              </a:spcBef>
              <a:spcAft>
                <a:spcPts val="0"/>
              </a:spcAft>
              <a:buNone/>
              <a:defRPr sz="2667">
                <a:latin typeface="Redressed"/>
                <a:ea typeface="Redressed"/>
                <a:cs typeface="Redressed"/>
                <a:sym typeface="Redressed"/>
              </a:defRPr>
            </a:lvl9pPr>
          </a:lstStyle>
          <a:p>
            <a:r>
              <a:rPr lang="en-US"/>
              <a:t>Click to edit Master subtitle style</a:t>
            </a:r>
            <a:endParaRPr/>
          </a:p>
        </p:txBody>
      </p:sp>
      <p:sp>
        <p:nvSpPr>
          <p:cNvPr id="20" name="Google Shape;20;p5"/>
          <p:cNvSpPr txBox="1">
            <a:spLocks noGrp="1"/>
          </p:cNvSpPr>
          <p:nvPr>
            <p:ph type="subTitle" idx="3"/>
          </p:nvPr>
        </p:nvSpPr>
        <p:spPr>
          <a:xfrm>
            <a:off x="4788200" y="4195889"/>
            <a:ext cx="2615600" cy="5032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None/>
              <a:defRPr sz="2667">
                <a:latin typeface="Redressed"/>
                <a:ea typeface="Redressed"/>
                <a:cs typeface="Redressed"/>
                <a:sym typeface="Redressed"/>
              </a:defRPr>
            </a:lvl1pPr>
            <a:lvl2pPr lvl="1" algn="ctr" rtl="0">
              <a:lnSpc>
                <a:spcPct val="100000"/>
              </a:lnSpc>
              <a:spcBef>
                <a:spcPts val="0"/>
              </a:spcBef>
              <a:spcAft>
                <a:spcPts val="0"/>
              </a:spcAft>
              <a:buNone/>
              <a:defRPr sz="2667">
                <a:latin typeface="Redressed"/>
                <a:ea typeface="Redressed"/>
                <a:cs typeface="Redressed"/>
                <a:sym typeface="Redressed"/>
              </a:defRPr>
            </a:lvl2pPr>
            <a:lvl3pPr lvl="2" algn="ctr" rtl="0">
              <a:lnSpc>
                <a:spcPct val="100000"/>
              </a:lnSpc>
              <a:spcBef>
                <a:spcPts val="0"/>
              </a:spcBef>
              <a:spcAft>
                <a:spcPts val="0"/>
              </a:spcAft>
              <a:buNone/>
              <a:defRPr sz="2667">
                <a:latin typeface="Redressed"/>
                <a:ea typeface="Redressed"/>
                <a:cs typeface="Redressed"/>
                <a:sym typeface="Redressed"/>
              </a:defRPr>
            </a:lvl3pPr>
            <a:lvl4pPr lvl="3" algn="ctr" rtl="0">
              <a:lnSpc>
                <a:spcPct val="100000"/>
              </a:lnSpc>
              <a:spcBef>
                <a:spcPts val="0"/>
              </a:spcBef>
              <a:spcAft>
                <a:spcPts val="0"/>
              </a:spcAft>
              <a:buNone/>
              <a:defRPr sz="2667">
                <a:latin typeface="Redressed"/>
                <a:ea typeface="Redressed"/>
                <a:cs typeface="Redressed"/>
                <a:sym typeface="Redressed"/>
              </a:defRPr>
            </a:lvl4pPr>
            <a:lvl5pPr lvl="4" algn="ctr" rtl="0">
              <a:lnSpc>
                <a:spcPct val="100000"/>
              </a:lnSpc>
              <a:spcBef>
                <a:spcPts val="0"/>
              </a:spcBef>
              <a:spcAft>
                <a:spcPts val="0"/>
              </a:spcAft>
              <a:buNone/>
              <a:defRPr sz="2667">
                <a:latin typeface="Redressed"/>
                <a:ea typeface="Redressed"/>
                <a:cs typeface="Redressed"/>
                <a:sym typeface="Redressed"/>
              </a:defRPr>
            </a:lvl5pPr>
            <a:lvl6pPr lvl="5" algn="ctr" rtl="0">
              <a:lnSpc>
                <a:spcPct val="100000"/>
              </a:lnSpc>
              <a:spcBef>
                <a:spcPts val="0"/>
              </a:spcBef>
              <a:spcAft>
                <a:spcPts val="0"/>
              </a:spcAft>
              <a:buNone/>
              <a:defRPr sz="2667">
                <a:latin typeface="Redressed"/>
                <a:ea typeface="Redressed"/>
                <a:cs typeface="Redressed"/>
                <a:sym typeface="Redressed"/>
              </a:defRPr>
            </a:lvl6pPr>
            <a:lvl7pPr lvl="6" algn="ctr" rtl="0">
              <a:lnSpc>
                <a:spcPct val="100000"/>
              </a:lnSpc>
              <a:spcBef>
                <a:spcPts val="0"/>
              </a:spcBef>
              <a:spcAft>
                <a:spcPts val="0"/>
              </a:spcAft>
              <a:buNone/>
              <a:defRPr sz="2667">
                <a:latin typeface="Redressed"/>
                <a:ea typeface="Redressed"/>
                <a:cs typeface="Redressed"/>
                <a:sym typeface="Redressed"/>
              </a:defRPr>
            </a:lvl7pPr>
            <a:lvl8pPr lvl="7" algn="ctr" rtl="0">
              <a:lnSpc>
                <a:spcPct val="100000"/>
              </a:lnSpc>
              <a:spcBef>
                <a:spcPts val="0"/>
              </a:spcBef>
              <a:spcAft>
                <a:spcPts val="0"/>
              </a:spcAft>
              <a:buNone/>
              <a:defRPr sz="2667">
                <a:latin typeface="Redressed"/>
                <a:ea typeface="Redressed"/>
                <a:cs typeface="Redressed"/>
                <a:sym typeface="Redressed"/>
              </a:defRPr>
            </a:lvl8pPr>
            <a:lvl9pPr lvl="8" algn="ctr" rtl="0">
              <a:lnSpc>
                <a:spcPct val="100000"/>
              </a:lnSpc>
              <a:spcBef>
                <a:spcPts val="0"/>
              </a:spcBef>
              <a:spcAft>
                <a:spcPts val="0"/>
              </a:spcAft>
              <a:buNone/>
              <a:defRPr sz="2667">
                <a:latin typeface="Redressed"/>
                <a:ea typeface="Redressed"/>
                <a:cs typeface="Redressed"/>
                <a:sym typeface="Redressed"/>
              </a:defRPr>
            </a:lvl9pPr>
          </a:lstStyle>
          <a:p>
            <a:r>
              <a:rPr lang="en-US"/>
              <a:t>Click to edit Master subtitle style</a:t>
            </a:r>
            <a:endParaRPr/>
          </a:p>
        </p:txBody>
      </p:sp>
      <p:sp>
        <p:nvSpPr>
          <p:cNvPr id="21" name="Google Shape;21;p5"/>
          <p:cNvSpPr txBox="1">
            <a:spLocks noGrp="1"/>
          </p:cNvSpPr>
          <p:nvPr>
            <p:ph type="subTitle" idx="4"/>
          </p:nvPr>
        </p:nvSpPr>
        <p:spPr>
          <a:xfrm>
            <a:off x="4112600" y="4464169"/>
            <a:ext cx="3966800" cy="132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867">
                <a:latin typeface="Livvic"/>
                <a:ea typeface="Livvic"/>
                <a:cs typeface="Livvic"/>
                <a:sym typeface="Livvic"/>
              </a:defRPr>
            </a:lvl1pPr>
            <a:lvl2pPr lvl="1" algn="ctr" rtl="0">
              <a:lnSpc>
                <a:spcPct val="100000"/>
              </a:lnSpc>
              <a:spcBef>
                <a:spcPts val="2133"/>
              </a:spcBef>
              <a:spcAft>
                <a:spcPts val="0"/>
              </a:spcAft>
              <a:buNone/>
              <a:defRPr sz="1867">
                <a:latin typeface="Livvic"/>
                <a:ea typeface="Livvic"/>
                <a:cs typeface="Livvic"/>
                <a:sym typeface="Livvic"/>
              </a:defRPr>
            </a:lvl2pPr>
            <a:lvl3pPr lvl="2" algn="ctr" rtl="0">
              <a:lnSpc>
                <a:spcPct val="100000"/>
              </a:lnSpc>
              <a:spcBef>
                <a:spcPts val="2133"/>
              </a:spcBef>
              <a:spcAft>
                <a:spcPts val="0"/>
              </a:spcAft>
              <a:buNone/>
              <a:defRPr sz="1867">
                <a:latin typeface="Livvic"/>
                <a:ea typeface="Livvic"/>
                <a:cs typeface="Livvic"/>
                <a:sym typeface="Livvic"/>
              </a:defRPr>
            </a:lvl3pPr>
            <a:lvl4pPr lvl="3" algn="ctr" rtl="0">
              <a:lnSpc>
                <a:spcPct val="100000"/>
              </a:lnSpc>
              <a:spcBef>
                <a:spcPts val="2133"/>
              </a:spcBef>
              <a:spcAft>
                <a:spcPts val="0"/>
              </a:spcAft>
              <a:buNone/>
              <a:defRPr sz="1867">
                <a:latin typeface="Livvic"/>
                <a:ea typeface="Livvic"/>
                <a:cs typeface="Livvic"/>
                <a:sym typeface="Livvic"/>
              </a:defRPr>
            </a:lvl4pPr>
            <a:lvl5pPr lvl="4" algn="ctr" rtl="0">
              <a:lnSpc>
                <a:spcPct val="100000"/>
              </a:lnSpc>
              <a:spcBef>
                <a:spcPts val="2133"/>
              </a:spcBef>
              <a:spcAft>
                <a:spcPts val="0"/>
              </a:spcAft>
              <a:buNone/>
              <a:defRPr sz="1867">
                <a:latin typeface="Livvic"/>
                <a:ea typeface="Livvic"/>
                <a:cs typeface="Livvic"/>
                <a:sym typeface="Livvic"/>
              </a:defRPr>
            </a:lvl5pPr>
            <a:lvl6pPr lvl="5" algn="ctr" rtl="0">
              <a:lnSpc>
                <a:spcPct val="100000"/>
              </a:lnSpc>
              <a:spcBef>
                <a:spcPts val="2133"/>
              </a:spcBef>
              <a:spcAft>
                <a:spcPts val="0"/>
              </a:spcAft>
              <a:buNone/>
              <a:defRPr sz="1867">
                <a:latin typeface="Livvic"/>
                <a:ea typeface="Livvic"/>
                <a:cs typeface="Livvic"/>
                <a:sym typeface="Livvic"/>
              </a:defRPr>
            </a:lvl6pPr>
            <a:lvl7pPr lvl="6" algn="ctr" rtl="0">
              <a:lnSpc>
                <a:spcPct val="100000"/>
              </a:lnSpc>
              <a:spcBef>
                <a:spcPts val="2133"/>
              </a:spcBef>
              <a:spcAft>
                <a:spcPts val="0"/>
              </a:spcAft>
              <a:buNone/>
              <a:defRPr sz="1867">
                <a:latin typeface="Livvic"/>
                <a:ea typeface="Livvic"/>
                <a:cs typeface="Livvic"/>
                <a:sym typeface="Livvic"/>
              </a:defRPr>
            </a:lvl7pPr>
            <a:lvl8pPr lvl="7" algn="ctr" rtl="0">
              <a:lnSpc>
                <a:spcPct val="100000"/>
              </a:lnSpc>
              <a:spcBef>
                <a:spcPts val="2133"/>
              </a:spcBef>
              <a:spcAft>
                <a:spcPts val="0"/>
              </a:spcAft>
              <a:buNone/>
              <a:defRPr sz="1867">
                <a:latin typeface="Livvic"/>
                <a:ea typeface="Livvic"/>
                <a:cs typeface="Livvic"/>
                <a:sym typeface="Livvic"/>
              </a:defRPr>
            </a:lvl8pPr>
            <a:lvl9pPr lvl="8" algn="ctr" rtl="0">
              <a:lnSpc>
                <a:spcPct val="100000"/>
              </a:lnSpc>
              <a:spcBef>
                <a:spcPts val="2133"/>
              </a:spcBef>
              <a:spcAft>
                <a:spcPts val="2133"/>
              </a:spcAft>
              <a:buNone/>
              <a:defRPr sz="1867">
                <a:latin typeface="Livvic"/>
                <a:ea typeface="Livvic"/>
                <a:cs typeface="Livvic"/>
                <a:sym typeface="Livvic"/>
              </a:defRPr>
            </a:lvl9pPr>
          </a:lstStyle>
          <a:p>
            <a:r>
              <a:rPr lang="en-US"/>
              <a:t>Click to edit Master subtitle style</a:t>
            </a:r>
            <a:endParaRPr/>
          </a:p>
        </p:txBody>
      </p:sp>
    </p:spTree>
    <p:extLst>
      <p:ext uri="{BB962C8B-B14F-4D97-AF65-F5344CB8AC3E}">
        <p14:creationId xmlns:p14="http://schemas.microsoft.com/office/powerpoint/2010/main" val="3387548345"/>
      </p:ext>
    </p:extLst>
  </p:cSld>
  <p:clrMapOvr>
    <a:masterClrMapping/>
  </p:clrMapOvr>
  <p:hf sldNum="0"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list">
  <p:cSld name="Title and list">
    <p:spTree>
      <p:nvGrpSpPr>
        <p:cNvPr id="1" name="Shape 91"/>
        <p:cNvGrpSpPr/>
        <p:nvPr/>
      </p:nvGrpSpPr>
      <p:grpSpPr>
        <a:xfrm>
          <a:off x="0" y="0"/>
          <a:ext cx="0" cy="0"/>
          <a:chOff x="0" y="0"/>
          <a:chExt cx="0" cy="0"/>
        </a:xfrm>
      </p:grpSpPr>
      <p:sp>
        <p:nvSpPr>
          <p:cNvPr id="92" name="Google Shape;92;p18"/>
          <p:cNvSpPr txBox="1">
            <a:spLocks noGrp="1"/>
          </p:cNvSpPr>
          <p:nvPr>
            <p:ph type="subTitle" idx="1"/>
          </p:nvPr>
        </p:nvSpPr>
        <p:spPr>
          <a:xfrm flipH="1">
            <a:off x="756800" y="1744967"/>
            <a:ext cx="3544000" cy="4368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1867">
                <a:solidFill>
                  <a:schemeClr val="dk1"/>
                </a:solidFill>
                <a:latin typeface="Livvic"/>
                <a:ea typeface="Livvic"/>
                <a:cs typeface="Livvic"/>
                <a:sym typeface="Livvic"/>
              </a:defRPr>
            </a:lvl1pPr>
            <a:lvl2pPr lvl="1" rtl="0">
              <a:lnSpc>
                <a:spcPct val="100000"/>
              </a:lnSpc>
              <a:spcBef>
                <a:spcPts val="0"/>
              </a:spcBef>
              <a:spcAft>
                <a:spcPts val="0"/>
              </a:spcAft>
              <a:buNone/>
              <a:defRPr sz="1867">
                <a:solidFill>
                  <a:schemeClr val="dk1"/>
                </a:solidFill>
                <a:latin typeface="Livvic"/>
                <a:ea typeface="Livvic"/>
                <a:cs typeface="Livvic"/>
                <a:sym typeface="Livvic"/>
              </a:defRPr>
            </a:lvl2pPr>
            <a:lvl3pPr lvl="2" rtl="0">
              <a:lnSpc>
                <a:spcPct val="100000"/>
              </a:lnSpc>
              <a:spcBef>
                <a:spcPts val="0"/>
              </a:spcBef>
              <a:spcAft>
                <a:spcPts val="0"/>
              </a:spcAft>
              <a:buNone/>
              <a:defRPr sz="1867">
                <a:solidFill>
                  <a:schemeClr val="dk1"/>
                </a:solidFill>
                <a:latin typeface="Livvic"/>
                <a:ea typeface="Livvic"/>
                <a:cs typeface="Livvic"/>
                <a:sym typeface="Livvic"/>
              </a:defRPr>
            </a:lvl3pPr>
            <a:lvl4pPr lvl="3" rtl="0">
              <a:lnSpc>
                <a:spcPct val="100000"/>
              </a:lnSpc>
              <a:spcBef>
                <a:spcPts val="0"/>
              </a:spcBef>
              <a:spcAft>
                <a:spcPts val="0"/>
              </a:spcAft>
              <a:buNone/>
              <a:defRPr sz="1867">
                <a:solidFill>
                  <a:schemeClr val="dk1"/>
                </a:solidFill>
                <a:latin typeface="Livvic"/>
                <a:ea typeface="Livvic"/>
                <a:cs typeface="Livvic"/>
                <a:sym typeface="Livvic"/>
              </a:defRPr>
            </a:lvl4pPr>
            <a:lvl5pPr lvl="4" rtl="0">
              <a:lnSpc>
                <a:spcPct val="100000"/>
              </a:lnSpc>
              <a:spcBef>
                <a:spcPts val="0"/>
              </a:spcBef>
              <a:spcAft>
                <a:spcPts val="0"/>
              </a:spcAft>
              <a:buNone/>
              <a:defRPr sz="1867">
                <a:solidFill>
                  <a:schemeClr val="dk1"/>
                </a:solidFill>
                <a:latin typeface="Livvic"/>
                <a:ea typeface="Livvic"/>
                <a:cs typeface="Livvic"/>
                <a:sym typeface="Livvic"/>
              </a:defRPr>
            </a:lvl5pPr>
            <a:lvl6pPr lvl="5" rtl="0">
              <a:lnSpc>
                <a:spcPct val="100000"/>
              </a:lnSpc>
              <a:spcBef>
                <a:spcPts val="0"/>
              </a:spcBef>
              <a:spcAft>
                <a:spcPts val="0"/>
              </a:spcAft>
              <a:buNone/>
              <a:defRPr sz="1867">
                <a:solidFill>
                  <a:schemeClr val="dk1"/>
                </a:solidFill>
                <a:latin typeface="Livvic"/>
                <a:ea typeface="Livvic"/>
                <a:cs typeface="Livvic"/>
                <a:sym typeface="Livvic"/>
              </a:defRPr>
            </a:lvl6pPr>
            <a:lvl7pPr lvl="6" rtl="0">
              <a:lnSpc>
                <a:spcPct val="100000"/>
              </a:lnSpc>
              <a:spcBef>
                <a:spcPts val="0"/>
              </a:spcBef>
              <a:spcAft>
                <a:spcPts val="0"/>
              </a:spcAft>
              <a:buNone/>
              <a:defRPr sz="1867">
                <a:solidFill>
                  <a:schemeClr val="dk1"/>
                </a:solidFill>
                <a:latin typeface="Livvic"/>
                <a:ea typeface="Livvic"/>
                <a:cs typeface="Livvic"/>
                <a:sym typeface="Livvic"/>
              </a:defRPr>
            </a:lvl7pPr>
            <a:lvl8pPr lvl="7" rtl="0">
              <a:lnSpc>
                <a:spcPct val="100000"/>
              </a:lnSpc>
              <a:spcBef>
                <a:spcPts val="0"/>
              </a:spcBef>
              <a:spcAft>
                <a:spcPts val="0"/>
              </a:spcAft>
              <a:buNone/>
              <a:defRPr sz="1867">
                <a:solidFill>
                  <a:schemeClr val="dk1"/>
                </a:solidFill>
                <a:latin typeface="Livvic"/>
                <a:ea typeface="Livvic"/>
                <a:cs typeface="Livvic"/>
                <a:sym typeface="Livvic"/>
              </a:defRPr>
            </a:lvl8pPr>
            <a:lvl9pPr lvl="8" rtl="0">
              <a:lnSpc>
                <a:spcPct val="100000"/>
              </a:lnSpc>
              <a:spcBef>
                <a:spcPts val="0"/>
              </a:spcBef>
              <a:spcAft>
                <a:spcPts val="0"/>
              </a:spcAft>
              <a:buNone/>
              <a:defRPr sz="1867">
                <a:solidFill>
                  <a:schemeClr val="dk1"/>
                </a:solidFill>
                <a:latin typeface="Livvic"/>
                <a:ea typeface="Livvic"/>
                <a:cs typeface="Livvic"/>
                <a:sym typeface="Livvic"/>
              </a:defRPr>
            </a:lvl9pPr>
          </a:lstStyle>
          <a:p>
            <a:r>
              <a:rPr lang="en-US"/>
              <a:t>Click to edit Master subtitle style</a:t>
            </a:r>
            <a:endParaRPr/>
          </a:p>
        </p:txBody>
      </p:sp>
      <p:sp>
        <p:nvSpPr>
          <p:cNvPr id="93" name="Google Shape;93;p18"/>
          <p:cNvSpPr txBox="1">
            <a:spLocks noGrp="1"/>
          </p:cNvSpPr>
          <p:nvPr>
            <p:ph type="ctrTitle"/>
          </p:nvPr>
        </p:nvSpPr>
        <p:spPr>
          <a:xfrm>
            <a:off x="2580733" y="479267"/>
            <a:ext cx="7030800" cy="1292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4000" b="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r>
              <a:rPr lang="en-US"/>
              <a:t>Click to edit Master title style</a:t>
            </a:r>
            <a:endParaRPr/>
          </a:p>
        </p:txBody>
      </p:sp>
    </p:spTree>
    <p:extLst>
      <p:ext uri="{BB962C8B-B14F-4D97-AF65-F5344CB8AC3E}">
        <p14:creationId xmlns:p14="http://schemas.microsoft.com/office/powerpoint/2010/main" val="1296151590"/>
      </p:ext>
    </p:extLst>
  </p:cSld>
  <p:clrMapOvr>
    <a:masterClrMapping/>
  </p:clrMapOvr>
  <p:hf sldNum="0"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Big words">
  <p:cSld name="Big words">
    <p:spTree>
      <p:nvGrpSpPr>
        <p:cNvPr id="1" name="Shape 94"/>
        <p:cNvGrpSpPr/>
        <p:nvPr/>
      </p:nvGrpSpPr>
      <p:grpSpPr>
        <a:xfrm>
          <a:off x="0" y="0"/>
          <a:ext cx="0" cy="0"/>
          <a:chOff x="0" y="0"/>
          <a:chExt cx="0" cy="0"/>
        </a:xfrm>
      </p:grpSpPr>
      <p:sp>
        <p:nvSpPr>
          <p:cNvPr id="95" name="Google Shape;95;p19"/>
          <p:cNvSpPr txBox="1">
            <a:spLocks noGrp="1"/>
          </p:cNvSpPr>
          <p:nvPr>
            <p:ph type="title"/>
          </p:nvPr>
        </p:nvSpPr>
        <p:spPr>
          <a:xfrm>
            <a:off x="360100" y="679133"/>
            <a:ext cx="6594800" cy="3320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3"/>
              </a:buClr>
              <a:buSzPts val="4800"/>
              <a:buNone/>
              <a:defRPr sz="8933" b="0"/>
            </a:lvl1pPr>
            <a:lvl2pPr lvl="1" rtl="0">
              <a:spcBef>
                <a:spcPts val="0"/>
              </a:spcBef>
              <a:spcAft>
                <a:spcPts val="0"/>
              </a:spcAft>
              <a:buClr>
                <a:schemeClr val="accent3"/>
              </a:buClr>
              <a:buSzPts val="4800"/>
              <a:buNone/>
              <a:defRPr sz="6400">
                <a:solidFill>
                  <a:schemeClr val="accent3"/>
                </a:solidFill>
              </a:defRPr>
            </a:lvl2pPr>
            <a:lvl3pPr lvl="2" rtl="0">
              <a:spcBef>
                <a:spcPts val="0"/>
              </a:spcBef>
              <a:spcAft>
                <a:spcPts val="0"/>
              </a:spcAft>
              <a:buClr>
                <a:schemeClr val="accent3"/>
              </a:buClr>
              <a:buSzPts val="4800"/>
              <a:buNone/>
              <a:defRPr sz="6400">
                <a:solidFill>
                  <a:schemeClr val="accent3"/>
                </a:solidFill>
              </a:defRPr>
            </a:lvl3pPr>
            <a:lvl4pPr lvl="3" rtl="0">
              <a:spcBef>
                <a:spcPts val="0"/>
              </a:spcBef>
              <a:spcAft>
                <a:spcPts val="0"/>
              </a:spcAft>
              <a:buClr>
                <a:schemeClr val="accent3"/>
              </a:buClr>
              <a:buSzPts val="4800"/>
              <a:buNone/>
              <a:defRPr sz="6400">
                <a:solidFill>
                  <a:schemeClr val="accent3"/>
                </a:solidFill>
              </a:defRPr>
            </a:lvl4pPr>
            <a:lvl5pPr lvl="4" rtl="0">
              <a:spcBef>
                <a:spcPts val="0"/>
              </a:spcBef>
              <a:spcAft>
                <a:spcPts val="0"/>
              </a:spcAft>
              <a:buClr>
                <a:schemeClr val="accent3"/>
              </a:buClr>
              <a:buSzPts val="4800"/>
              <a:buNone/>
              <a:defRPr sz="6400">
                <a:solidFill>
                  <a:schemeClr val="accent3"/>
                </a:solidFill>
              </a:defRPr>
            </a:lvl5pPr>
            <a:lvl6pPr lvl="5" rtl="0">
              <a:spcBef>
                <a:spcPts val="0"/>
              </a:spcBef>
              <a:spcAft>
                <a:spcPts val="0"/>
              </a:spcAft>
              <a:buClr>
                <a:schemeClr val="accent3"/>
              </a:buClr>
              <a:buSzPts val="4800"/>
              <a:buNone/>
              <a:defRPr sz="6400">
                <a:solidFill>
                  <a:schemeClr val="accent3"/>
                </a:solidFill>
              </a:defRPr>
            </a:lvl6pPr>
            <a:lvl7pPr lvl="6" rtl="0">
              <a:spcBef>
                <a:spcPts val="0"/>
              </a:spcBef>
              <a:spcAft>
                <a:spcPts val="0"/>
              </a:spcAft>
              <a:buClr>
                <a:schemeClr val="accent3"/>
              </a:buClr>
              <a:buSzPts val="4800"/>
              <a:buNone/>
              <a:defRPr sz="6400">
                <a:solidFill>
                  <a:schemeClr val="accent3"/>
                </a:solidFill>
              </a:defRPr>
            </a:lvl7pPr>
            <a:lvl8pPr lvl="7" rtl="0">
              <a:spcBef>
                <a:spcPts val="0"/>
              </a:spcBef>
              <a:spcAft>
                <a:spcPts val="0"/>
              </a:spcAft>
              <a:buClr>
                <a:schemeClr val="accent3"/>
              </a:buClr>
              <a:buSzPts val="4800"/>
              <a:buNone/>
              <a:defRPr sz="6400">
                <a:solidFill>
                  <a:schemeClr val="accent3"/>
                </a:solidFill>
              </a:defRPr>
            </a:lvl8pPr>
            <a:lvl9pPr lvl="8" rtl="0">
              <a:spcBef>
                <a:spcPts val="0"/>
              </a:spcBef>
              <a:spcAft>
                <a:spcPts val="0"/>
              </a:spcAft>
              <a:buClr>
                <a:schemeClr val="accent3"/>
              </a:buClr>
              <a:buSzPts val="4800"/>
              <a:buNone/>
              <a:defRPr sz="6400">
                <a:solidFill>
                  <a:schemeClr val="accent3"/>
                </a:solidFill>
              </a:defRPr>
            </a:lvl9pPr>
          </a:lstStyle>
          <a:p>
            <a:r>
              <a:rPr lang="en-US"/>
              <a:t>Click to edit Master title style</a:t>
            </a:r>
            <a:endParaRPr/>
          </a:p>
        </p:txBody>
      </p:sp>
    </p:spTree>
    <p:extLst>
      <p:ext uri="{BB962C8B-B14F-4D97-AF65-F5344CB8AC3E}">
        <p14:creationId xmlns:p14="http://schemas.microsoft.com/office/powerpoint/2010/main" val="72518795"/>
      </p:ext>
    </p:extLst>
  </p:cSld>
  <p:clrMapOvr>
    <a:masterClrMapping/>
  </p:clrMapOvr>
  <p:hf sldNum="0"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two columns">
  <p:cSld name="1_Title and two columns">
    <p:spTree>
      <p:nvGrpSpPr>
        <p:cNvPr id="1" name="Shape 96"/>
        <p:cNvGrpSpPr/>
        <p:nvPr/>
      </p:nvGrpSpPr>
      <p:grpSpPr>
        <a:xfrm>
          <a:off x="0" y="0"/>
          <a:ext cx="0" cy="0"/>
          <a:chOff x="0" y="0"/>
          <a:chExt cx="0" cy="0"/>
        </a:xfrm>
      </p:grpSpPr>
      <p:sp>
        <p:nvSpPr>
          <p:cNvPr id="97" name="Google Shape;97;p20"/>
          <p:cNvSpPr txBox="1">
            <a:spLocks noGrp="1"/>
          </p:cNvSpPr>
          <p:nvPr>
            <p:ph type="subTitle" idx="1"/>
          </p:nvPr>
        </p:nvSpPr>
        <p:spPr>
          <a:xfrm flipH="1">
            <a:off x="799968" y="4312784"/>
            <a:ext cx="4408400" cy="1827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None/>
              <a:defRPr sz="2133">
                <a:solidFill>
                  <a:schemeClr val="dk1"/>
                </a:solidFill>
                <a:latin typeface="Livvic"/>
                <a:ea typeface="Livvic"/>
                <a:cs typeface="Livvic"/>
                <a:sym typeface="Livvic"/>
              </a:defRPr>
            </a:lvl1pPr>
            <a:lvl2pPr lvl="1" algn="r" rtl="0">
              <a:lnSpc>
                <a:spcPct val="100000"/>
              </a:lnSpc>
              <a:spcBef>
                <a:spcPts val="0"/>
              </a:spcBef>
              <a:spcAft>
                <a:spcPts val="0"/>
              </a:spcAft>
              <a:buNone/>
              <a:defRPr sz="2133">
                <a:solidFill>
                  <a:schemeClr val="dk1"/>
                </a:solidFill>
                <a:latin typeface="Livvic"/>
                <a:ea typeface="Livvic"/>
                <a:cs typeface="Livvic"/>
                <a:sym typeface="Livvic"/>
              </a:defRPr>
            </a:lvl2pPr>
            <a:lvl3pPr lvl="2" algn="r" rtl="0">
              <a:lnSpc>
                <a:spcPct val="100000"/>
              </a:lnSpc>
              <a:spcBef>
                <a:spcPts val="0"/>
              </a:spcBef>
              <a:spcAft>
                <a:spcPts val="0"/>
              </a:spcAft>
              <a:buNone/>
              <a:defRPr sz="2133">
                <a:solidFill>
                  <a:schemeClr val="dk1"/>
                </a:solidFill>
                <a:latin typeface="Livvic"/>
                <a:ea typeface="Livvic"/>
                <a:cs typeface="Livvic"/>
                <a:sym typeface="Livvic"/>
              </a:defRPr>
            </a:lvl3pPr>
            <a:lvl4pPr lvl="3" algn="r" rtl="0">
              <a:lnSpc>
                <a:spcPct val="100000"/>
              </a:lnSpc>
              <a:spcBef>
                <a:spcPts val="0"/>
              </a:spcBef>
              <a:spcAft>
                <a:spcPts val="0"/>
              </a:spcAft>
              <a:buNone/>
              <a:defRPr sz="2133">
                <a:solidFill>
                  <a:schemeClr val="dk1"/>
                </a:solidFill>
                <a:latin typeface="Livvic"/>
                <a:ea typeface="Livvic"/>
                <a:cs typeface="Livvic"/>
                <a:sym typeface="Livvic"/>
              </a:defRPr>
            </a:lvl4pPr>
            <a:lvl5pPr lvl="4" algn="r" rtl="0">
              <a:lnSpc>
                <a:spcPct val="100000"/>
              </a:lnSpc>
              <a:spcBef>
                <a:spcPts val="0"/>
              </a:spcBef>
              <a:spcAft>
                <a:spcPts val="0"/>
              </a:spcAft>
              <a:buNone/>
              <a:defRPr sz="2133">
                <a:solidFill>
                  <a:schemeClr val="dk1"/>
                </a:solidFill>
                <a:latin typeface="Livvic"/>
                <a:ea typeface="Livvic"/>
                <a:cs typeface="Livvic"/>
                <a:sym typeface="Livvic"/>
              </a:defRPr>
            </a:lvl5pPr>
            <a:lvl6pPr lvl="5" algn="r" rtl="0">
              <a:lnSpc>
                <a:spcPct val="100000"/>
              </a:lnSpc>
              <a:spcBef>
                <a:spcPts val="0"/>
              </a:spcBef>
              <a:spcAft>
                <a:spcPts val="0"/>
              </a:spcAft>
              <a:buNone/>
              <a:defRPr sz="2133">
                <a:solidFill>
                  <a:schemeClr val="dk1"/>
                </a:solidFill>
                <a:latin typeface="Livvic"/>
                <a:ea typeface="Livvic"/>
                <a:cs typeface="Livvic"/>
                <a:sym typeface="Livvic"/>
              </a:defRPr>
            </a:lvl6pPr>
            <a:lvl7pPr lvl="6" algn="r" rtl="0">
              <a:lnSpc>
                <a:spcPct val="100000"/>
              </a:lnSpc>
              <a:spcBef>
                <a:spcPts val="0"/>
              </a:spcBef>
              <a:spcAft>
                <a:spcPts val="0"/>
              </a:spcAft>
              <a:buNone/>
              <a:defRPr sz="2133">
                <a:solidFill>
                  <a:schemeClr val="dk1"/>
                </a:solidFill>
                <a:latin typeface="Livvic"/>
                <a:ea typeface="Livvic"/>
                <a:cs typeface="Livvic"/>
                <a:sym typeface="Livvic"/>
              </a:defRPr>
            </a:lvl7pPr>
            <a:lvl8pPr lvl="7" algn="r" rtl="0">
              <a:lnSpc>
                <a:spcPct val="100000"/>
              </a:lnSpc>
              <a:spcBef>
                <a:spcPts val="0"/>
              </a:spcBef>
              <a:spcAft>
                <a:spcPts val="0"/>
              </a:spcAft>
              <a:buNone/>
              <a:defRPr sz="2133">
                <a:solidFill>
                  <a:schemeClr val="dk1"/>
                </a:solidFill>
                <a:latin typeface="Livvic"/>
                <a:ea typeface="Livvic"/>
                <a:cs typeface="Livvic"/>
                <a:sym typeface="Livvic"/>
              </a:defRPr>
            </a:lvl8pPr>
            <a:lvl9pPr lvl="8" algn="r" rtl="0">
              <a:lnSpc>
                <a:spcPct val="100000"/>
              </a:lnSpc>
              <a:spcBef>
                <a:spcPts val="0"/>
              </a:spcBef>
              <a:spcAft>
                <a:spcPts val="0"/>
              </a:spcAft>
              <a:buNone/>
              <a:defRPr sz="2133">
                <a:solidFill>
                  <a:schemeClr val="dk1"/>
                </a:solidFill>
                <a:latin typeface="Livvic"/>
                <a:ea typeface="Livvic"/>
                <a:cs typeface="Livvic"/>
                <a:sym typeface="Livvic"/>
              </a:defRPr>
            </a:lvl9pPr>
          </a:lstStyle>
          <a:p>
            <a:r>
              <a:rPr lang="en-US"/>
              <a:t>Click to edit Master subtitle style</a:t>
            </a:r>
            <a:endParaRPr/>
          </a:p>
        </p:txBody>
      </p:sp>
      <p:sp>
        <p:nvSpPr>
          <p:cNvPr id="98" name="Google Shape;98;p20"/>
          <p:cNvSpPr txBox="1">
            <a:spLocks noGrp="1"/>
          </p:cNvSpPr>
          <p:nvPr>
            <p:ph type="title"/>
          </p:nvPr>
        </p:nvSpPr>
        <p:spPr>
          <a:xfrm>
            <a:off x="3043835" y="1745467"/>
            <a:ext cx="2815600" cy="704800"/>
          </a:xfrm>
          <a:prstGeom prst="rect">
            <a:avLst/>
          </a:prstGeom>
        </p:spPr>
        <p:txBody>
          <a:bodyPr spcFirstLastPara="1" wrap="square" lIns="91425" tIns="91425" rIns="91425" bIns="91425" anchor="ctr" anchorCtr="0">
            <a:noAutofit/>
          </a:bodyPr>
          <a:lstStyle>
            <a:lvl1pPr lvl="0" rtl="0">
              <a:spcBef>
                <a:spcPts val="0"/>
              </a:spcBef>
              <a:spcAft>
                <a:spcPts val="0"/>
              </a:spcAft>
              <a:buNone/>
              <a:defRPr b="0">
                <a:solidFill>
                  <a:schemeClr val="dk1"/>
                </a:solidFill>
              </a:defRPr>
            </a:lvl1pPr>
            <a:lvl2pPr lvl="1" rtl="0">
              <a:spcBef>
                <a:spcPts val="0"/>
              </a:spcBef>
              <a:spcAft>
                <a:spcPts val="0"/>
              </a:spcAft>
              <a:buNone/>
              <a:defRPr b="0">
                <a:solidFill>
                  <a:schemeClr val="dk1"/>
                </a:solidFill>
                <a:latin typeface="Roboto Slab Regular"/>
                <a:ea typeface="Roboto Slab Regular"/>
                <a:cs typeface="Roboto Slab Regular"/>
                <a:sym typeface="Roboto Slab Regular"/>
              </a:defRPr>
            </a:lvl2pPr>
            <a:lvl3pPr lvl="2" rtl="0">
              <a:spcBef>
                <a:spcPts val="0"/>
              </a:spcBef>
              <a:spcAft>
                <a:spcPts val="0"/>
              </a:spcAft>
              <a:buNone/>
              <a:defRPr b="0">
                <a:solidFill>
                  <a:schemeClr val="dk1"/>
                </a:solidFill>
                <a:latin typeface="Roboto Slab Regular"/>
                <a:ea typeface="Roboto Slab Regular"/>
                <a:cs typeface="Roboto Slab Regular"/>
                <a:sym typeface="Roboto Slab Regular"/>
              </a:defRPr>
            </a:lvl3pPr>
            <a:lvl4pPr lvl="3" rtl="0">
              <a:spcBef>
                <a:spcPts val="0"/>
              </a:spcBef>
              <a:spcAft>
                <a:spcPts val="0"/>
              </a:spcAft>
              <a:buNone/>
              <a:defRPr b="0">
                <a:solidFill>
                  <a:schemeClr val="dk1"/>
                </a:solidFill>
                <a:latin typeface="Roboto Slab Regular"/>
                <a:ea typeface="Roboto Slab Regular"/>
                <a:cs typeface="Roboto Slab Regular"/>
                <a:sym typeface="Roboto Slab Regular"/>
              </a:defRPr>
            </a:lvl4pPr>
            <a:lvl5pPr lvl="4" rtl="0">
              <a:spcBef>
                <a:spcPts val="0"/>
              </a:spcBef>
              <a:spcAft>
                <a:spcPts val="0"/>
              </a:spcAft>
              <a:buNone/>
              <a:defRPr b="0">
                <a:solidFill>
                  <a:schemeClr val="dk1"/>
                </a:solidFill>
                <a:latin typeface="Roboto Slab Regular"/>
                <a:ea typeface="Roboto Slab Regular"/>
                <a:cs typeface="Roboto Slab Regular"/>
                <a:sym typeface="Roboto Slab Regular"/>
              </a:defRPr>
            </a:lvl5pPr>
            <a:lvl6pPr lvl="5" rtl="0">
              <a:spcBef>
                <a:spcPts val="0"/>
              </a:spcBef>
              <a:spcAft>
                <a:spcPts val="0"/>
              </a:spcAft>
              <a:buNone/>
              <a:defRPr b="0">
                <a:solidFill>
                  <a:schemeClr val="dk1"/>
                </a:solidFill>
                <a:latin typeface="Roboto Slab Regular"/>
                <a:ea typeface="Roboto Slab Regular"/>
                <a:cs typeface="Roboto Slab Regular"/>
                <a:sym typeface="Roboto Slab Regular"/>
              </a:defRPr>
            </a:lvl6pPr>
            <a:lvl7pPr lvl="6" rtl="0">
              <a:spcBef>
                <a:spcPts val="0"/>
              </a:spcBef>
              <a:spcAft>
                <a:spcPts val="0"/>
              </a:spcAft>
              <a:buNone/>
              <a:defRPr b="0">
                <a:solidFill>
                  <a:schemeClr val="dk1"/>
                </a:solidFill>
                <a:latin typeface="Roboto Slab Regular"/>
                <a:ea typeface="Roboto Slab Regular"/>
                <a:cs typeface="Roboto Slab Regular"/>
                <a:sym typeface="Roboto Slab Regular"/>
              </a:defRPr>
            </a:lvl7pPr>
            <a:lvl8pPr lvl="7" rtl="0">
              <a:spcBef>
                <a:spcPts val="0"/>
              </a:spcBef>
              <a:spcAft>
                <a:spcPts val="0"/>
              </a:spcAft>
              <a:buNone/>
              <a:defRPr b="0">
                <a:solidFill>
                  <a:schemeClr val="dk1"/>
                </a:solidFill>
                <a:latin typeface="Roboto Slab Regular"/>
                <a:ea typeface="Roboto Slab Regular"/>
                <a:cs typeface="Roboto Slab Regular"/>
                <a:sym typeface="Roboto Slab Regular"/>
              </a:defRPr>
            </a:lvl8pPr>
            <a:lvl9pPr lvl="8" rtl="0">
              <a:spcBef>
                <a:spcPts val="0"/>
              </a:spcBef>
              <a:spcAft>
                <a:spcPts val="0"/>
              </a:spcAft>
              <a:buNone/>
              <a:defRPr b="0">
                <a:solidFill>
                  <a:schemeClr val="dk1"/>
                </a:solidFill>
                <a:latin typeface="Roboto Slab Regular"/>
                <a:ea typeface="Roboto Slab Regular"/>
                <a:cs typeface="Roboto Slab Regular"/>
                <a:sym typeface="Roboto Slab Regular"/>
              </a:defRPr>
            </a:lvl9pPr>
          </a:lstStyle>
          <a:p>
            <a:r>
              <a:rPr lang="en-US"/>
              <a:t>Click to edit Master title style</a:t>
            </a:r>
            <a:endParaRPr/>
          </a:p>
        </p:txBody>
      </p:sp>
      <p:sp>
        <p:nvSpPr>
          <p:cNvPr id="99" name="Google Shape;99;p20"/>
          <p:cNvSpPr txBox="1">
            <a:spLocks noGrp="1"/>
          </p:cNvSpPr>
          <p:nvPr>
            <p:ph type="subTitle" idx="2"/>
          </p:nvPr>
        </p:nvSpPr>
        <p:spPr>
          <a:xfrm flipH="1">
            <a:off x="6715168" y="921217"/>
            <a:ext cx="4670400" cy="182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2133">
                <a:solidFill>
                  <a:schemeClr val="dk1"/>
                </a:solidFill>
                <a:latin typeface="Livvic"/>
                <a:ea typeface="Livvic"/>
                <a:cs typeface="Livvic"/>
                <a:sym typeface="Livvic"/>
              </a:defRPr>
            </a:lvl1pPr>
            <a:lvl2pPr lvl="1" rtl="0">
              <a:lnSpc>
                <a:spcPct val="100000"/>
              </a:lnSpc>
              <a:spcBef>
                <a:spcPts val="0"/>
              </a:spcBef>
              <a:spcAft>
                <a:spcPts val="0"/>
              </a:spcAft>
              <a:buNone/>
              <a:defRPr sz="2133">
                <a:solidFill>
                  <a:schemeClr val="dk1"/>
                </a:solidFill>
                <a:latin typeface="Livvic"/>
                <a:ea typeface="Livvic"/>
                <a:cs typeface="Livvic"/>
                <a:sym typeface="Livvic"/>
              </a:defRPr>
            </a:lvl2pPr>
            <a:lvl3pPr lvl="2" rtl="0">
              <a:lnSpc>
                <a:spcPct val="100000"/>
              </a:lnSpc>
              <a:spcBef>
                <a:spcPts val="0"/>
              </a:spcBef>
              <a:spcAft>
                <a:spcPts val="0"/>
              </a:spcAft>
              <a:buNone/>
              <a:defRPr sz="2133">
                <a:solidFill>
                  <a:schemeClr val="dk1"/>
                </a:solidFill>
                <a:latin typeface="Livvic"/>
                <a:ea typeface="Livvic"/>
                <a:cs typeface="Livvic"/>
                <a:sym typeface="Livvic"/>
              </a:defRPr>
            </a:lvl3pPr>
            <a:lvl4pPr lvl="3" rtl="0">
              <a:lnSpc>
                <a:spcPct val="100000"/>
              </a:lnSpc>
              <a:spcBef>
                <a:spcPts val="0"/>
              </a:spcBef>
              <a:spcAft>
                <a:spcPts val="0"/>
              </a:spcAft>
              <a:buNone/>
              <a:defRPr sz="2133">
                <a:solidFill>
                  <a:schemeClr val="dk1"/>
                </a:solidFill>
                <a:latin typeface="Livvic"/>
                <a:ea typeface="Livvic"/>
                <a:cs typeface="Livvic"/>
                <a:sym typeface="Livvic"/>
              </a:defRPr>
            </a:lvl4pPr>
            <a:lvl5pPr lvl="4" rtl="0">
              <a:lnSpc>
                <a:spcPct val="100000"/>
              </a:lnSpc>
              <a:spcBef>
                <a:spcPts val="0"/>
              </a:spcBef>
              <a:spcAft>
                <a:spcPts val="0"/>
              </a:spcAft>
              <a:buNone/>
              <a:defRPr sz="2133">
                <a:solidFill>
                  <a:schemeClr val="dk1"/>
                </a:solidFill>
                <a:latin typeface="Livvic"/>
                <a:ea typeface="Livvic"/>
                <a:cs typeface="Livvic"/>
                <a:sym typeface="Livvic"/>
              </a:defRPr>
            </a:lvl5pPr>
            <a:lvl6pPr lvl="5" rtl="0">
              <a:lnSpc>
                <a:spcPct val="100000"/>
              </a:lnSpc>
              <a:spcBef>
                <a:spcPts val="0"/>
              </a:spcBef>
              <a:spcAft>
                <a:spcPts val="0"/>
              </a:spcAft>
              <a:buNone/>
              <a:defRPr sz="2133">
                <a:solidFill>
                  <a:schemeClr val="dk1"/>
                </a:solidFill>
                <a:latin typeface="Livvic"/>
                <a:ea typeface="Livvic"/>
                <a:cs typeface="Livvic"/>
                <a:sym typeface="Livvic"/>
              </a:defRPr>
            </a:lvl6pPr>
            <a:lvl7pPr lvl="6" rtl="0">
              <a:lnSpc>
                <a:spcPct val="100000"/>
              </a:lnSpc>
              <a:spcBef>
                <a:spcPts val="0"/>
              </a:spcBef>
              <a:spcAft>
                <a:spcPts val="0"/>
              </a:spcAft>
              <a:buNone/>
              <a:defRPr sz="2133">
                <a:solidFill>
                  <a:schemeClr val="dk1"/>
                </a:solidFill>
                <a:latin typeface="Livvic"/>
                <a:ea typeface="Livvic"/>
                <a:cs typeface="Livvic"/>
                <a:sym typeface="Livvic"/>
              </a:defRPr>
            </a:lvl7pPr>
            <a:lvl8pPr lvl="7" rtl="0">
              <a:lnSpc>
                <a:spcPct val="100000"/>
              </a:lnSpc>
              <a:spcBef>
                <a:spcPts val="0"/>
              </a:spcBef>
              <a:spcAft>
                <a:spcPts val="0"/>
              </a:spcAft>
              <a:buNone/>
              <a:defRPr sz="2133">
                <a:solidFill>
                  <a:schemeClr val="dk1"/>
                </a:solidFill>
                <a:latin typeface="Livvic"/>
                <a:ea typeface="Livvic"/>
                <a:cs typeface="Livvic"/>
                <a:sym typeface="Livvic"/>
              </a:defRPr>
            </a:lvl8pPr>
            <a:lvl9pPr lvl="8" rtl="0">
              <a:lnSpc>
                <a:spcPct val="100000"/>
              </a:lnSpc>
              <a:spcBef>
                <a:spcPts val="0"/>
              </a:spcBef>
              <a:spcAft>
                <a:spcPts val="0"/>
              </a:spcAft>
              <a:buNone/>
              <a:defRPr sz="2133">
                <a:solidFill>
                  <a:schemeClr val="dk1"/>
                </a:solidFill>
                <a:latin typeface="Livvic"/>
                <a:ea typeface="Livvic"/>
                <a:cs typeface="Livvic"/>
                <a:sym typeface="Livvic"/>
              </a:defRPr>
            </a:lvl9pPr>
          </a:lstStyle>
          <a:p>
            <a:r>
              <a:rPr lang="en-US"/>
              <a:t>Click to edit Master subtitle style</a:t>
            </a:r>
            <a:endParaRPr/>
          </a:p>
        </p:txBody>
      </p:sp>
      <p:sp>
        <p:nvSpPr>
          <p:cNvPr id="100" name="Google Shape;100;p20"/>
          <p:cNvSpPr txBox="1">
            <a:spLocks noGrp="1"/>
          </p:cNvSpPr>
          <p:nvPr>
            <p:ph type="title" idx="3"/>
          </p:nvPr>
        </p:nvSpPr>
        <p:spPr>
          <a:xfrm>
            <a:off x="6180601" y="4336613"/>
            <a:ext cx="2815600" cy="704800"/>
          </a:xfrm>
          <a:prstGeom prst="rect">
            <a:avLst/>
          </a:prstGeom>
        </p:spPr>
        <p:txBody>
          <a:bodyPr spcFirstLastPara="1" wrap="square" lIns="91425" tIns="91425" rIns="91425" bIns="91425" anchor="ctr" anchorCtr="0">
            <a:noAutofit/>
          </a:bodyPr>
          <a:lstStyle>
            <a:lvl1pPr lvl="0" algn="r" rtl="0">
              <a:spcBef>
                <a:spcPts val="0"/>
              </a:spcBef>
              <a:spcAft>
                <a:spcPts val="0"/>
              </a:spcAft>
              <a:buNone/>
              <a:defRPr b="0">
                <a:solidFill>
                  <a:schemeClr val="dk1"/>
                </a:solidFill>
              </a:defRPr>
            </a:lvl1pPr>
            <a:lvl2pPr lvl="1" algn="r" rtl="0">
              <a:spcBef>
                <a:spcPts val="0"/>
              </a:spcBef>
              <a:spcAft>
                <a:spcPts val="0"/>
              </a:spcAft>
              <a:buNone/>
              <a:defRPr b="0">
                <a:solidFill>
                  <a:schemeClr val="dk1"/>
                </a:solidFill>
                <a:latin typeface="Roboto Slab Regular"/>
                <a:ea typeface="Roboto Slab Regular"/>
                <a:cs typeface="Roboto Slab Regular"/>
                <a:sym typeface="Roboto Slab Regular"/>
              </a:defRPr>
            </a:lvl2pPr>
            <a:lvl3pPr lvl="2" algn="r" rtl="0">
              <a:spcBef>
                <a:spcPts val="0"/>
              </a:spcBef>
              <a:spcAft>
                <a:spcPts val="0"/>
              </a:spcAft>
              <a:buNone/>
              <a:defRPr b="0">
                <a:solidFill>
                  <a:schemeClr val="dk1"/>
                </a:solidFill>
                <a:latin typeface="Roboto Slab Regular"/>
                <a:ea typeface="Roboto Slab Regular"/>
                <a:cs typeface="Roboto Slab Regular"/>
                <a:sym typeface="Roboto Slab Regular"/>
              </a:defRPr>
            </a:lvl3pPr>
            <a:lvl4pPr lvl="3" algn="r" rtl="0">
              <a:spcBef>
                <a:spcPts val="0"/>
              </a:spcBef>
              <a:spcAft>
                <a:spcPts val="0"/>
              </a:spcAft>
              <a:buNone/>
              <a:defRPr b="0">
                <a:solidFill>
                  <a:schemeClr val="dk1"/>
                </a:solidFill>
                <a:latin typeface="Roboto Slab Regular"/>
                <a:ea typeface="Roboto Slab Regular"/>
                <a:cs typeface="Roboto Slab Regular"/>
                <a:sym typeface="Roboto Slab Regular"/>
              </a:defRPr>
            </a:lvl4pPr>
            <a:lvl5pPr lvl="4" algn="r" rtl="0">
              <a:spcBef>
                <a:spcPts val="0"/>
              </a:spcBef>
              <a:spcAft>
                <a:spcPts val="0"/>
              </a:spcAft>
              <a:buNone/>
              <a:defRPr b="0">
                <a:solidFill>
                  <a:schemeClr val="dk1"/>
                </a:solidFill>
                <a:latin typeface="Roboto Slab Regular"/>
                <a:ea typeface="Roboto Slab Regular"/>
                <a:cs typeface="Roboto Slab Regular"/>
                <a:sym typeface="Roboto Slab Regular"/>
              </a:defRPr>
            </a:lvl5pPr>
            <a:lvl6pPr lvl="5" algn="r" rtl="0">
              <a:spcBef>
                <a:spcPts val="0"/>
              </a:spcBef>
              <a:spcAft>
                <a:spcPts val="0"/>
              </a:spcAft>
              <a:buNone/>
              <a:defRPr b="0">
                <a:solidFill>
                  <a:schemeClr val="dk1"/>
                </a:solidFill>
                <a:latin typeface="Roboto Slab Regular"/>
                <a:ea typeface="Roboto Slab Regular"/>
                <a:cs typeface="Roboto Slab Regular"/>
                <a:sym typeface="Roboto Slab Regular"/>
              </a:defRPr>
            </a:lvl6pPr>
            <a:lvl7pPr lvl="6" algn="r" rtl="0">
              <a:spcBef>
                <a:spcPts val="0"/>
              </a:spcBef>
              <a:spcAft>
                <a:spcPts val="0"/>
              </a:spcAft>
              <a:buNone/>
              <a:defRPr b="0">
                <a:solidFill>
                  <a:schemeClr val="dk1"/>
                </a:solidFill>
                <a:latin typeface="Roboto Slab Regular"/>
                <a:ea typeface="Roboto Slab Regular"/>
                <a:cs typeface="Roboto Slab Regular"/>
                <a:sym typeface="Roboto Slab Regular"/>
              </a:defRPr>
            </a:lvl7pPr>
            <a:lvl8pPr lvl="7" algn="r" rtl="0">
              <a:spcBef>
                <a:spcPts val="0"/>
              </a:spcBef>
              <a:spcAft>
                <a:spcPts val="0"/>
              </a:spcAft>
              <a:buNone/>
              <a:defRPr b="0">
                <a:solidFill>
                  <a:schemeClr val="dk1"/>
                </a:solidFill>
                <a:latin typeface="Roboto Slab Regular"/>
                <a:ea typeface="Roboto Slab Regular"/>
                <a:cs typeface="Roboto Slab Regular"/>
                <a:sym typeface="Roboto Slab Regular"/>
              </a:defRPr>
            </a:lvl8pPr>
            <a:lvl9pPr lvl="8" algn="r" rtl="0">
              <a:spcBef>
                <a:spcPts val="0"/>
              </a:spcBef>
              <a:spcAft>
                <a:spcPts val="0"/>
              </a:spcAft>
              <a:buNone/>
              <a:defRPr b="0">
                <a:solidFill>
                  <a:schemeClr val="dk1"/>
                </a:solidFill>
                <a:latin typeface="Roboto Slab Regular"/>
                <a:ea typeface="Roboto Slab Regular"/>
                <a:cs typeface="Roboto Slab Regular"/>
                <a:sym typeface="Roboto Slab Regular"/>
              </a:defRPr>
            </a:lvl9pPr>
          </a:lstStyle>
          <a:p>
            <a:r>
              <a:rPr lang="en-US"/>
              <a:t>Click to edit Master title style</a:t>
            </a:r>
            <a:endParaRPr/>
          </a:p>
        </p:txBody>
      </p:sp>
    </p:spTree>
    <p:extLst>
      <p:ext uri="{BB962C8B-B14F-4D97-AF65-F5344CB8AC3E}">
        <p14:creationId xmlns:p14="http://schemas.microsoft.com/office/powerpoint/2010/main" val="1120583410"/>
      </p:ext>
    </p:extLst>
  </p:cSld>
  <p:clrMapOvr>
    <a:masterClrMapping/>
  </p:clrMapOvr>
  <p:hf sldNum="0"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101"/>
        <p:cNvGrpSpPr/>
        <p:nvPr/>
      </p:nvGrpSpPr>
      <p:grpSpPr>
        <a:xfrm>
          <a:off x="0" y="0"/>
          <a:ext cx="0" cy="0"/>
          <a:chOff x="0" y="0"/>
          <a:chExt cx="0" cy="0"/>
        </a:xfrm>
      </p:grpSpPr>
      <p:sp>
        <p:nvSpPr>
          <p:cNvPr id="102" name="Google Shape;102;p21"/>
          <p:cNvSpPr txBox="1">
            <a:spLocks noGrp="1"/>
          </p:cNvSpPr>
          <p:nvPr>
            <p:ph type="title"/>
          </p:nvPr>
        </p:nvSpPr>
        <p:spPr>
          <a:xfrm>
            <a:off x="1354417" y="1206233"/>
            <a:ext cx="4328800" cy="77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8000" b="0"/>
            </a:lvl1pPr>
            <a:lvl2pPr lvl="1" algn="ctr" rtl="0">
              <a:spcBef>
                <a:spcPts val="0"/>
              </a:spcBef>
              <a:spcAft>
                <a:spcPts val="0"/>
              </a:spcAft>
              <a:buSzPts val="4200"/>
              <a:buNone/>
              <a:defRPr sz="5600" b="0"/>
            </a:lvl2pPr>
            <a:lvl3pPr lvl="2" algn="ctr" rtl="0">
              <a:spcBef>
                <a:spcPts val="0"/>
              </a:spcBef>
              <a:spcAft>
                <a:spcPts val="0"/>
              </a:spcAft>
              <a:buSzPts val="4200"/>
              <a:buNone/>
              <a:defRPr sz="5600" b="0"/>
            </a:lvl3pPr>
            <a:lvl4pPr lvl="3" algn="ctr" rtl="0">
              <a:spcBef>
                <a:spcPts val="0"/>
              </a:spcBef>
              <a:spcAft>
                <a:spcPts val="0"/>
              </a:spcAft>
              <a:buSzPts val="4200"/>
              <a:buNone/>
              <a:defRPr sz="5600" b="0"/>
            </a:lvl4pPr>
            <a:lvl5pPr lvl="4" algn="ctr" rtl="0">
              <a:spcBef>
                <a:spcPts val="0"/>
              </a:spcBef>
              <a:spcAft>
                <a:spcPts val="0"/>
              </a:spcAft>
              <a:buSzPts val="4200"/>
              <a:buNone/>
              <a:defRPr sz="5600" b="0"/>
            </a:lvl5pPr>
            <a:lvl6pPr lvl="5" algn="ctr" rtl="0">
              <a:spcBef>
                <a:spcPts val="0"/>
              </a:spcBef>
              <a:spcAft>
                <a:spcPts val="0"/>
              </a:spcAft>
              <a:buSzPts val="4200"/>
              <a:buNone/>
              <a:defRPr sz="5600" b="0"/>
            </a:lvl6pPr>
            <a:lvl7pPr lvl="6" algn="ctr" rtl="0">
              <a:spcBef>
                <a:spcPts val="0"/>
              </a:spcBef>
              <a:spcAft>
                <a:spcPts val="0"/>
              </a:spcAft>
              <a:buSzPts val="4200"/>
              <a:buNone/>
              <a:defRPr sz="5600" b="0"/>
            </a:lvl7pPr>
            <a:lvl8pPr lvl="7" algn="ctr" rtl="0">
              <a:spcBef>
                <a:spcPts val="0"/>
              </a:spcBef>
              <a:spcAft>
                <a:spcPts val="0"/>
              </a:spcAft>
              <a:buSzPts val="4200"/>
              <a:buNone/>
              <a:defRPr sz="5600" b="0"/>
            </a:lvl8pPr>
            <a:lvl9pPr lvl="8" algn="ctr" rtl="0">
              <a:spcBef>
                <a:spcPts val="0"/>
              </a:spcBef>
              <a:spcAft>
                <a:spcPts val="0"/>
              </a:spcAft>
              <a:buSzPts val="4200"/>
              <a:buNone/>
              <a:defRPr sz="5600" b="0"/>
            </a:lvl9pPr>
          </a:lstStyle>
          <a:p>
            <a:r>
              <a:rPr lang="en-US"/>
              <a:t>Click to edit Master title style</a:t>
            </a:r>
            <a:endParaRPr/>
          </a:p>
        </p:txBody>
      </p:sp>
      <p:sp>
        <p:nvSpPr>
          <p:cNvPr id="103" name="Google Shape;103;p21"/>
          <p:cNvSpPr txBox="1">
            <a:spLocks noGrp="1"/>
          </p:cNvSpPr>
          <p:nvPr>
            <p:ph type="subTitle" idx="1"/>
          </p:nvPr>
        </p:nvSpPr>
        <p:spPr>
          <a:xfrm>
            <a:off x="6060384" y="805233"/>
            <a:ext cx="4777200" cy="157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3"/>
              </a:buClr>
              <a:buSzPts val="2100"/>
              <a:buFont typeface="Livvic"/>
              <a:buNone/>
              <a:defRPr sz="1867">
                <a:solidFill>
                  <a:schemeClr val="accent3"/>
                </a:solidFill>
                <a:latin typeface="Livvic"/>
                <a:ea typeface="Livvic"/>
                <a:cs typeface="Livvic"/>
                <a:sym typeface="Livvic"/>
              </a:defRPr>
            </a:lvl1pPr>
            <a:lvl2pPr lvl="1" algn="ctr" rtl="0">
              <a:lnSpc>
                <a:spcPct val="100000"/>
              </a:lnSpc>
              <a:spcBef>
                <a:spcPts val="0"/>
              </a:spcBef>
              <a:spcAft>
                <a:spcPts val="0"/>
              </a:spcAft>
              <a:buClr>
                <a:schemeClr val="accent3"/>
              </a:buClr>
              <a:buSzPts val="2100"/>
              <a:buFont typeface="Livvic"/>
              <a:buNone/>
              <a:defRPr sz="2800">
                <a:solidFill>
                  <a:schemeClr val="accent3"/>
                </a:solidFill>
                <a:latin typeface="Livvic"/>
                <a:ea typeface="Livvic"/>
                <a:cs typeface="Livvic"/>
                <a:sym typeface="Livvic"/>
              </a:defRPr>
            </a:lvl2pPr>
            <a:lvl3pPr lvl="2" algn="ctr" rtl="0">
              <a:lnSpc>
                <a:spcPct val="100000"/>
              </a:lnSpc>
              <a:spcBef>
                <a:spcPts val="0"/>
              </a:spcBef>
              <a:spcAft>
                <a:spcPts val="0"/>
              </a:spcAft>
              <a:buClr>
                <a:schemeClr val="accent3"/>
              </a:buClr>
              <a:buSzPts val="2100"/>
              <a:buFont typeface="Livvic"/>
              <a:buNone/>
              <a:defRPr sz="2800">
                <a:solidFill>
                  <a:schemeClr val="accent3"/>
                </a:solidFill>
                <a:latin typeface="Livvic"/>
                <a:ea typeface="Livvic"/>
                <a:cs typeface="Livvic"/>
                <a:sym typeface="Livvic"/>
              </a:defRPr>
            </a:lvl3pPr>
            <a:lvl4pPr lvl="3" algn="ctr" rtl="0">
              <a:lnSpc>
                <a:spcPct val="100000"/>
              </a:lnSpc>
              <a:spcBef>
                <a:spcPts val="0"/>
              </a:spcBef>
              <a:spcAft>
                <a:spcPts val="0"/>
              </a:spcAft>
              <a:buClr>
                <a:schemeClr val="accent3"/>
              </a:buClr>
              <a:buSzPts val="2100"/>
              <a:buFont typeface="Livvic"/>
              <a:buNone/>
              <a:defRPr sz="2800">
                <a:solidFill>
                  <a:schemeClr val="accent3"/>
                </a:solidFill>
                <a:latin typeface="Livvic"/>
                <a:ea typeface="Livvic"/>
                <a:cs typeface="Livvic"/>
                <a:sym typeface="Livvic"/>
              </a:defRPr>
            </a:lvl4pPr>
            <a:lvl5pPr lvl="4" algn="ctr" rtl="0">
              <a:lnSpc>
                <a:spcPct val="100000"/>
              </a:lnSpc>
              <a:spcBef>
                <a:spcPts val="0"/>
              </a:spcBef>
              <a:spcAft>
                <a:spcPts val="0"/>
              </a:spcAft>
              <a:buClr>
                <a:schemeClr val="accent3"/>
              </a:buClr>
              <a:buSzPts val="2100"/>
              <a:buFont typeface="Livvic"/>
              <a:buNone/>
              <a:defRPr sz="2800">
                <a:solidFill>
                  <a:schemeClr val="accent3"/>
                </a:solidFill>
                <a:latin typeface="Livvic"/>
                <a:ea typeface="Livvic"/>
                <a:cs typeface="Livvic"/>
                <a:sym typeface="Livvic"/>
              </a:defRPr>
            </a:lvl5pPr>
            <a:lvl6pPr lvl="5" algn="ctr" rtl="0">
              <a:lnSpc>
                <a:spcPct val="100000"/>
              </a:lnSpc>
              <a:spcBef>
                <a:spcPts val="0"/>
              </a:spcBef>
              <a:spcAft>
                <a:spcPts val="0"/>
              </a:spcAft>
              <a:buClr>
                <a:schemeClr val="accent3"/>
              </a:buClr>
              <a:buSzPts val="2100"/>
              <a:buFont typeface="Livvic"/>
              <a:buNone/>
              <a:defRPr sz="2800">
                <a:solidFill>
                  <a:schemeClr val="accent3"/>
                </a:solidFill>
                <a:latin typeface="Livvic"/>
                <a:ea typeface="Livvic"/>
                <a:cs typeface="Livvic"/>
                <a:sym typeface="Livvic"/>
              </a:defRPr>
            </a:lvl6pPr>
            <a:lvl7pPr lvl="6" algn="ctr" rtl="0">
              <a:lnSpc>
                <a:spcPct val="100000"/>
              </a:lnSpc>
              <a:spcBef>
                <a:spcPts val="0"/>
              </a:spcBef>
              <a:spcAft>
                <a:spcPts val="0"/>
              </a:spcAft>
              <a:buClr>
                <a:schemeClr val="accent3"/>
              </a:buClr>
              <a:buSzPts val="2100"/>
              <a:buFont typeface="Livvic"/>
              <a:buNone/>
              <a:defRPr sz="2800">
                <a:solidFill>
                  <a:schemeClr val="accent3"/>
                </a:solidFill>
                <a:latin typeface="Livvic"/>
                <a:ea typeface="Livvic"/>
                <a:cs typeface="Livvic"/>
                <a:sym typeface="Livvic"/>
              </a:defRPr>
            </a:lvl7pPr>
            <a:lvl8pPr lvl="7" algn="ctr" rtl="0">
              <a:lnSpc>
                <a:spcPct val="100000"/>
              </a:lnSpc>
              <a:spcBef>
                <a:spcPts val="0"/>
              </a:spcBef>
              <a:spcAft>
                <a:spcPts val="0"/>
              </a:spcAft>
              <a:buClr>
                <a:schemeClr val="accent3"/>
              </a:buClr>
              <a:buSzPts val="2100"/>
              <a:buFont typeface="Livvic"/>
              <a:buNone/>
              <a:defRPr sz="2800">
                <a:solidFill>
                  <a:schemeClr val="accent3"/>
                </a:solidFill>
                <a:latin typeface="Livvic"/>
                <a:ea typeface="Livvic"/>
                <a:cs typeface="Livvic"/>
                <a:sym typeface="Livvic"/>
              </a:defRPr>
            </a:lvl8pPr>
            <a:lvl9pPr lvl="8" algn="ctr" rtl="0">
              <a:lnSpc>
                <a:spcPct val="100000"/>
              </a:lnSpc>
              <a:spcBef>
                <a:spcPts val="0"/>
              </a:spcBef>
              <a:spcAft>
                <a:spcPts val="0"/>
              </a:spcAft>
              <a:buClr>
                <a:schemeClr val="accent3"/>
              </a:buClr>
              <a:buSzPts val="2100"/>
              <a:buFont typeface="Livvic"/>
              <a:buNone/>
              <a:defRPr sz="2800">
                <a:solidFill>
                  <a:schemeClr val="accent3"/>
                </a:solidFill>
                <a:latin typeface="Livvic"/>
                <a:ea typeface="Livvic"/>
                <a:cs typeface="Livvic"/>
                <a:sym typeface="Livvic"/>
              </a:defRPr>
            </a:lvl9pPr>
          </a:lstStyle>
          <a:p>
            <a:r>
              <a:rPr lang="en-US"/>
              <a:t>Click to edit Master subtitle style</a:t>
            </a:r>
            <a:endParaRPr/>
          </a:p>
        </p:txBody>
      </p:sp>
      <p:sp>
        <p:nvSpPr>
          <p:cNvPr id="104" name="Google Shape;104;p21"/>
          <p:cNvSpPr txBox="1"/>
          <p:nvPr/>
        </p:nvSpPr>
        <p:spPr>
          <a:xfrm>
            <a:off x="828836" y="4988700"/>
            <a:ext cx="4139200" cy="12420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400"/>
              </a:spcBef>
              <a:spcAft>
                <a:spcPts val="0"/>
              </a:spcAft>
              <a:buNone/>
            </a:pPr>
            <a:r>
              <a:rPr lang="en" sz="1333">
                <a:solidFill>
                  <a:schemeClr val="dk1"/>
                </a:solidFill>
                <a:latin typeface="Livvic"/>
                <a:ea typeface="Livvic"/>
                <a:cs typeface="Livvic"/>
                <a:sym typeface="Livvic"/>
              </a:rPr>
              <a:t>CREDITS: This presentation template was created by </a:t>
            </a:r>
            <a:r>
              <a:rPr lang="en" sz="1333">
                <a:solidFill>
                  <a:schemeClr val="dk1"/>
                </a:solidFill>
                <a:uFill>
                  <a:noFill/>
                </a:uFill>
                <a:latin typeface="Livvic SemiBold"/>
                <a:ea typeface="Livvic SemiBold"/>
                <a:cs typeface="Livvic SemiBold"/>
                <a:sym typeface="Livvic SemiBold"/>
                <a:hlinkClick r:id="rId2">
                  <a:extLst>
                    <a:ext uri="{A12FA001-AC4F-418D-AE19-62706E023703}">
                      <ahyp:hlinkClr xmlns:ahyp="http://schemas.microsoft.com/office/drawing/2018/hyperlinkcolor" val="tx"/>
                    </a:ext>
                  </a:extLst>
                </a:hlinkClick>
              </a:rPr>
              <a:t>Slidesgo</a:t>
            </a:r>
            <a:r>
              <a:rPr lang="en" sz="1333">
                <a:solidFill>
                  <a:schemeClr val="dk1"/>
                </a:solidFill>
                <a:latin typeface="Livvic"/>
                <a:ea typeface="Livvic"/>
                <a:cs typeface="Livvic"/>
                <a:sym typeface="Livvic"/>
              </a:rPr>
              <a:t>, including icons by </a:t>
            </a:r>
            <a:r>
              <a:rPr lang="en" sz="1333">
                <a:solidFill>
                  <a:schemeClr val="dk1"/>
                </a:solidFill>
                <a:uFill>
                  <a:noFill/>
                </a:uFill>
                <a:latin typeface="Livvic SemiBold"/>
                <a:ea typeface="Livvic SemiBold"/>
                <a:cs typeface="Livvic SemiBold"/>
                <a:sym typeface="Livvic SemiBold"/>
                <a:hlinkClick r:id="rId3">
                  <a:extLst>
                    <a:ext uri="{A12FA001-AC4F-418D-AE19-62706E023703}">
                      <ahyp:hlinkClr xmlns:ahyp="http://schemas.microsoft.com/office/drawing/2018/hyperlinkcolor" val="tx"/>
                    </a:ext>
                  </a:extLst>
                </a:hlinkClick>
              </a:rPr>
              <a:t>Flaticon</a:t>
            </a:r>
            <a:r>
              <a:rPr lang="en" sz="1333">
                <a:solidFill>
                  <a:schemeClr val="dk1"/>
                </a:solidFill>
                <a:latin typeface="Livvic"/>
                <a:ea typeface="Livvic"/>
                <a:cs typeface="Livvic"/>
                <a:sym typeface="Livvic"/>
              </a:rPr>
              <a:t>, and infographics &amp; images by </a:t>
            </a:r>
            <a:r>
              <a:rPr lang="en" sz="1333">
                <a:solidFill>
                  <a:schemeClr val="dk1"/>
                </a:solidFill>
                <a:uFill>
                  <a:noFill/>
                </a:uFill>
                <a:latin typeface="Livvic SemiBold"/>
                <a:ea typeface="Livvic SemiBold"/>
                <a:cs typeface="Livvic SemiBold"/>
                <a:sym typeface="Livvic SemiBold"/>
                <a:hlinkClick r:id="rId4">
                  <a:extLst>
                    <a:ext uri="{A12FA001-AC4F-418D-AE19-62706E023703}">
                      <ahyp:hlinkClr xmlns:ahyp="http://schemas.microsoft.com/office/drawing/2018/hyperlinkcolor" val="tx"/>
                    </a:ext>
                  </a:extLst>
                </a:hlinkClick>
              </a:rPr>
              <a:t>Freepik</a:t>
            </a:r>
            <a:endParaRPr sz="1867">
              <a:solidFill>
                <a:schemeClr val="dk1"/>
              </a:solidFill>
              <a:latin typeface="Livvic SemiBold"/>
              <a:ea typeface="Livvic SemiBold"/>
              <a:cs typeface="Livvic SemiBold"/>
              <a:sym typeface="Livvic SemiBold"/>
            </a:endParaRPr>
          </a:p>
          <a:p>
            <a:pPr marL="0" lvl="0" indent="0" algn="l" rtl="0">
              <a:spcBef>
                <a:spcPts val="0"/>
              </a:spcBef>
              <a:spcAft>
                <a:spcPts val="0"/>
              </a:spcAft>
              <a:buNone/>
            </a:pPr>
            <a:endParaRPr sz="1867">
              <a:solidFill>
                <a:schemeClr val="dk1"/>
              </a:solidFill>
              <a:latin typeface="Livvic"/>
              <a:ea typeface="Livvic"/>
              <a:cs typeface="Livvic"/>
              <a:sym typeface="Livvic"/>
            </a:endParaRPr>
          </a:p>
          <a:p>
            <a:pPr marL="0" lvl="0" indent="0" algn="l" rtl="0">
              <a:lnSpc>
                <a:spcPct val="115000"/>
              </a:lnSpc>
              <a:spcBef>
                <a:spcPts val="400"/>
              </a:spcBef>
              <a:spcAft>
                <a:spcPts val="0"/>
              </a:spcAft>
              <a:buNone/>
            </a:pPr>
            <a:endParaRPr sz="1333">
              <a:solidFill>
                <a:schemeClr val="dk1"/>
              </a:solidFill>
              <a:latin typeface="Livvic"/>
              <a:ea typeface="Livvic"/>
              <a:cs typeface="Livvic"/>
              <a:sym typeface="Livvic"/>
            </a:endParaRPr>
          </a:p>
        </p:txBody>
      </p:sp>
    </p:spTree>
    <p:extLst>
      <p:ext uri="{BB962C8B-B14F-4D97-AF65-F5344CB8AC3E}">
        <p14:creationId xmlns:p14="http://schemas.microsoft.com/office/powerpoint/2010/main" val="3291728952"/>
      </p:ext>
    </p:extLst>
  </p:cSld>
  <p:clrMapOvr>
    <a:masterClrMapping/>
  </p:clrMapOvr>
  <p:hf sldNum="0"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05"/>
        <p:cNvGrpSpPr/>
        <p:nvPr/>
      </p:nvGrpSpPr>
      <p:grpSpPr>
        <a:xfrm>
          <a:off x="0" y="0"/>
          <a:ext cx="0" cy="0"/>
          <a:chOff x="0" y="0"/>
          <a:chExt cx="0" cy="0"/>
        </a:xfrm>
      </p:grpSpPr>
    </p:spTree>
    <p:extLst>
      <p:ext uri="{BB962C8B-B14F-4D97-AF65-F5344CB8AC3E}">
        <p14:creationId xmlns:p14="http://schemas.microsoft.com/office/powerpoint/2010/main" val="1942763941"/>
      </p:ext>
    </p:extLst>
  </p:cSld>
  <p:clrMapOvr>
    <a:masterClrMapping/>
  </p:clrMapOvr>
  <p:hf sldNum="0"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3092717" y="2134816"/>
            <a:ext cx="8272400" cy="2833600"/>
          </a:xfrm>
          <a:prstGeom prst="rect">
            <a:avLst/>
          </a:prstGeom>
        </p:spPr>
        <p:txBody>
          <a:bodyPr spcFirstLastPara="1" wrap="square" lIns="91425" tIns="91425" rIns="91425" bIns="91425" anchor="ctr" anchorCtr="0">
            <a:noAutofit/>
          </a:bodyPr>
          <a:lstStyle>
            <a:lvl1pPr lvl="0" algn="r">
              <a:spcBef>
                <a:spcPts val="0"/>
              </a:spcBef>
              <a:spcAft>
                <a:spcPts val="0"/>
              </a:spcAft>
              <a:buSzPts val="5200"/>
              <a:buNone/>
              <a:defRPr sz="6000"/>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r>
              <a:rPr lang="en-US"/>
              <a:t>Click to edit Master title style</a:t>
            </a:r>
            <a:endParaRPr/>
          </a:p>
        </p:txBody>
      </p:sp>
      <p:sp>
        <p:nvSpPr>
          <p:cNvPr id="10" name="Google Shape;10;p2"/>
          <p:cNvSpPr txBox="1">
            <a:spLocks noGrp="1"/>
          </p:cNvSpPr>
          <p:nvPr>
            <p:ph type="subTitle" idx="1"/>
          </p:nvPr>
        </p:nvSpPr>
        <p:spPr>
          <a:xfrm>
            <a:off x="4439917" y="5113983"/>
            <a:ext cx="6925200" cy="545200"/>
          </a:xfrm>
          <a:prstGeom prst="rect">
            <a:avLst/>
          </a:prstGeom>
        </p:spPr>
        <p:txBody>
          <a:bodyPr spcFirstLastPara="1" wrap="square" lIns="91425" tIns="91425" rIns="91425" bIns="91425" anchor="ctr" anchorCtr="0">
            <a:noAutofit/>
          </a:bodyPr>
          <a:lstStyle>
            <a:lvl1pPr lvl="0" algn="r">
              <a:lnSpc>
                <a:spcPct val="100000"/>
              </a:lnSpc>
              <a:spcBef>
                <a:spcPts val="0"/>
              </a:spcBef>
              <a:spcAft>
                <a:spcPts val="0"/>
              </a:spcAft>
              <a:buSzPts val="2800"/>
              <a:buNone/>
              <a:defRPr sz="2667"/>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r>
              <a:rPr lang="en-US"/>
              <a:t>Click to edit Master subtitle style</a:t>
            </a:r>
            <a:endParaRPr/>
          </a:p>
        </p:txBody>
      </p:sp>
      <p:sp>
        <p:nvSpPr>
          <p:cNvPr id="11" name="Google Shape;11;p2"/>
          <p:cNvSpPr/>
          <p:nvPr/>
        </p:nvSpPr>
        <p:spPr>
          <a:xfrm>
            <a:off x="-146434" y="5386401"/>
            <a:ext cx="2649579" cy="1618471"/>
          </a:xfrm>
          <a:custGeom>
            <a:avLst/>
            <a:gdLst/>
            <a:ahLst/>
            <a:cxnLst/>
            <a:rect l="l" t="t" r="r" b="b"/>
            <a:pathLst>
              <a:path w="19805" h="12098" extrusionOk="0">
                <a:moveTo>
                  <a:pt x="1" y="1"/>
                </a:moveTo>
                <a:lnTo>
                  <a:pt x="1" y="8410"/>
                </a:lnTo>
                <a:cubicBezTo>
                  <a:pt x="1" y="10453"/>
                  <a:pt x="1646" y="12098"/>
                  <a:pt x="3688" y="12098"/>
                </a:cubicBezTo>
                <a:lnTo>
                  <a:pt x="19804" y="12098"/>
                </a:lnTo>
                <a:lnTo>
                  <a:pt x="19008" y="11156"/>
                </a:lnTo>
                <a:cubicBezTo>
                  <a:pt x="17151" y="8927"/>
                  <a:pt x="14406" y="7641"/>
                  <a:pt x="11501" y="7641"/>
                </a:cubicBezTo>
                <a:lnTo>
                  <a:pt x="9790" y="7641"/>
                </a:lnTo>
                <a:lnTo>
                  <a:pt x="5956" y="2852"/>
                </a:lnTo>
                <a:cubicBezTo>
                  <a:pt x="4511" y="1049"/>
                  <a:pt x="2322" y="1"/>
                  <a:pt x="1" y="1"/>
                </a:cubicBezTo>
                <a:close/>
              </a:path>
            </a:pathLst>
          </a:custGeom>
          <a:solidFill>
            <a:srgbClr val="EBCAB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2" name="Google Shape;12;p2"/>
          <p:cNvSpPr/>
          <p:nvPr/>
        </p:nvSpPr>
        <p:spPr>
          <a:xfrm rot="-5400000">
            <a:off x="10122487" y="68377"/>
            <a:ext cx="2451035" cy="2049208"/>
          </a:xfrm>
          <a:custGeom>
            <a:avLst/>
            <a:gdLst/>
            <a:ahLst/>
            <a:cxnLst/>
            <a:rect l="l" t="t" r="r" b="b"/>
            <a:pathLst>
              <a:path w="23545" h="19685" extrusionOk="0">
                <a:moveTo>
                  <a:pt x="23545" y="1"/>
                </a:moveTo>
                <a:cubicBezTo>
                  <a:pt x="21250" y="1"/>
                  <a:pt x="19088" y="1115"/>
                  <a:pt x="17735" y="2972"/>
                </a:cubicBezTo>
                <a:lnTo>
                  <a:pt x="10904" y="12442"/>
                </a:lnTo>
                <a:lnTo>
                  <a:pt x="10798" y="12442"/>
                </a:lnTo>
                <a:cubicBezTo>
                  <a:pt x="7442" y="12442"/>
                  <a:pt x="4299" y="14008"/>
                  <a:pt x="2269" y="16674"/>
                </a:cubicBezTo>
                <a:lnTo>
                  <a:pt x="1" y="19685"/>
                </a:lnTo>
                <a:lnTo>
                  <a:pt x="19539" y="19685"/>
                </a:lnTo>
                <a:cubicBezTo>
                  <a:pt x="21754" y="19685"/>
                  <a:pt x="23545" y="17894"/>
                  <a:pt x="23545" y="15679"/>
                </a:cubicBezTo>
                <a:lnTo>
                  <a:pt x="23545" y="1"/>
                </a:lnTo>
                <a:close/>
              </a:path>
            </a:pathLst>
          </a:custGeom>
          <a:solidFill>
            <a:srgbClr val="EBCAB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3" name="Google Shape;13;p2"/>
          <p:cNvSpPr/>
          <p:nvPr/>
        </p:nvSpPr>
        <p:spPr>
          <a:xfrm>
            <a:off x="7246266" y="-1296090"/>
            <a:ext cx="1808289" cy="1808289"/>
          </a:xfrm>
          <a:custGeom>
            <a:avLst/>
            <a:gdLst/>
            <a:ahLst/>
            <a:cxnLst/>
            <a:rect l="l" t="t" r="r" b="b"/>
            <a:pathLst>
              <a:path w="15971" h="15971" fill="none" extrusionOk="0">
                <a:moveTo>
                  <a:pt x="15971" y="7986"/>
                </a:moveTo>
                <a:cubicBezTo>
                  <a:pt x="15971" y="12390"/>
                  <a:pt x="12389" y="15971"/>
                  <a:pt x="7986" y="15971"/>
                </a:cubicBezTo>
                <a:cubicBezTo>
                  <a:pt x="3569" y="15971"/>
                  <a:pt x="0" y="12390"/>
                  <a:pt x="0" y="7986"/>
                </a:cubicBezTo>
                <a:cubicBezTo>
                  <a:pt x="0" y="3569"/>
                  <a:pt x="3569" y="1"/>
                  <a:pt x="7986" y="1"/>
                </a:cubicBezTo>
                <a:cubicBezTo>
                  <a:pt x="12389" y="1"/>
                  <a:pt x="15971" y="3569"/>
                  <a:pt x="15971" y="7986"/>
                </a:cubicBezTo>
                <a:close/>
              </a:path>
            </a:pathLst>
          </a:custGeom>
          <a:noFill/>
          <a:ln w="19050" cap="flat" cmpd="sng">
            <a:solidFill>
              <a:schemeClr val="accent4"/>
            </a:solidFill>
            <a:prstDash val="solid"/>
            <a:miter lim="13264"/>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4" name="Google Shape;14;p2"/>
          <p:cNvSpPr/>
          <p:nvPr/>
        </p:nvSpPr>
        <p:spPr>
          <a:xfrm>
            <a:off x="11426372" y="5794828"/>
            <a:ext cx="1401445" cy="1277545"/>
          </a:xfrm>
          <a:custGeom>
            <a:avLst/>
            <a:gdLst/>
            <a:ahLst/>
            <a:cxnLst/>
            <a:rect l="l" t="t" r="r" b="b"/>
            <a:pathLst>
              <a:path w="18505" h="16869" extrusionOk="0">
                <a:moveTo>
                  <a:pt x="9252" y="0"/>
                </a:moveTo>
                <a:cubicBezTo>
                  <a:pt x="7094" y="0"/>
                  <a:pt x="4935" y="823"/>
                  <a:pt x="3290" y="2467"/>
                </a:cubicBezTo>
                <a:cubicBezTo>
                  <a:pt x="1" y="5770"/>
                  <a:pt x="1" y="11102"/>
                  <a:pt x="3290" y="14392"/>
                </a:cubicBezTo>
                <a:cubicBezTo>
                  <a:pt x="4935" y="16043"/>
                  <a:pt x="7094" y="16869"/>
                  <a:pt x="9252" y="16869"/>
                </a:cubicBezTo>
                <a:cubicBezTo>
                  <a:pt x="11411" y="16869"/>
                  <a:pt x="13570" y="16043"/>
                  <a:pt x="15215" y="14392"/>
                </a:cubicBezTo>
                <a:cubicBezTo>
                  <a:pt x="18504" y="11102"/>
                  <a:pt x="18504" y="5770"/>
                  <a:pt x="15215" y="2467"/>
                </a:cubicBezTo>
                <a:cubicBezTo>
                  <a:pt x="13570" y="823"/>
                  <a:pt x="11411" y="0"/>
                  <a:pt x="9252"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Tree>
    <p:extLst>
      <p:ext uri="{BB962C8B-B14F-4D97-AF65-F5344CB8AC3E}">
        <p14:creationId xmlns:p14="http://schemas.microsoft.com/office/powerpoint/2010/main" val="1360041812"/>
      </p:ext>
    </p:extLst>
  </p:cSld>
  <p:clrMapOvr>
    <a:masterClrMapping/>
  </p:clrMapOvr>
  <p:hf sldNum="0"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2385600" y="3703988"/>
            <a:ext cx="7420800" cy="85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000"/>
              <a:buNone/>
              <a:defRPr sz="6667"/>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r>
              <a:rPr lang="en-US"/>
              <a:t>Click to edit Master title style</a:t>
            </a:r>
            <a:endParaRPr/>
          </a:p>
        </p:txBody>
      </p:sp>
      <p:sp>
        <p:nvSpPr>
          <p:cNvPr id="17" name="Google Shape;17;p3"/>
          <p:cNvSpPr txBox="1">
            <a:spLocks noGrp="1"/>
          </p:cNvSpPr>
          <p:nvPr>
            <p:ph type="subTitle" idx="1"/>
          </p:nvPr>
        </p:nvSpPr>
        <p:spPr>
          <a:xfrm>
            <a:off x="3019600" y="4702467"/>
            <a:ext cx="6152800" cy="7280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2133"/>
            </a:lvl1pPr>
            <a:lvl2pPr lvl="1" algn="ctr" rtl="0">
              <a:spcBef>
                <a:spcPts val="0"/>
              </a:spcBef>
              <a:spcAft>
                <a:spcPts val="0"/>
              </a:spcAft>
              <a:buNone/>
              <a:defRPr sz="2667"/>
            </a:lvl2pPr>
            <a:lvl3pPr lvl="2" algn="ctr" rtl="0">
              <a:spcBef>
                <a:spcPts val="0"/>
              </a:spcBef>
              <a:spcAft>
                <a:spcPts val="0"/>
              </a:spcAft>
              <a:buNone/>
              <a:defRPr sz="2667"/>
            </a:lvl3pPr>
            <a:lvl4pPr lvl="3" algn="ctr" rtl="0">
              <a:spcBef>
                <a:spcPts val="0"/>
              </a:spcBef>
              <a:spcAft>
                <a:spcPts val="0"/>
              </a:spcAft>
              <a:buNone/>
              <a:defRPr sz="2667"/>
            </a:lvl4pPr>
            <a:lvl5pPr lvl="4" algn="ctr" rtl="0">
              <a:spcBef>
                <a:spcPts val="0"/>
              </a:spcBef>
              <a:spcAft>
                <a:spcPts val="0"/>
              </a:spcAft>
              <a:buNone/>
              <a:defRPr sz="2667"/>
            </a:lvl5pPr>
            <a:lvl6pPr lvl="5" algn="ctr" rtl="0">
              <a:spcBef>
                <a:spcPts val="0"/>
              </a:spcBef>
              <a:spcAft>
                <a:spcPts val="0"/>
              </a:spcAft>
              <a:buNone/>
              <a:defRPr sz="2667"/>
            </a:lvl6pPr>
            <a:lvl7pPr lvl="6" algn="ctr" rtl="0">
              <a:spcBef>
                <a:spcPts val="0"/>
              </a:spcBef>
              <a:spcAft>
                <a:spcPts val="0"/>
              </a:spcAft>
              <a:buNone/>
              <a:defRPr sz="2667"/>
            </a:lvl7pPr>
            <a:lvl8pPr lvl="7" algn="ctr" rtl="0">
              <a:spcBef>
                <a:spcPts val="0"/>
              </a:spcBef>
              <a:spcAft>
                <a:spcPts val="0"/>
              </a:spcAft>
              <a:buNone/>
              <a:defRPr sz="2667"/>
            </a:lvl8pPr>
            <a:lvl9pPr lvl="8" algn="ctr" rtl="0">
              <a:spcBef>
                <a:spcPts val="0"/>
              </a:spcBef>
              <a:spcAft>
                <a:spcPts val="0"/>
              </a:spcAft>
              <a:buNone/>
              <a:defRPr sz="2667"/>
            </a:lvl9pPr>
          </a:lstStyle>
          <a:p>
            <a:r>
              <a:rPr lang="en-US"/>
              <a:t>Click to edit Master subtitle style</a:t>
            </a:r>
            <a:endParaRPr/>
          </a:p>
        </p:txBody>
      </p:sp>
      <p:sp>
        <p:nvSpPr>
          <p:cNvPr id="18" name="Google Shape;18;p3"/>
          <p:cNvSpPr txBox="1">
            <a:spLocks noGrp="1"/>
          </p:cNvSpPr>
          <p:nvPr>
            <p:ph type="title" idx="2" hasCustomPrompt="1"/>
          </p:nvPr>
        </p:nvSpPr>
        <p:spPr>
          <a:xfrm>
            <a:off x="3076400" y="1474833"/>
            <a:ext cx="6039200" cy="2229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160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19" name="Google Shape;19;p3"/>
          <p:cNvSpPr/>
          <p:nvPr/>
        </p:nvSpPr>
        <p:spPr>
          <a:xfrm flipH="1">
            <a:off x="9005001" y="1"/>
            <a:ext cx="3186995" cy="763612"/>
          </a:xfrm>
          <a:custGeom>
            <a:avLst/>
            <a:gdLst/>
            <a:ahLst/>
            <a:cxnLst/>
            <a:rect l="l" t="t" r="r" b="b"/>
            <a:pathLst>
              <a:path w="40427" h="9686" extrusionOk="0">
                <a:moveTo>
                  <a:pt x="1" y="0"/>
                </a:moveTo>
                <a:lnTo>
                  <a:pt x="1" y="9058"/>
                </a:lnTo>
                <a:cubicBezTo>
                  <a:pt x="912" y="8420"/>
                  <a:pt x="1824" y="7812"/>
                  <a:pt x="2827" y="7417"/>
                </a:cubicBezTo>
                <a:cubicBezTo>
                  <a:pt x="4328" y="6846"/>
                  <a:pt x="5566" y="6613"/>
                  <a:pt x="6684" y="6613"/>
                </a:cubicBezTo>
                <a:cubicBezTo>
                  <a:pt x="9258" y="6613"/>
                  <a:pt x="11195" y="7850"/>
                  <a:pt x="14226" y="9058"/>
                </a:cubicBezTo>
                <a:cubicBezTo>
                  <a:pt x="15249" y="9459"/>
                  <a:pt x="16382" y="9685"/>
                  <a:pt x="17502" y="9685"/>
                </a:cubicBezTo>
                <a:cubicBezTo>
                  <a:pt x="18678" y="9685"/>
                  <a:pt x="19841" y="9436"/>
                  <a:pt x="20852" y="8876"/>
                </a:cubicBezTo>
                <a:cubicBezTo>
                  <a:pt x="22615" y="7873"/>
                  <a:pt x="23223" y="6657"/>
                  <a:pt x="25290" y="6657"/>
                </a:cubicBezTo>
                <a:cubicBezTo>
                  <a:pt x="25352" y="6656"/>
                  <a:pt x="25413" y="6655"/>
                  <a:pt x="25475" y="6655"/>
                </a:cubicBezTo>
                <a:cubicBezTo>
                  <a:pt x="27711" y="6655"/>
                  <a:pt x="29710" y="7399"/>
                  <a:pt x="31834" y="7399"/>
                </a:cubicBezTo>
                <a:cubicBezTo>
                  <a:pt x="32722" y="7399"/>
                  <a:pt x="33632" y="7269"/>
                  <a:pt x="34591" y="6900"/>
                </a:cubicBezTo>
                <a:cubicBezTo>
                  <a:pt x="37661" y="5745"/>
                  <a:pt x="39545" y="3587"/>
                  <a:pt x="40336" y="456"/>
                </a:cubicBezTo>
                <a:cubicBezTo>
                  <a:pt x="40366" y="304"/>
                  <a:pt x="40396" y="152"/>
                  <a:pt x="40427"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0" name="Google Shape;20;p3"/>
          <p:cNvSpPr/>
          <p:nvPr/>
        </p:nvSpPr>
        <p:spPr>
          <a:xfrm>
            <a:off x="-960133" y="-1707733"/>
            <a:ext cx="3035200" cy="3035200"/>
          </a:xfrm>
          <a:prstGeom prst="ellipse">
            <a:avLst/>
          </a:prstGeom>
          <a:noFill/>
          <a:ln w="9525" cap="flat"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1" name="Google Shape;21;p3"/>
          <p:cNvSpPr/>
          <p:nvPr/>
        </p:nvSpPr>
        <p:spPr>
          <a:xfrm>
            <a:off x="11332200" y="622867"/>
            <a:ext cx="704592" cy="704592"/>
          </a:xfrm>
          <a:custGeom>
            <a:avLst/>
            <a:gdLst/>
            <a:ahLst/>
            <a:cxnLst/>
            <a:rect l="l" t="t" r="r" b="b"/>
            <a:pathLst>
              <a:path w="17174" h="17174" extrusionOk="0">
                <a:moveTo>
                  <a:pt x="8481" y="61"/>
                </a:moveTo>
                <a:cubicBezTo>
                  <a:pt x="3769" y="92"/>
                  <a:pt x="0" y="3982"/>
                  <a:pt x="30" y="8694"/>
                </a:cubicBezTo>
                <a:cubicBezTo>
                  <a:pt x="91" y="13405"/>
                  <a:pt x="3952" y="17174"/>
                  <a:pt x="8693" y="17144"/>
                </a:cubicBezTo>
                <a:cubicBezTo>
                  <a:pt x="13405" y="17083"/>
                  <a:pt x="17174" y="13223"/>
                  <a:pt x="17113" y="8481"/>
                </a:cubicBezTo>
                <a:cubicBezTo>
                  <a:pt x="17082" y="3770"/>
                  <a:pt x="13222" y="0"/>
                  <a:pt x="8481" y="6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2" name="Google Shape;22;p3"/>
          <p:cNvSpPr/>
          <p:nvPr/>
        </p:nvSpPr>
        <p:spPr>
          <a:xfrm flipH="1">
            <a:off x="0" y="5940000"/>
            <a:ext cx="4099392" cy="918003"/>
          </a:xfrm>
          <a:custGeom>
            <a:avLst/>
            <a:gdLst/>
            <a:ahLst/>
            <a:cxnLst/>
            <a:rect l="l" t="t" r="r" b="b"/>
            <a:pathLst>
              <a:path w="37418" h="8379" extrusionOk="0">
                <a:moveTo>
                  <a:pt x="22572" y="1"/>
                </a:moveTo>
                <a:cubicBezTo>
                  <a:pt x="21393" y="1"/>
                  <a:pt x="20222" y="250"/>
                  <a:pt x="19210" y="810"/>
                </a:cubicBezTo>
                <a:cubicBezTo>
                  <a:pt x="17478" y="1813"/>
                  <a:pt x="16840" y="2999"/>
                  <a:pt x="14803" y="3029"/>
                </a:cubicBezTo>
                <a:cubicBezTo>
                  <a:pt x="14741" y="3030"/>
                  <a:pt x="14680" y="3031"/>
                  <a:pt x="14618" y="3031"/>
                </a:cubicBezTo>
                <a:cubicBezTo>
                  <a:pt x="12381" y="3031"/>
                  <a:pt x="10367" y="2287"/>
                  <a:pt x="8235" y="2287"/>
                </a:cubicBezTo>
                <a:cubicBezTo>
                  <a:pt x="7343" y="2287"/>
                  <a:pt x="6430" y="2417"/>
                  <a:pt x="5472" y="2786"/>
                </a:cubicBezTo>
                <a:cubicBezTo>
                  <a:pt x="2706" y="3850"/>
                  <a:pt x="912" y="5704"/>
                  <a:pt x="0" y="8379"/>
                </a:cubicBezTo>
                <a:lnTo>
                  <a:pt x="37417" y="8379"/>
                </a:lnTo>
                <a:lnTo>
                  <a:pt x="37417" y="2178"/>
                </a:lnTo>
                <a:cubicBezTo>
                  <a:pt x="37357" y="2209"/>
                  <a:pt x="37296" y="2239"/>
                  <a:pt x="37235" y="2239"/>
                </a:cubicBezTo>
                <a:cubicBezTo>
                  <a:pt x="35732" y="2814"/>
                  <a:pt x="34489" y="3050"/>
                  <a:pt x="33364" y="3050"/>
                </a:cubicBezTo>
                <a:cubicBezTo>
                  <a:pt x="30805" y="3050"/>
                  <a:pt x="28856" y="1832"/>
                  <a:pt x="25837" y="628"/>
                </a:cubicBezTo>
                <a:cubicBezTo>
                  <a:pt x="24828" y="227"/>
                  <a:pt x="23696" y="1"/>
                  <a:pt x="22572"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3" name="Google Shape;23;p3"/>
          <p:cNvSpPr/>
          <p:nvPr/>
        </p:nvSpPr>
        <p:spPr>
          <a:xfrm rot="-3600024" flipH="1">
            <a:off x="10414887" y="5707495"/>
            <a:ext cx="2604003" cy="1385256"/>
          </a:xfrm>
          <a:custGeom>
            <a:avLst/>
            <a:gdLst/>
            <a:ahLst/>
            <a:cxnLst/>
            <a:rect l="l" t="t" r="r" b="b"/>
            <a:pathLst>
              <a:path w="28056" h="14925" extrusionOk="0">
                <a:moveTo>
                  <a:pt x="19392" y="426"/>
                </a:moveTo>
                <a:cubicBezTo>
                  <a:pt x="19210" y="456"/>
                  <a:pt x="19058" y="487"/>
                  <a:pt x="18876" y="517"/>
                </a:cubicBezTo>
                <a:cubicBezTo>
                  <a:pt x="17265" y="882"/>
                  <a:pt x="15775" y="1642"/>
                  <a:pt x="14529" y="2736"/>
                </a:cubicBezTo>
                <a:cubicBezTo>
                  <a:pt x="13253" y="3861"/>
                  <a:pt x="12128" y="5289"/>
                  <a:pt x="10608" y="6140"/>
                </a:cubicBezTo>
                <a:cubicBezTo>
                  <a:pt x="8754" y="7174"/>
                  <a:pt x="6657" y="6657"/>
                  <a:pt x="4651" y="6839"/>
                </a:cubicBezTo>
                <a:cubicBezTo>
                  <a:pt x="3465" y="6931"/>
                  <a:pt x="2158" y="7356"/>
                  <a:pt x="1429" y="8359"/>
                </a:cubicBezTo>
                <a:cubicBezTo>
                  <a:pt x="0" y="10365"/>
                  <a:pt x="1611" y="12341"/>
                  <a:pt x="3374" y="13374"/>
                </a:cubicBezTo>
                <a:cubicBezTo>
                  <a:pt x="5532" y="14651"/>
                  <a:pt x="8207" y="14894"/>
                  <a:pt x="10669" y="14925"/>
                </a:cubicBezTo>
                <a:cubicBezTo>
                  <a:pt x="12918" y="14925"/>
                  <a:pt x="15198" y="14681"/>
                  <a:pt x="17356" y="14013"/>
                </a:cubicBezTo>
                <a:cubicBezTo>
                  <a:pt x="20304" y="13101"/>
                  <a:pt x="23587" y="11520"/>
                  <a:pt x="25806" y="9332"/>
                </a:cubicBezTo>
                <a:cubicBezTo>
                  <a:pt x="27417" y="7721"/>
                  <a:pt x="28055" y="5107"/>
                  <a:pt x="26931" y="3040"/>
                </a:cubicBezTo>
                <a:cubicBezTo>
                  <a:pt x="25532" y="517"/>
                  <a:pt x="21976" y="0"/>
                  <a:pt x="19392" y="426"/>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4" name="Google Shape;24;p3"/>
          <p:cNvSpPr/>
          <p:nvPr/>
        </p:nvSpPr>
        <p:spPr>
          <a:xfrm>
            <a:off x="11436177" y="4159445"/>
            <a:ext cx="1740000" cy="1740000"/>
          </a:xfrm>
          <a:prstGeom prst="ellipse">
            <a:avLst/>
          </a:prstGeom>
          <a:noFill/>
          <a:ln w="9525" cap="flat"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5" name="Google Shape;25;p3"/>
          <p:cNvSpPr/>
          <p:nvPr/>
        </p:nvSpPr>
        <p:spPr>
          <a:xfrm rot="10800000">
            <a:off x="-22469" y="-43472"/>
            <a:ext cx="4099392" cy="918003"/>
          </a:xfrm>
          <a:custGeom>
            <a:avLst/>
            <a:gdLst/>
            <a:ahLst/>
            <a:cxnLst/>
            <a:rect l="l" t="t" r="r" b="b"/>
            <a:pathLst>
              <a:path w="37418" h="8379" extrusionOk="0">
                <a:moveTo>
                  <a:pt x="22572" y="1"/>
                </a:moveTo>
                <a:cubicBezTo>
                  <a:pt x="21393" y="1"/>
                  <a:pt x="20222" y="250"/>
                  <a:pt x="19210" y="810"/>
                </a:cubicBezTo>
                <a:cubicBezTo>
                  <a:pt x="17478" y="1813"/>
                  <a:pt x="16840" y="2999"/>
                  <a:pt x="14803" y="3029"/>
                </a:cubicBezTo>
                <a:cubicBezTo>
                  <a:pt x="14741" y="3030"/>
                  <a:pt x="14680" y="3031"/>
                  <a:pt x="14618" y="3031"/>
                </a:cubicBezTo>
                <a:cubicBezTo>
                  <a:pt x="12381" y="3031"/>
                  <a:pt x="10367" y="2287"/>
                  <a:pt x="8235" y="2287"/>
                </a:cubicBezTo>
                <a:cubicBezTo>
                  <a:pt x="7343" y="2287"/>
                  <a:pt x="6430" y="2417"/>
                  <a:pt x="5472" y="2786"/>
                </a:cubicBezTo>
                <a:cubicBezTo>
                  <a:pt x="2706" y="3850"/>
                  <a:pt x="912" y="5704"/>
                  <a:pt x="0" y="8379"/>
                </a:cubicBezTo>
                <a:lnTo>
                  <a:pt x="37417" y="8379"/>
                </a:lnTo>
                <a:lnTo>
                  <a:pt x="37417" y="2178"/>
                </a:lnTo>
                <a:cubicBezTo>
                  <a:pt x="37357" y="2209"/>
                  <a:pt x="37296" y="2239"/>
                  <a:pt x="37235" y="2239"/>
                </a:cubicBezTo>
                <a:cubicBezTo>
                  <a:pt x="35732" y="2814"/>
                  <a:pt x="34489" y="3050"/>
                  <a:pt x="33364" y="3050"/>
                </a:cubicBezTo>
                <a:cubicBezTo>
                  <a:pt x="30805" y="3050"/>
                  <a:pt x="28856" y="1832"/>
                  <a:pt x="25837" y="628"/>
                </a:cubicBezTo>
                <a:cubicBezTo>
                  <a:pt x="24828" y="227"/>
                  <a:pt x="23696" y="1"/>
                  <a:pt x="22572"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Tree>
    <p:extLst>
      <p:ext uri="{BB962C8B-B14F-4D97-AF65-F5344CB8AC3E}">
        <p14:creationId xmlns:p14="http://schemas.microsoft.com/office/powerpoint/2010/main" val="4167787498"/>
      </p:ext>
    </p:extLst>
  </p:cSld>
  <p:clrMapOvr>
    <a:masterClrMapping/>
  </p:clrMapOvr>
  <p:hf sldNum="0"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6"/>
        <p:cNvGrpSpPr/>
        <p:nvPr/>
      </p:nvGrpSpPr>
      <p:grpSpPr>
        <a:xfrm>
          <a:off x="0" y="0"/>
          <a:ext cx="0" cy="0"/>
          <a:chOff x="0" y="0"/>
          <a:chExt cx="0" cy="0"/>
        </a:xfrm>
      </p:grpSpPr>
      <p:sp>
        <p:nvSpPr>
          <p:cNvPr id="27" name="Google Shape;27;p4"/>
          <p:cNvSpPr txBox="1">
            <a:spLocks noGrp="1"/>
          </p:cNvSpPr>
          <p:nvPr>
            <p:ph type="title"/>
          </p:nvPr>
        </p:nvSpPr>
        <p:spPr>
          <a:xfrm>
            <a:off x="950967" y="593367"/>
            <a:ext cx="10290400" cy="763600"/>
          </a:xfrm>
          <a:prstGeom prst="rect">
            <a:avLst/>
          </a:prstGeom>
        </p:spPr>
        <p:txBody>
          <a:bodyPr spcFirstLastPara="1" wrap="square" lIns="91425" tIns="91425" rIns="91425" bIns="91425" anchor="ctr" anchorCtr="0">
            <a:noAutofit/>
          </a:bodyPr>
          <a:lstStyle>
            <a:lvl1pPr lvl="0" algn="ctr">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US"/>
              <a:t>Click to edit Master title style</a:t>
            </a:r>
            <a:endParaRPr/>
          </a:p>
        </p:txBody>
      </p:sp>
      <p:sp>
        <p:nvSpPr>
          <p:cNvPr id="28" name="Google Shape;28;p4"/>
          <p:cNvSpPr txBox="1">
            <a:spLocks noGrp="1"/>
          </p:cNvSpPr>
          <p:nvPr>
            <p:ph type="body" idx="1"/>
          </p:nvPr>
        </p:nvSpPr>
        <p:spPr>
          <a:xfrm>
            <a:off x="842709" y="1674915"/>
            <a:ext cx="10602000" cy="4555200"/>
          </a:xfrm>
          <a:prstGeom prst="rect">
            <a:avLst/>
          </a:prstGeom>
        </p:spPr>
        <p:txBody>
          <a:bodyPr spcFirstLastPara="1" wrap="square" lIns="91425" tIns="91425" rIns="91425" bIns="91425" anchor="ctr" anchorCtr="0">
            <a:noAutofit/>
          </a:bodyPr>
          <a:lstStyle>
            <a:lvl1pPr marL="609585" lvl="0" indent="-406390">
              <a:spcBef>
                <a:spcPts val="0"/>
              </a:spcBef>
              <a:spcAft>
                <a:spcPts val="0"/>
              </a:spcAft>
              <a:buClr>
                <a:srgbClr val="434343"/>
              </a:buClr>
              <a:buSzPts val="1200"/>
              <a:buFont typeface="Livvic"/>
              <a:buAutoNum type="arabicPeriod"/>
              <a:defRPr sz="1600"/>
            </a:lvl1pPr>
            <a:lvl2pPr marL="1219170" lvl="1" indent="-406390">
              <a:spcBef>
                <a:spcPts val="2133"/>
              </a:spcBef>
              <a:spcAft>
                <a:spcPts val="0"/>
              </a:spcAft>
              <a:buClr>
                <a:srgbClr val="434343"/>
              </a:buClr>
              <a:buSzPts val="1200"/>
              <a:buFont typeface="Roboto Condensed Light"/>
              <a:buAutoNum type="alphaLcPeriod"/>
              <a:defRPr/>
            </a:lvl2pPr>
            <a:lvl3pPr marL="1828754" lvl="2" indent="-406390">
              <a:spcBef>
                <a:spcPts val="2133"/>
              </a:spcBef>
              <a:spcAft>
                <a:spcPts val="0"/>
              </a:spcAft>
              <a:buClr>
                <a:srgbClr val="434343"/>
              </a:buClr>
              <a:buSzPts val="1200"/>
              <a:buFont typeface="Roboto Condensed Light"/>
              <a:buAutoNum type="romanLcPeriod"/>
              <a:defRPr/>
            </a:lvl3pPr>
            <a:lvl4pPr marL="2438339" lvl="3" indent="-406390">
              <a:spcBef>
                <a:spcPts val="2133"/>
              </a:spcBef>
              <a:spcAft>
                <a:spcPts val="0"/>
              </a:spcAft>
              <a:buClr>
                <a:srgbClr val="434343"/>
              </a:buClr>
              <a:buSzPts val="1200"/>
              <a:buFont typeface="Roboto Condensed Light"/>
              <a:buAutoNum type="arabicPeriod"/>
              <a:defRPr/>
            </a:lvl4pPr>
            <a:lvl5pPr marL="3047924" lvl="4" indent="-406390">
              <a:spcBef>
                <a:spcPts val="2133"/>
              </a:spcBef>
              <a:spcAft>
                <a:spcPts val="0"/>
              </a:spcAft>
              <a:buClr>
                <a:srgbClr val="434343"/>
              </a:buClr>
              <a:buSzPts val="1200"/>
              <a:buFont typeface="Roboto Condensed Light"/>
              <a:buAutoNum type="alphaLcPeriod"/>
              <a:defRPr/>
            </a:lvl5pPr>
            <a:lvl6pPr marL="3657509" lvl="5" indent="-406390">
              <a:spcBef>
                <a:spcPts val="2133"/>
              </a:spcBef>
              <a:spcAft>
                <a:spcPts val="0"/>
              </a:spcAft>
              <a:buClr>
                <a:srgbClr val="434343"/>
              </a:buClr>
              <a:buSzPts val="1200"/>
              <a:buFont typeface="Roboto Condensed Light"/>
              <a:buAutoNum type="romanLcPeriod"/>
              <a:defRPr/>
            </a:lvl6pPr>
            <a:lvl7pPr marL="4267093" lvl="6" indent="-406390">
              <a:spcBef>
                <a:spcPts val="2133"/>
              </a:spcBef>
              <a:spcAft>
                <a:spcPts val="0"/>
              </a:spcAft>
              <a:buClr>
                <a:srgbClr val="434343"/>
              </a:buClr>
              <a:buSzPts val="1200"/>
              <a:buFont typeface="Roboto Condensed Light"/>
              <a:buAutoNum type="arabicPeriod"/>
              <a:defRPr/>
            </a:lvl7pPr>
            <a:lvl8pPr marL="4876678" lvl="7" indent="-406390">
              <a:spcBef>
                <a:spcPts val="2133"/>
              </a:spcBef>
              <a:spcAft>
                <a:spcPts val="0"/>
              </a:spcAft>
              <a:buClr>
                <a:srgbClr val="434343"/>
              </a:buClr>
              <a:buSzPts val="1200"/>
              <a:buFont typeface="Roboto Condensed Light"/>
              <a:buAutoNum type="alphaLcPeriod"/>
              <a:defRPr/>
            </a:lvl8pPr>
            <a:lvl9pPr marL="5486263" lvl="8" indent="-406390">
              <a:spcBef>
                <a:spcPts val="2133"/>
              </a:spcBef>
              <a:spcAft>
                <a:spcPts val="2133"/>
              </a:spcAft>
              <a:buClr>
                <a:srgbClr val="434343"/>
              </a:buClr>
              <a:buSzPts val="1200"/>
              <a:buFont typeface="Roboto Condensed Light"/>
              <a:buAutoNum type="romanLcPeriod"/>
              <a:defRPr/>
            </a:lvl9pPr>
          </a:lstStyle>
          <a:p>
            <a:pPr lvl="0"/>
            <a:r>
              <a:rPr lang="en-US"/>
              <a:t>Click to edit Master text styles</a:t>
            </a:r>
          </a:p>
        </p:txBody>
      </p:sp>
      <p:sp>
        <p:nvSpPr>
          <p:cNvPr id="29" name="Google Shape;29;p4"/>
          <p:cNvSpPr/>
          <p:nvPr/>
        </p:nvSpPr>
        <p:spPr>
          <a:xfrm>
            <a:off x="7140068" y="5726734"/>
            <a:ext cx="5051929" cy="1131277"/>
          </a:xfrm>
          <a:custGeom>
            <a:avLst/>
            <a:gdLst/>
            <a:ahLst/>
            <a:cxnLst/>
            <a:rect l="l" t="t" r="r" b="b"/>
            <a:pathLst>
              <a:path w="37418" h="8379" extrusionOk="0">
                <a:moveTo>
                  <a:pt x="22572" y="1"/>
                </a:moveTo>
                <a:cubicBezTo>
                  <a:pt x="21393" y="1"/>
                  <a:pt x="20222" y="250"/>
                  <a:pt x="19210" y="810"/>
                </a:cubicBezTo>
                <a:cubicBezTo>
                  <a:pt x="17478" y="1813"/>
                  <a:pt x="16840" y="2999"/>
                  <a:pt x="14803" y="3029"/>
                </a:cubicBezTo>
                <a:cubicBezTo>
                  <a:pt x="14741" y="3030"/>
                  <a:pt x="14680" y="3031"/>
                  <a:pt x="14618" y="3031"/>
                </a:cubicBezTo>
                <a:cubicBezTo>
                  <a:pt x="12381" y="3031"/>
                  <a:pt x="10367" y="2287"/>
                  <a:pt x="8235" y="2287"/>
                </a:cubicBezTo>
                <a:cubicBezTo>
                  <a:pt x="7343" y="2287"/>
                  <a:pt x="6430" y="2417"/>
                  <a:pt x="5472" y="2786"/>
                </a:cubicBezTo>
                <a:cubicBezTo>
                  <a:pt x="2706" y="3850"/>
                  <a:pt x="912" y="5704"/>
                  <a:pt x="0" y="8379"/>
                </a:cubicBezTo>
                <a:lnTo>
                  <a:pt x="37417" y="8379"/>
                </a:lnTo>
                <a:lnTo>
                  <a:pt x="37417" y="2178"/>
                </a:lnTo>
                <a:cubicBezTo>
                  <a:pt x="37357" y="2209"/>
                  <a:pt x="37296" y="2239"/>
                  <a:pt x="37235" y="2239"/>
                </a:cubicBezTo>
                <a:cubicBezTo>
                  <a:pt x="35732" y="2814"/>
                  <a:pt x="34489" y="3050"/>
                  <a:pt x="33364" y="3050"/>
                </a:cubicBezTo>
                <a:cubicBezTo>
                  <a:pt x="30805" y="3050"/>
                  <a:pt x="28856" y="1832"/>
                  <a:pt x="25837" y="628"/>
                </a:cubicBezTo>
                <a:cubicBezTo>
                  <a:pt x="24828" y="227"/>
                  <a:pt x="23696" y="1"/>
                  <a:pt x="22572"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0" name="Google Shape;30;p4"/>
          <p:cNvSpPr/>
          <p:nvPr/>
        </p:nvSpPr>
        <p:spPr>
          <a:xfrm rot="5400000" flipH="1">
            <a:off x="-1086171" y="1086165"/>
            <a:ext cx="2642240" cy="469900"/>
          </a:xfrm>
          <a:custGeom>
            <a:avLst/>
            <a:gdLst/>
            <a:ahLst/>
            <a:cxnLst/>
            <a:rect l="l" t="t" r="r" b="b"/>
            <a:pathLst>
              <a:path w="22342" h="3973" extrusionOk="0">
                <a:moveTo>
                  <a:pt x="19305" y="0"/>
                </a:moveTo>
                <a:cubicBezTo>
                  <a:pt x="18140" y="0"/>
                  <a:pt x="16987" y="248"/>
                  <a:pt x="15989" y="812"/>
                </a:cubicBezTo>
                <a:cubicBezTo>
                  <a:pt x="14226" y="1815"/>
                  <a:pt x="13618" y="3000"/>
                  <a:pt x="11551" y="3031"/>
                </a:cubicBezTo>
                <a:cubicBezTo>
                  <a:pt x="11520" y="3031"/>
                  <a:pt x="11488" y="3031"/>
                  <a:pt x="11457" y="3031"/>
                </a:cubicBezTo>
                <a:cubicBezTo>
                  <a:pt x="9215" y="3031"/>
                  <a:pt x="7190" y="2282"/>
                  <a:pt x="5042" y="2282"/>
                </a:cubicBezTo>
                <a:cubicBezTo>
                  <a:pt x="4141" y="2282"/>
                  <a:pt x="3219" y="2414"/>
                  <a:pt x="2250" y="2787"/>
                </a:cubicBezTo>
                <a:cubicBezTo>
                  <a:pt x="1399" y="3091"/>
                  <a:pt x="669" y="3487"/>
                  <a:pt x="1" y="3973"/>
                </a:cubicBezTo>
                <a:lnTo>
                  <a:pt x="22341" y="3973"/>
                </a:lnTo>
                <a:lnTo>
                  <a:pt x="22341" y="538"/>
                </a:lnTo>
                <a:cubicBezTo>
                  <a:pt x="21384" y="195"/>
                  <a:pt x="20339" y="0"/>
                  <a:pt x="19305"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1" name="Google Shape;31;p4"/>
          <p:cNvSpPr/>
          <p:nvPr/>
        </p:nvSpPr>
        <p:spPr>
          <a:xfrm>
            <a:off x="11159666" y="5345732"/>
            <a:ext cx="1743541" cy="1589341"/>
          </a:xfrm>
          <a:custGeom>
            <a:avLst/>
            <a:gdLst/>
            <a:ahLst/>
            <a:cxnLst/>
            <a:rect l="l" t="t" r="r" b="b"/>
            <a:pathLst>
              <a:path w="18505" h="16869" extrusionOk="0">
                <a:moveTo>
                  <a:pt x="9252" y="0"/>
                </a:moveTo>
                <a:cubicBezTo>
                  <a:pt x="7094" y="0"/>
                  <a:pt x="4935" y="823"/>
                  <a:pt x="3290" y="2467"/>
                </a:cubicBezTo>
                <a:cubicBezTo>
                  <a:pt x="1" y="5770"/>
                  <a:pt x="1" y="11102"/>
                  <a:pt x="3290" y="14392"/>
                </a:cubicBezTo>
                <a:cubicBezTo>
                  <a:pt x="4935" y="16043"/>
                  <a:pt x="7094" y="16869"/>
                  <a:pt x="9252" y="16869"/>
                </a:cubicBezTo>
                <a:cubicBezTo>
                  <a:pt x="11411" y="16869"/>
                  <a:pt x="13570" y="16043"/>
                  <a:pt x="15215" y="14392"/>
                </a:cubicBezTo>
                <a:cubicBezTo>
                  <a:pt x="18504" y="11102"/>
                  <a:pt x="18504" y="5770"/>
                  <a:pt x="15215" y="2467"/>
                </a:cubicBezTo>
                <a:cubicBezTo>
                  <a:pt x="13570" y="823"/>
                  <a:pt x="11411" y="0"/>
                  <a:pt x="9252"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2" name="Google Shape;32;p4"/>
          <p:cNvSpPr/>
          <p:nvPr/>
        </p:nvSpPr>
        <p:spPr>
          <a:xfrm>
            <a:off x="10550069" y="-825504"/>
            <a:ext cx="2801348" cy="2553573"/>
          </a:xfrm>
          <a:custGeom>
            <a:avLst/>
            <a:gdLst/>
            <a:ahLst/>
            <a:cxnLst/>
            <a:rect l="l" t="t" r="r" b="b"/>
            <a:pathLst>
              <a:path w="18505" h="16869" extrusionOk="0">
                <a:moveTo>
                  <a:pt x="9252" y="0"/>
                </a:moveTo>
                <a:cubicBezTo>
                  <a:pt x="7094" y="0"/>
                  <a:pt x="4935" y="823"/>
                  <a:pt x="3290" y="2467"/>
                </a:cubicBezTo>
                <a:cubicBezTo>
                  <a:pt x="1" y="5770"/>
                  <a:pt x="1" y="11102"/>
                  <a:pt x="3290" y="14392"/>
                </a:cubicBezTo>
                <a:cubicBezTo>
                  <a:pt x="4935" y="16043"/>
                  <a:pt x="7094" y="16869"/>
                  <a:pt x="9252" y="16869"/>
                </a:cubicBezTo>
                <a:cubicBezTo>
                  <a:pt x="11411" y="16869"/>
                  <a:pt x="13570" y="16043"/>
                  <a:pt x="15215" y="14392"/>
                </a:cubicBezTo>
                <a:cubicBezTo>
                  <a:pt x="18504" y="11102"/>
                  <a:pt x="18504" y="5770"/>
                  <a:pt x="15215" y="2467"/>
                </a:cubicBezTo>
                <a:cubicBezTo>
                  <a:pt x="13570" y="823"/>
                  <a:pt x="11411" y="0"/>
                  <a:pt x="9252" y="0"/>
                </a:cubicBezTo>
                <a:close/>
              </a:path>
            </a:pathLst>
          </a:custGeom>
          <a:noFill/>
          <a:ln w="9525" cap="flat"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Tree>
    <p:extLst>
      <p:ext uri="{BB962C8B-B14F-4D97-AF65-F5344CB8AC3E}">
        <p14:creationId xmlns:p14="http://schemas.microsoft.com/office/powerpoint/2010/main" val="1361766797"/>
      </p:ext>
    </p:extLst>
  </p:cSld>
  <p:clrMapOvr>
    <a:masterClrMapping/>
  </p:clrMapOvr>
  <p:hf sldNum="0"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3"/>
        <p:cNvGrpSpPr/>
        <p:nvPr/>
      </p:nvGrpSpPr>
      <p:grpSpPr>
        <a:xfrm>
          <a:off x="0" y="0"/>
          <a:ext cx="0" cy="0"/>
          <a:chOff x="0" y="0"/>
          <a:chExt cx="0" cy="0"/>
        </a:xfrm>
      </p:grpSpPr>
      <p:sp>
        <p:nvSpPr>
          <p:cNvPr id="34" name="Google Shape;34;p5"/>
          <p:cNvSpPr/>
          <p:nvPr/>
        </p:nvSpPr>
        <p:spPr>
          <a:xfrm rot="10800000">
            <a:off x="-22469" y="-43472"/>
            <a:ext cx="4099392" cy="918003"/>
          </a:xfrm>
          <a:custGeom>
            <a:avLst/>
            <a:gdLst/>
            <a:ahLst/>
            <a:cxnLst/>
            <a:rect l="l" t="t" r="r" b="b"/>
            <a:pathLst>
              <a:path w="37418" h="8379" extrusionOk="0">
                <a:moveTo>
                  <a:pt x="22572" y="1"/>
                </a:moveTo>
                <a:cubicBezTo>
                  <a:pt x="21393" y="1"/>
                  <a:pt x="20222" y="250"/>
                  <a:pt x="19210" y="810"/>
                </a:cubicBezTo>
                <a:cubicBezTo>
                  <a:pt x="17478" y="1813"/>
                  <a:pt x="16840" y="2999"/>
                  <a:pt x="14803" y="3029"/>
                </a:cubicBezTo>
                <a:cubicBezTo>
                  <a:pt x="14741" y="3030"/>
                  <a:pt x="14680" y="3031"/>
                  <a:pt x="14618" y="3031"/>
                </a:cubicBezTo>
                <a:cubicBezTo>
                  <a:pt x="12381" y="3031"/>
                  <a:pt x="10367" y="2287"/>
                  <a:pt x="8235" y="2287"/>
                </a:cubicBezTo>
                <a:cubicBezTo>
                  <a:pt x="7343" y="2287"/>
                  <a:pt x="6430" y="2417"/>
                  <a:pt x="5472" y="2786"/>
                </a:cubicBezTo>
                <a:cubicBezTo>
                  <a:pt x="2706" y="3850"/>
                  <a:pt x="912" y="5704"/>
                  <a:pt x="0" y="8379"/>
                </a:cubicBezTo>
                <a:lnTo>
                  <a:pt x="37417" y="8379"/>
                </a:lnTo>
                <a:lnTo>
                  <a:pt x="37417" y="2178"/>
                </a:lnTo>
                <a:cubicBezTo>
                  <a:pt x="37357" y="2209"/>
                  <a:pt x="37296" y="2239"/>
                  <a:pt x="37235" y="2239"/>
                </a:cubicBezTo>
                <a:cubicBezTo>
                  <a:pt x="35732" y="2814"/>
                  <a:pt x="34489" y="3050"/>
                  <a:pt x="33364" y="3050"/>
                </a:cubicBezTo>
                <a:cubicBezTo>
                  <a:pt x="30805" y="3050"/>
                  <a:pt x="28856" y="1832"/>
                  <a:pt x="25837" y="628"/>
                </a:cubicBezTo>
                <a:cubicBezTo>
                  <a:pt x="24828" y="227"/>
                  <a:pt x="23696" y="1"/>
                  <a:pt x="22572"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5" name="Google Shape;35;p5"/>
          <p:cNvSpPr/>
          <p:nvPr/>
        </p:nvSpPr>
        <p:spPr>
          <a:xfrm rot="-3600024" flipH="1">
            <a:off x="10414887" y="5707495"/>
            <a:ext cx="2604003" cy="1385256"/>
          </a:xfrm>
          <a:custGeom>
            <a:avLst/>
            <a:gdLst/>
            <a:ahLst/>
            <a:cxnLst/>
            <a:rect l="l" t="t" r="r" b="b"/>
            <a:pathLst>
              <a:path w="28056" h="14925" extrusionOk="0">
                <a:moveTo>
                  <a:pt x="19392" y="426"/>
                </a:moveTo>
                <a:cubicBezTo>
                  <a:pt x="19210" y="456"/>
                  <a:pt x="19058" y="487"/>
                  <a:pt x="18876" y="517"/>
                </a:cubicBezTo>
                <a:cubicBezTo>
                  <a:pt x="17265" y="882"/>
                  <a:pt x="15775" y="1642"/>
                  <a:pt x="14529" y="2736"/>
                </a:cubicBezTo>
                <a:cubicBezTo>
                  <a:pt x="13253" y="3861"/>
                  <a:pt x="12128" y="5289"/>
                  <a:pt x="10608" y="6140"/>
                </a:cubicBezTo>
                <a:cubicBezTo>
                  <a:pt x="8754" y="7174"/>
                  <a:pt x="6657" y="6657"/>
                  <a:pt x="4651" y="6839"/>
                </a:cubicBezTo>
                <a:cubicBezTo>
                  <a:pt x="3465" y="6931"/>
                  <a:pt x="2158" y="7356"/>
                  <a:pt x="1429" y="8359"/>
                </a:cubicBezTo>
                <a:cubicBezTo>
                  <a:pt x="0" y="10365"/>
                  <a:pt x="1611" y="12341"/>
                  <a:pt x="3374" y="13374"/>
                </a:cubicBezTo>
                <a:cubicBezTo>
                  <a:pt x="5532" y="14651"/>
                  <a:pt x="8207" y="14894"/>
                  <a:pt x="10669" y="14925"/>
                </a:cubicBezTo>
                <a:cubicBezTo>
                  <a:pt x="12918" y="14925"/>
                  <a:pt x="15198" y="14681"/>
                  <a:pt x="17356" y="14013"/>
                </a:cubicBezTo>
                <a:cubicBezTo>
                  <a:pt x="20304" y="13101"/>
                  <a:pt x="23587" y="11520"/>
                  <a:pt x="25806" y="9332"/>
                </a:cubicBezTo>
                <a:cubicBezTo>
                  <a:pt x="27417" y="7721"/>
                  <a:pt x="28055" y="5107"/>
                  <a:pt x="26931" y="3040"/>
                </a:cubicBezTo>
                <a:cubicBezTo>
                  <a:pt x="25532" y="517"/>
                  <a:pt x="21976" y="0"/>
                  <a:pt x="19392" y="426"/>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6" name="Google Shape;36;p5"/>
          <p:cNvSpPr txBox="1">
            <a:spLocks noGrp="1"/>
          </p:cNvSpPr>
          <p:nvPr>
            <p:ph type="subTitle" idx="1"/>
          </p:nvPr>
        </p:nvSpPr>
        <p:spPr>
          <a:xfrm>
            <a:off x="1581584" y="4368267"/>
            <a:ext cx="4402000" cy="136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434343"/>
              </a:buClr>
              <a:buSzPts val="1600"/>
              <a:buNone/>
              <a:defRPr sz="2133">
                <a:solidFill>
                  <a:srgbClr val="434343"/>
                </a:solidFill>
              </a:defRPr>
            </a:lvl1pPr>
            <a:lvl2pPr lvl="1" algn="ctr" rtl="0">
              <a:lnSpc>
                <a:spcPct val="100000"/>
              </a:lnSpc>
              <a:spcBef>
                <a:spcPts val="0"/>
              </a:spcBef>
              <a:spcAft>
                <a:spcPts val="0"/>
              </a:spcAft>
              <a:buClr>
                <a:srgbClr val="434343"/>
              </a:buClr>
              <a:buSzPts val="1600"/>
              <a:buNone/>
              <a:defRPr sz="2133">
                <a:solidFill>
                  <a:srgbClr val="434343"/>
                </a:solidFill>
              </a:defRPr>
            </a:lvl2pPr>
            <a:lvl3pPr lvl="2" algn="ctr" rtl="0">
              <a:lnSpc>
                <a:spcPct val="100000"/>
              </a:lnSpc>
              <a:spcBef>
                <a:spcPts val="0"/>
              </a:spcBef>
              <a:spcAft>
                <a:spcPts val="0"/>
              </a:spcAft>
              <a:buClr>
                <a:srgbClr val="434343"/>
              </a:buClr>
              <a:buSzPts val="1600"/>
              <a:buNone/>
              <a:defRPr sz="2133">
                <a:solidFill>
                  <a:srgbClr val="434343"/>
                </a:solidFill>
              </a:defRPr>
            </a:lvl3pPr>
            <a:lvl4pPr lvl="3" algn="ctr" rtl="0">
              <a:lnSpc>
                <a:spcPct val="100000"/>
              </a:lnSpc>
              <a:spcBef>
                <a:spcPts val="0"/>
              </a:spcBef>
              <a:spcAft>
                <a:spcPts val="0"/>
              </a:spcAft>
              <a:buClr>
                <a:srgbClr val="434343"/>
              </a:buClr>
              <a:buSzPts val="1600"/>
              <a:buNone/>
              <a:defRPr sz="2133">
                <a:solidFill>
                  <a:srgbClr val="434343"/>
                </a:solidFill>
              </a:defRPr>
            </a:lvl4pPr>
            <a:lvl5pPr lvl="4" algn="ctr" rtl="0">
              <a:lnSpc>
                <a:spcPct val="100000"/>
              </a:lnSpc>
              <a:spcBef>
                <a:spcPts val="0"/>
              </a:spcBef>
              <a:spcAft>
                <a:spcPts val="0"/>
              </a:spcAft>
              <a:buClr>
                <a:srgbClr val="434343"/>
              </a:buClr>
              <a:buSzPts val="1600"/>
              <a:buNone/>
              <a:defRPr sz="2133">
                <a:solidFill>
                  <a:srgbClr val="434343"/>
                </a:solidFill>
              </a:defRPr>
            </a:lvl5pPr>
            <a:lvl6pPr lvl="5" algn="ctr" rtl="0">
              <a:lnSpc>
                <a:spcPct val="100000"/>
              </a:lnSpc>
              <a:spcBef>
                <a:spcPts val="0"/>
              </a:spcBef>
              <a:spcAft>
                <a:spcPts val="0"/>
              </a:spcAft>
              <a:buClr>
                <a:srgbClr val="434343"/>
              </a:buClr>
              <a:buSzPts val="1600"/>
              <a:buNone/>
              <a:defRPr sz="2133">
                <a:solidFill>
                  <a:srgbClr val="434343"/>
                </a:solidFill>
              </a:defRPr>
            </a:lvl6pPr>
            <a:lvl7pPr lvl="6" algn="ctr" rtl="0">
              <a:lnSpc>
                <a:spcPct val="100000"/>
              </a:lnSpc>
              <a:spcBef>
                <a:spcPts val="0"/>
              </a:spcBef>
              <a:spcAft>
                <a:spcPts val="0"/>
              </a:spcAft>
              <a:buClr>
                <a:srgbClr val="434343"/>
              </a:buClr>
              <a:buSzPts val="1600"/>
              <a:buNone/>
              <a:defRPr sz="2133">
                <a:solidFill>
                  <a:srgbClr val="434343"/>
                </a:solidFill>
              </a:defRPr>
            </a:lvl7pPr>
            <a:lvl8pPr lvl="7" algn="ctr" rtl="0">
              <a:lnSpc>
                <a:spcPct val="100000"/>
              </a:lnSpc>
              <a:spcBef>
                <a:spcPts val="0"/>
              </a:spcBef>
              <a:spcAft>
                <a:spcPts val="0"/>
              </a:spcAft>
              <a:buClr>
                <a:srgbClr val="434343"/>
              </a:buClr>
              <a:buSzPts val="1600"/>
              <a:buNone/>
              <a:defRPr sz="2133">
                <a:solidFill>
                  <a:srgbClr val="434343"/>
                </a:solidFill>
              </a:defRPr>
            </a:lvl8pPr>
            <a:lvl9pPr lvl="8" algn="ctr" rtl="0">
              <a:lnSpc>
                <a:spcPct val="100000"/>
              </a:lnSpc>
              <a:spcBef>
                <a:spcPts val="0"/>
              </a:spcBef>
              <a:spcAft>
                <a:spcPts val="0"/>
              </a:spcAft>
              <a:buClr>
                <a:srgbClr val="434343"/>
              </a:buClr>
              <a:buSzPts val="1600"/>
              <a:buNone/>
              <a:defRPr sz="2133">
                <a:solidFill>
                  <a:srgbClr val="434343"/>
                </a:solidFill>
              </a:defRPr>
            </a:lvl9pPr>
          </a:lstStyle>
          <a:p>
            <a:r>
              <a:rPr lang="en-US"/>
              <a:t>Click to edit Master subtitle style</a:t>
            </a:r>
            <a:endParaRPr/>
          </a:p>
        </p:txBody>
      </p:sp>
      <p:sp>
        <p:nvSpPr>
          <p:cNvPr id="37" name="Google Shape;37;p5"/>
          <p:cNvSpPr txBox="1">
            <a:spLocks noGrp="1"/>
          </p:cNvSpPr>
          <p:nvPr>
            <p:ph type="subTitle" idx="2"/>
          </p:nvPr>
        </p:nvSpPr>
        <p:spPr>
          <a:xfrm>
            <a:off x="6606016" y="4368281"/>
            <a:ext cx="4004400" cy="136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434343"/>
              </a:buClr>
              <a:buSzPts val="1600"/>
              <a:buNone/>
              <a:defRPr sz="2133">
                <a:solidFill>
                  <a:srgbClr val="434343"/>
                </a:solidFill>
              </a:defRPr>
            </a:lvl1pPr>
            <a:lvl2pPr lvl="1" algn="ctr" rtl="0">
              <a:lnSpc>
                <a:spcPct val="100000"/>
              </a:lnSpc>
              <a:spcBef>
                <a:spcPts val="0"/>
              </a:spcBef>
              <a:spcAft>
                <a:spcPts val="0"/>
              </a:spcAft>
              <a:buClr>
                <a:srgbClr val="434343"/>
              </a:buClr>
              <a:buSzPts val="1600"/>
              <a:buNone/>
              <a:defRPr sz="2133">
                <a:solidFill>
                  <a:srgbClr val="434343"/>
                </a:solidFill>
              </a:defRPr>
            </a:lvl2pPr>
            <a:lvl3pPr lvl="2" algn="ctr" rtl="0">
              <a:lnSpc>
                <a:spcPct val="100000"/>
              </a:lnSpc>
              <a:spcBef>
                <a:spcPts val="0"/>
              </a:spcBef>
              <a:spcAft>
                <a:spcPts val="0"/>
              </a:spcAft>
              <a:buClr>
                <a:srgbClr val="434343"/>
              </a:buClr>
              <a:buSzPts val="1600"/>
              <a:buNone/>
              <a:defRPr sz="2133">
                <a:solidFill>
                  <a:srgbClr val="434343"/>
                </a:solidFill>
              </a:defRPr>
            </a:lvl3pPr>
            <a:lvl4pPr lvl="3" algn="ctr" rtl="0">
              <a:lnSpc>
                <a:spcPct val="100000"/>
              </a:lnSpc>
              <a:spcBef>
                <a:spcPts val="0"/>
              </a:spcBef>
              <a:spcAft>
                <a:spcPts val="0"/>
              </a:spcAft>
              <a:buClr>
                <a:srgbClr val="434343"/>
              </a:buClr>
              <a:buSzPts val="1600"/>
              <a:buNone/>
              <a:defRPr sz="2133">
                <a:solidFill>
                  <a:srgbClr val="434343"/>
                </a:solidFill>
              </a:defRPr>
            </a:lvl4pPr>
            <a:lvl5pPr lvl="4" algn="ctr" rtl="0">
              <a:lnSpc>
                <a:spcPct val="100000"/>
              </a:lnSpc>
              <a:spcBef>
                <a:spcPts val="0"/>
              </a:spcBef>
              <a:spcAft>
                <a:spcPts val="0"/>
              </a:spcAft>
              <a:buClr>
                <a:srgbClr val="434343"/>
              </a:buClr>
              <a:buSzPts val="1600"/>
              <a:buNone/>
              <a:defRPr sz="2133">
                <a:solidFill>
                  <a:srgbClr val="434343"/>
                </a:solidFill>
              </a:defRPr>
            </a:lvl5pPr>
            <a:lvl6pPr lvl="5" algn="ctr" rtl="0">
              <a:lnSpc>
                <a:spcPct val="100000"/>
              </a:lnSpc>
              <a:spcBef>
                <a:spcPts val="0"/>
              </a:spcBef>
              <a:spcAft>
                <a:spcPts val="0"/>
              </a:spcAft>
              <a:buClr>
                <a:srgbClr val="434343"/>
              </a:buClr>
              <a:buSzPts val="1600"/>
              <a:buNone/>
              <a:defRPr sz="2133">
                <a:solidFill>
                  <a:srgbClr val="434343"/>
                </a:solidFill>
              </a:defRPr>
            </a:lvl6pPr>
            <a:lvl7pPr lvl="6" algn="ctr" rtl="0">
              <a:lnSpc>
                <a:spcPct val="100000"/>
              </a:lnSpc>
              <a:spcBef>
                <a:spcPts val="0"/>
              </a:spcBef>
              <a:spcAft>
                <a:spcPts val="0"/>
              </a:spcAft>
              <a:buClr>
                <a:srgbClr val="434343"/>
              </a:buClr>
              <a:buSzPts val="1600"/>
              <a:buNone/>
              <a:defRPr sz="2133">
                <a:solidFill>
                  <a:srgbClr val="434343"/>
                </a:solidFill>
              </a:defRPr>
            </a:lvl7pPr>
            <a:lvl8pPr lvl="7" algn="ctr" rtl="0">
              <a:lnSpc>
                <a:spcPct val="100000"/>
              </a:lnSpc>
              <a:spcBef>
                <a:spcPts val="0"/>
              </a:spcBef>
              <a:spcAft>
                <a:spcPts val="0"/>
              </a:spcAft>
              <a:buClr>
                <a:srgbClr val="434343"/>
              </a:buClr>
              <a:buSzPts val="1600"/>
              <a:buNone/>
              <a:defRPr sz="2133">
                <a:solidFill>
                  <a:srgbClr val="434343"/>
                </a:solidFill>
              </a:defRPr>
            </a:lvl8pPr>
            <a:lvl9pPr lvl="8" algn="ctr" rtl="0">
              <a:lnSpc>
                <a:spcPct val="100000"/>
              </a:lnSpc>
              <a:spcBef>
                <a:spcPts val="0"/>
              </a:spcBef>
              <a:spcAft>
                <a:spcPts val="0"/>
              </a:spcAft>
              <a:buClr>
                <a:srgbClr val="434343"/>
              </a:buClr>
              <a:buSzPts val="1600"/>
              <a:buNone/>
              <a:defRPr sz="2133">
                <a:solidFill>
                  <a:srgbClr val="434343"/>
                </a:solidFill>
              </a:defRPr>
            </a:lvl9pPr>
          </a:lstStyle>
          <a:p>
            <a:r>
              <a:rPr lang="en-US"/>
              <a:t>Click to edit Master subtitle style</a:t>
            </a:r>
            <a:endParaRPr/>
          </a:p>
        </p:txBody>
      </p:sp>
      <p:sp>
        <p:nvSpPr>
          <p:cNvPr id="38" name="Google Shape;38;p5"/>
          <p:cNvSpPr txBox="1">
            <a:spLocks noGrp="1"/>
          </p:cNvSpPr>
          <p:nvPr>
            <p:ph type="subTitle" idx="3"/>
          </p:nvPr>
        </p:nvSpPr>
        <p:spPr>
          <a:xfrm>
            <a:off x="2187767" y="3871577"/>
            <a:ext cx="3180800" cy="592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5"/>
              </a:buClr>
              <a:buSzPts val="2200"/>
              <a:buFont typeface="Open Sans ExtraBold"/>
              <a:buNone/>
              <a:defRPr sz="2933">
                <a:solidFill>
                  <a:schemeClr val="lt2"/>
                </a:solidFill>
                <a:latin typeface="Open Sans ExtraBold"/>
                <a:ea typeface="Open Sans ExtraBold"/>
                <a:cs typeface="Open Sans ExtraBold"/>
                <a:sym typeface="Open Sans ExtraBold"/>
              </a:defRPr>
            </a:lvl1pPr>
            <a:lvl2pPr lvl="1" rtl="0">
              <a:spcBef>
                <a:spcPts val="0"/>
              </a:spcBef>
              <a:spcAft>
                <a:spcPts val="0"/>
              </a:spcAft>
              <a:buClr>
                <a:schemeClr val="accent5"/>
              </a:buClr>
              <a:buSzPts val="2200"/>
              <a:buNone/>
              <a:defRPr sz="2933">
                <a:solidFill>
                  <a:schemeClr val="accent5"/>
                </a:solidFill>
              </a:defRPr>
            </a:lvl2pPr>
            <a:lvl3pPr lvl="2" rtl="0">
              <a:spcBef>
                <a:spcPts val="2133"/>
              </a:spcBef>
              <a:spcAft>
                <a:spcPts val="0"/>
              </a:spcAft>
              <a:buClr>
                <a:schemeClr val="accent5"/>
              </a:buClr>
              <a:buSzPts val="2200"/>
              <a:buNone/>
              <a:defRPr sz="2933">
                <a:solidFill>
                  <a:schemeClr val="accent5"/>
                </a:solidFill>
              </a:defRPr>
            </a:lvl3pPr>
            <a:lvl4pPr lvl="3" rtl="0">
              <a:spcBef>
                <a:spcPts val="2133"/>
              </a:spcBef>
              <a:spcAft>
                <a:spcPts val="0"/>
              </a:spcAft>
              <a:buClr>
                <a:schemeClr val="accent5"/>
              </a:buClr>
              <a:buSzPts val="2200"/>
              <a:buNone/>
              <a:defRPr sz="2933">
                <a:solidFill>
                  <a:schemeClr val="accent5"/>
                </a:solidFill>
              </a:defRPr>
            </a:lvl4pPr>
            <a:lvl5pPr lvl="4" rtl="0">
              <a:spcBef>
                <a:spcPts val="2133"/>
              </a:spcBef>
              <a:spcAft>
                <a:spcPts val="0"/>
              </a:spcAft>
              <a:buClr>
                <a:schemeClr val="accent5"/>
              </a:buClr>
              <a:buSzPts val="2200"/>
              <a:buNone/>
              <a:defRPr sz="2933">
                <a:solidFill>
                  <a:schemeClr val="accent5"/>
                </a:solidFill>
              </a:defRPr>
            </a:lvl5pPr>
            <a:lvl6pPr lvl="5" rtl="0">
              <a:spcBef>
                <a:spcPts val="2133"/>
              </a:spcBef>
              <a:spcAft>
                <a:spcPts val="0"/>
              </a:spcAft>
              <a:buClr>
                <a:schemeClr val="accent5"/>
              </a:buClr>
              <a:buSzPts val="2200"/>
              <a:buNone/>
              <a:defRPr sz="2933">
                <a:solidFill>
                  <a:schemeClr val="accent5"/>
                </a:solidFill>
              </a:defRPr>
            </a:lvl6pPr>
            <a:lvl7pPr lvl="6" rtl="0">
              <a:spcBef>
                <a:spcPts val="2133"/>
              </a:spcBef>
              <a:spcAft>
                <a:spcPts val="0"/>
              </a:spcAft>
              <a:buClr>
                <a:schemeClr val="accent5"/>
              </a:buClr>
              <a:buSzPts val="2200"/>
              <a:buNone/>
              <a:defRPr sz="2933">
                <a:solidFill>
                  <a:schemeClr val="accent5"/>
                </a:solidFill>
              </a:defRPr>
            </a:lvl7pPr>
            <a:lvl8pPr lvl="7" rtl="0">
              <a:spcBef>
                <a:spcPts val="2133"/>
              </a:spcBef>
              <a:spcAft>
                <a:spcPts val="0"/>
              </a:spcAft>
              <a:buClr>
                <a:schemeClr val="accent5"/>
              </a:buClr>
              <a:buSzPts val="2200"/>
              <a:buNone/>
              <a:defRPr sz="2933">
                <a:solidFill>
                  <a:schemeClr val="accent5"/>
                </a:solidFill>
              </a:defRPr>
            </a:lvl8pPr>
            <a:lvl9pPr lvl="8" rtl="0">
              <a:spcBef>
                <a:spcPts val="2133"/>
              </a:spcBef>
              <a:spcAft>
                <a:spcPts val="2133"/>
              </a:spcAft>
              <a:buClr>
                <a:schemeClr val="accent5"/>
              </a:buClr>
              <a:buSzPts val="2200"/>
              <a:buNone/>
              <a:defRPr sz="2933">
                <a:solidFill>
                  <a:schemeClr val="accent5"/>
                </a:solidFill>
              </a:defRPr>
            </a:lvl9pPr>
          </a:lstStyle>
          <a:p>
            <a:r>
              <a:rPr lang="en-US"/>
              <a:t>Click to edit Master subtitle style</a:t>
            </a:r>
            <a:endParaRPr/>
          </a:p>
        </p:txBody>
      </p:sp>
      <p:sp>
        <p:nvSpPr>
          <p:cNvPr id="39" name="Google Shape;39;p5"/>
          <p:cNvSpPr txBox="1">
            <a:spLocks noGrp="1"/>
          </p:cNvSpPr>
          <p:nvPr>
            <p:ph type="subTitle" idx="4"/>
          </p:nvPr>
        </p:nvSpPr>
        <p:spPr>
          <a:xfrm>
            <a:off x="7017808" y="3871577"/>
            <a:ext cx="3180800" cy="592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5"/>
              </a:buClr>
              <a:buSzPts val="2200"/>
              <a:buFont typeface="Open Sans ExtraBold"/>
              <a:buNone/>
              <a:defRPr sz="2933">
                <a:solidFill>
                  <a:schemeClr val="lt2"/>
                </a:solidFill>
                <a:latin typeface="Open Sans ExtraBold"/>
                <a:ea typeface="Open Sans ExtraBold"/>
                <a:cs typeface="Open Sans ExtraBold"/>
                <a:sym typeface="Open Sans ExtraBold"/>
              </a:defRPr>
            </a:lvl1pPr>
            <a:lvl2pPr lvl="1" rtl="0">
              <a:spcBef>
                <a:spcPts val="0"/>
              </a:spcBef>
              <a:spcAft>
                <a:spcPts val="0"/>
              </a:spcAft>
              <a:buClr>
                <a:schemeClr val="accent5"/>
              </a:buClr>
              <a:buSzPts val="2200"/>
              <a:buNone/>
              <a:defRPr sz="2933">
                <a:solidFill>
                  <a:schemeClr val="accent5"/>
                </a:solidFill>
              </a:defRPr>
            </a:lvl2pPr>
            <a:lvl3pPr lvl="2" rtl="0">
              <a:spcBef>
                <a:spcPts val="2133"/>
              </a:spcBef>
              <a:spcAft>
                <a:spcPts val="0"/>
              </a:spcAft>
              <a:buClr>
                <a:schemeClr val="accent5"/>
              </a:buClr>
              <a:buSzPts val="2200"/>
              <a:buNone/>
              <a:defRPr sz="2933">
                <a:solidFill>
                  <a:schemeClr val="accent5"/>
                </a:solidFill>
              </a:defRPr>
            </a:lvl3pPr>
            <a:lvl4pPr lvl="3" rtl="0">
              <a:spcBef>
                <a:spcPts val="2133"/>
              </a:spcBef>
              <a:spcAft>
                <a:spcPts val="0"/>
              </a:spcAft>
              <a:buClr>
                <a:schemeClr val="accent5"/>
              </a:buClr>
              <a:buSzPts val="2200"/>
              <a:buNone/>
              <a:defRPr sz="2933">
                <a:solidFill>
                  <a:schemeClr val="accent5"/>
                </a:solidFill>
              </a:defRPr>
            </a:lvl4pPr>
            <a:lvl5pPr lvl="4" rtl="0">
              <a:spcBef>
                <a:spcPts val="2133"/>
              </a:spcBef>
              <a:spcAft>
                <a:spcPts val="0"/>
              </a:spcAft>
              <a:buClr>
                <a:schemeClr val="accent5"/>
              </a:buClr>
              <a:buSzPts val="2200"/>
              <a:buNone/>
              <a:defRPr sz="2933">
                <a:solidFill>
                  <a:schemeClr val="accent5"/>
                </a:solidFill>
              </a:defRPr>
            </a:lvl5pPr>
            <a:lvl6pPr lvl="5" rtl="0">
              <a:spcBef>
                <a:spcPts val="2133"/>
              </a:spcBef>
              <a:spcAft>
                <a:spcPts val="0"/>
              </a:spcAft>
              <a:buClr>
                <a:schemeClr val="accent5"/>
              </a:buClr>
              <a:buSzPts val="2200"/>
              <a:buNone/>
              <a:defRPr sz="2933">
                <a:solidFill>
                  <a:schemeClr val="accent5"/>
                </a:solidFill>
              </a:defRPr>
            </a:lvl6pPr>
            <a:lvl7pPr lvl="6" rtl="0">
              <a:spcBef>
                <a:spcPts val="2133"/>
              </a:spcBef>
              <a:spcAft>
                <a:spcPts val="0"/>
              </a:spcAft>
              <a:buClr>
                <a:schemeClr val="accent5"/>
              </a:buClr>
              <a:buSzPts val="2200"/>
              <a:buNone/>
              <a:defRPr sz="2933">
                <a:solidFill>
                  <a:schemeClr val="accent5"/>
                </a:solidFill>
              </a:defRPr>
            </a:lvl7pPr>
            <a:lvl8pPr lvl="7" rtl="0">
              <a:spcBef>
                <a:spcPts val="2133"/>
              </a:spcBef>
              <a:spcAft>
                <a:spcPts val="0"/>
              </a:spcAft>
              <a:buClr>
                <a:schemeClr val="accent5"/>
              </a:buClr>
              <a:buSzPts val="2200"/>
              <a:buNone/>
              <a:defRPr sz="2933">
                <a:solidFill>
                  <a:schemeClr val="accent5"/>
                </a:solidFill>
              </a:defRPr>
            </a:lvl8pPr>
            <a:lvl9pPr lvl="8" rtl="0">
              <a:spcBef>
                <a:spcPts val="2133"/>
              </a:spcBef>
              <a:spcAft>
                <a:spcPts val="2133"/>
              </a:spcAft>
              <a:buClr>
                <a:schemeClr val="accent5"/>
              </a:buClr>
              <a:buSzPts val="2200"/>
              <a:buNone/>
              <a:defRPr sz="2933">
                <a:solidFill>
                  <a:schemeClr val="accent5"/>
                </a:solidFill>
              </a:defRPr>
            </a:lvl9pPr>
          </a:lstStyle>
          <a:p>
            <a:r>
              <a:rPr lang="en-US"/>
              <a:t>Click to edit Master subtitle style</a:t>
            </a:r>
            <a:endParaRPr/>
          </a:p>
        </p:txBody>
      </p:sp>
      <p:sp>
        <p:nvSpPr>
          <p:cNvPr id="40" name="Google Shape;40;p5"/>
          <p:cNvSpPr txBox="1">
            <a:spLocks noGrp="1"/>
          </p:cNvSpPr>
          <p:nvPr>
            <p:ph type="title"/>
          </p:nvPr>
        </p:nvSpPr>
        <p:spPr>
          <a:xfrm>
            <a:off x="950967" y="593367"/>
            <a:ext cx="102904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US"/>
              <a:t>Click to edit Master title style</a:t>
            </a:r>
            <a:endParaRPr/>
          </a:p>
        </p:txBody>
      </p:sp>
      <p:sp>
        <p:nvSpPr>
          <p:cNvPr id="41" name="Google Shape;41;p5"/>
          <p:cNvSpPr/>
          <p:nvPr/>
        </p:nvSpPr>
        <p:spPr>
          <a:xfrm rot="10800000">
            <a:off x="11591029" y="5530784"/>
            <a:ext cx="1808289" cy="1808289"/>
          </a:xfrm>
          <a:custGeom>
            <a:avLst/>
            <a:gdLst/>
            <a:ahLst/>
            <a:cxnLst/>
            <a:rect l="l" t="t" r="r" b="b"/>
            <a:pathLst>
              <a:path w="15971" h="15971" fill="none" extrusionOk="0">
                <a:moveTo>
                  <a:pt x="15971" y="7986"/>
                </a:moveTo>
                <a:cubicBezTo>
                  <a:pt x="15971" y="12390"/>
                  <a:pt x="12389" y="15971"/>
                  <a:pt x="7986" y="15971"/>
                </a:cubicBezTo>
                <a:cubicBezTo>
                  <a:pt x="3569" y="15971"/>
                  <a:pt x="0" y="12390"/>
                  <a:pt x="0" y="7986"/>
                </a:cubicBezTo>
                <a:cubicBezTo>
                  <a:pt x="0" y="3569"/>
                  <a:pt x="3569" y="1"/>
                  <a:pt x="7986" y="1"/>
                </a:cubicBezTo>
                <a:cubicBezTo>
                  <a:pt x="12389" y="1"/>
                  <a:pt x="15971" y="3569"/>
                  <a:pt x="15971" y="7986"/>
                </a:cubicBezTo>
                <a:close/>
              </a:path>
            </a:pathLst>
          </a:custGeom>
          <a:noFill/>
          <a:ln w="19050" cap="flat" cmpd="sng">
            <a:solidFill>
              <a:schemeClr val="accent4"/>
            </a:solidFill>
            <a:prstDash val="solid"/>
            <a:miter lim="13264"/>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2" name="Google Shape;42;p5"/>
          <p:cNvSpPr/>
          <p:nvPr/>
        </p:nvSpPr>
        <p:spPr>
          <a:xfrm rot="10800000">
            <a:off x="-665835" y="-407090"/>
            <a:ext cx="1401445" cy="1277545"/>
          </a:xfrm>
          <a:custGeom>
            <a:avLst/>
            <a:gdLst/>
            <a:ahLst/>
            <a:cxnLst/>
            <a:rect l="l" t="t" r="r" b="b"/>
            <a:pathLst>
              <a:path w="18505" h="16869" extrusionOk="0">
                <a:moveTo>
                  <a:pt x="9252" y="0"/>
                </a:moveTo>
                <a:cubicBezTo>
                  <a:pt x="7094" y="0"/>
                  <a:pt x="4935" y="823"/>
                  <a:pt x="3290" y="2467"/>
                </a:cubicBezTo>
                <a:cubicBezTo>
                  <a:pt x="1" y="5770"/>
                  <a:pt x="1" y="11102"/>
                  <a:pt x="3290" y="14392"/>
                </a:cubicBezTo>
                <a:cubicBezTo>
                  <a:pt x="4935" y="16043"/>
                  <a:pt x="7094" y="16869"/>
                  <a:pt x="9252" y="16869"/>
                </a:cubicBezTo>
                <a:cubicBezTo>
                  <a:pt x="11411" y="16869"/>
                  <a:pt x="13570" y="16043"/>
                  <a:pt x="15215" y="14392"/>
                </a:cubicBezTo>
                <a:cubicBezTo>
                  <a:pt x="18504" y="11102"/>
                  <a:pt x="18504" y="5770"/>
                  <a:pt x="15215" y="2467"/>
                </a:cubicBezTo>
                <a:cubicBezTo>
                  <a:pt x="13570" y="823"/>
                  <a:pt x="11411" y="0"/>
                  <a:pt x="9252"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Tree>
    <p:extLst>
      <p:ext uri="{BB962C8B-B14F-4D97-AF65-F5344CB8AC3E}">
        <p14:creationId xmlns:p14="http://schemas.microsoft.com/office/powerpoint/2010/main" val="762313444"/>
      </p:ext>
    </p:extLst>
  </p:cSld>
  <p:clrMapOvr>
    <a:masterClrMapping/>
  </p:clrMapOvr>
  <p:hf sldNum="0"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3"/>
        <p:cNvGrpSpPr/>
        <p:nvPr/>
      </p:nvGrpSpPr>
      <p:grpSpPr>
        <a:xfrm>
          <a:off x="0" y="0"/>
          <a:ext cx="0" cy="0"/>
          <a:chOff x="0" y="0"/>
          <a:chExt cx="0" cy="0"/>
        </a:xfrm>
      </p:grpSpPr>
      <p:sp>
        <p:nvSpPr>
          <p:cNvPr id="44" name="Google Shape;44;p6"/>
          <p:cNvSpPr txBox="1">
            <a:spLocks noGrp="1"/>
          </p:cNvSpPr>
          <p:nvPr>
            <p:ph type="title"/>
          </p:nvPr>
        </p:nvSpPr>
        <p:spPr>
          <a:xfrm>
            <a:off x="950967" y="593367"/>
            <a:ext cx="102904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US"/>
              <a:t>Click to edit Master title style</a:t>
            </a:r>
            <a:endParaRPr/>
          </a:p>
        </p:txBody>
      </p:sp>
      <p:sp>
        <p:nvSpPr>
          <p:cNvPr id="45" name="Google Shape;45;p6"/>
          <p:cNvSpPr/>
          <p:nvPr/>
        </p:nvSpPr>
        <p:spPr>
          <a:xfrm rot="10800000" flipH="1">
            <a:off x="-184534" y="-136389"/>
            <a:ext cx="2649579" cy="1618471"/>
          </a:xfrm>
          <a:custGeom>
            <a:avLst/>
            <a:gdLst/>
            <a:ahLst/>
            <a:cxnLst/>
            <a:rect l="l" t="t" r="r" b="b"/>
            <a:pathLst>
              <a:path w="19805" h="12098" extrusionOk="0">
                <a:moveTo>
                  <a:pt x="1" y="1"/>
                </a:moveTo>
                <a:lnTo>
                  <a:pt x="1" y="8410"/>
                </a:lnTo>
                <a:cubicBezTo>
                  <a:pt x="1" y="10453"/>
                  <a:pt x="1646" y="12098"/>
                  <a:pt x="3688" y="12098"/>
                </a:cubicBezTo>
                <a:lnTo>
                  <a:pt x="19804" y="12098"/>
                </a:lnTo>
                <a:lnTo>
                  <a:pt x="19008" y="11156"/>
                </a:lnTo>
                <a:cubicBezTo>
                  <a:pt x="17151" y="8927"/>
                  <a:pt x="14406" y="7641"/>
                  <a:pt x="11501" y="7641"/>
                </a:cubicBezTo>
                <a:lnTo>
                  <a:pt x="9790" y="7641"/>
                </a:lnTo>
                <a:lnTo>
                  <a:pt x="5956" y="2852"/>
                </a:lnTo>
                <a:cubicBezTo>
                  <a:pt x="4511" y="1049"/>
                  <a:pt x="2322" y="1"/>
                  <a:pt x="1" y="1"/>
                </a:cubicBezTo>
                <a:close/>
              </a:path>
            </a:pathLst>
          </a:custGeom>
          <a:solidFill>
            <a:srgbClr val="EBCAB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6" name="Google Shape;46;p6"/>
          <p:cNvSpPr/>
          <p:nvPr/>
        </p:nvSpPr>
        <p:spPr>
          <a:xfrm rot="-5400000" flipH="1">
            <a:off x="10084387" y="4750896"/>
            <a:ext cx="2451035" cy="2049208"/>
          </a:xfrm>
          <a:custGeom>
            <a:avLst/>
            <a:gdLst/>
            <a:ahLst/>
            <a:cxnLst/>
            <a:rect l="l" t="t" r="r" b="b"/>
            <a:pathLst>
              <a:path w="23545" h="19685" extrusionOk="0">
                <a:moveTo>
                  <a:pt x="23545" y="1"/>
                </a:moveTo>
                <a:cubicBezTo>
                  <a:pt x="21250" y="1"/>
                  <a:pt x="19088" y="1115"/>
                  <a:pt x="17735" y="2972"/>
                </a:cubicBezTo>
                <a:lnTo>
                  <a:pt x="10904" y="12442"/>
                </a:lnTo>
                <a:lnTo>
                  <a:pt x="10798" y="12442"/>
                </a:lnTo>
                <a:cubicBezTo>
                  <a:pt x="7442" y="12442"/>
                  <a:pt x="4299" y="14008"/>
                  <a:pt x="2269" y="16674"/>
                </a:cubicBezTo>
                <a:lnTo>
                  <a:pt x="1" y="19685"/>
                </a:lnTo>
                <a:lnTo>
                  <a:pt x="19539" y="19685"/>
                </a:lnTo>
                <a:cubicBezTo>
                  <a:pt x="21754" y="19685"/>
                  <a:pt x="23545" y="17894"/>
                  <a:pt x="23545" y="15679"/>
                </a:cubicBezTo>
                <a:lnTo>
                  <a:pt x="23545" y="1"/>
                </a:lnTo>
                <a:close/>
              </a:path>
            </a:pathLst>
          </a:custGeom>
          <a:solidFill>
            <a:srgbClr val="EBCAB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7" name="Google Shape;47;p6"/>
          <p:cNvSpPr/>
          <p:nvPr/>
        </p:nvSpPr>
        <p:spPr>
          <a:xfrm rot="10800000" flipH="1">
            <a:off x="-1275434" y="5733984"/>
            <a:ext cx="1808289" cy="1808289"/>
          </a:xfrm>
          <a:custGeom>
            <a:avLst/>
            <a:gdLst/>
            <a:ahLst/>
            <a:cxnLst/>
            <a:rect l="l" t="t" r="r" b="b"/>
            <a:pathLst>
              <a:path w="15971" h="15971" fill="none" extrusionOk="0">
                <a:moveTo>
                  <a:pt x="15971" y="7986"/>
                </a:moveTo>
                <a:cubicBezTo>
                  <a:pt x="15971" y="12390"/>
                  <a:pt x="12389" y="15971"/>
                  <a:pt x="7986" y="15971"/>
                </a:cubicBezTo>
                <a:cubicBezTo>
                  <a:pt x="3569" y="15971"/>
                  <a:pt x="0" y="12390"/>
                  <a:pt x="0" y="7986"/>
                </a:cubicBezTo>
                <a:cubicBezTo>
                  <a:pt x="0" y="3569"/>
                  <a:pt x="3569" y="1"/>
                  <a:pt x="7986" y="1"/>
                </a:cubicBezTo>
                <a:cubicBezTo>
                  <a:pt x="12389" y="1"/>
                  <a:pt x="15971" y="3569"/>
                  <a:pt x="15971" y="7986"/>
                </a:cubicBezTo>
                <a:close/>
              </a:path>
            </a:pathLst>
          </a:custGeom>
          <a:noFill/>
          <a:ln w="19050" cap="flat" cmpd="sng">
            <a:solidFill>
              <a:schemeClr val="accent4"/>
            </a:solidFill>
            <a:prstDash val="solid"/>
            <a:miter lim="13264"/>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8" name="Google Shape;48;p6"/>
          <p:cNvSpPr/>
          <p:nvPr/>
        </p:nvSpPr>
        <p:spPr>
          <a:xfrm rot="10800000" flipH="1">
            <a:off x="11388272" y="-203890"/>
            <a:ext cx="1401445" cy="1277545"/>
          </a:xfrm>
          <a:custGeom>
            <a:avLst/>
            <a:gdLst/>
            <a:ahLst/>
            <a:cxnLst/>
            <a:rect l="l" t="t" r="r" b="b"/>
            <a:pathLst>
              <a:path w="18505" h="16869" extrusionOk="0">
                <a:moveTo>
                  <a:pt x="9252" y="0"/>
                </a:moveTo>
                <a:cubicBezTo>
                  <a:pt x="7094" y="0"/>
                  <a:pt x="4935" y="823"/>
                  <a:pt x="3290" y="2467"/>
                </a:cubicBezTo>
                <a:cubicBezTo>
                  <a:pt x="1" y="5770"/>
                  <a:pt x="1" y="11102"/>
                  <a:pt x="3290" y="14392"/>
                </a:cubicBezTo>
                <a:cubicBezTo>
                  <a:pt x="4935" y="16043"/>
                  <a:pt x="7094" y="16869"/>
                  <a:pt x="9252" y="16869"/>
                </a:cubicBezTo>
                <a:cubicBezTo>
                  <a:pt x="11411" y="16869"/>
                  <a:pt x="13570" y="16043"/>
                  <a:pt x="15215" y="14392"/>
                </a:cubicBezTo>
                <a:cubicBezTo>
                  <a:pt x="18504" y="11102"/>
                  <a:pt x="18504" y="5770"/>
                  <a:pt x="15215" y="2467"/>
                </a:cubicBezTo>
                <a:cubicBezTo>
                  <a:pt x="13570" y="823"/>
                  <a:pt x="11411" y="0"/>
                  <a:pt x="9252"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Tree>
    <p:extLst>
      <p:ext uri="{BB962C8B-B14F-4D97-AF65-F5344CB8AC3E}">
        <p14:creationId xmlns:p14="http://schemas.microsoft.com/office/powerpoint/2010/main" val="1603353798"/>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2"/>
        <p:cNvGrpSpPr/>
        <p:nvPr/>
      </p:nvGrpSpPr>
      <p:grpSpPr>
        <a:xfrm>
          <a:off x="0" y="0"/>
          <a:ext cx="0" cy="0"/>
          <a:chOff x="0" y="0"/>
          <a:chExt cx="0" cy="0"/>
        </a:xfrm>
      </p:grpSpPr>
      <p:sp>
        <p:nvSpPr>
          <p:cNvPr id="23" name="Google Shape;23;p6"/>
          <p:cNvSpPr txBox="1">
            <a:spLocks noGrp="1"/>
          </p:cNvSpPr>
          <p:nvPr>
            <p:ph type="title"/>
          </p:nvPr>
        </p:nvSpPr>
        <p:spPr>
          <a:xfrm>
            <a:off x="3252900" y="482985"/>
            <a:ext cx="5686400" cy="763600"/>
          </a:xfrm>
          <a:prstGeom prst="rect">
            <a:avLst/>
          </a:prstGeom>
        </p:spPr>
        <p:txBody>
          <a:bodyPr spcFirstLastPara="1" wrap="square" lIns="91425" tIns="91425" rIns="91425" bIns="91425" anchor="t" anchorCtr="0">
            <a:noAutofit/>
          </a:bodyPr>
          <a:lstStyle>
            <a:lvl1pPr lvl="0" algn="ctr">
              <a:spcBef>
                <a:spcPts val="0"/>
              </a:spcBef>
              <a:spcAft>
                <a:spcPts val="0"/>
              </a:spcAft>
              <a:buSzPts val="3000"/>
              <a:buNone/>
              <a:defRPr sz="4000"/>
            </a:lvl1pPr>
            <a:lvl2pPr lvl="1">
              <a:spcBef>
                <a:spcPts val="0"/>
              </a:spcBef>
              <a:spcAft>
                <a:spcPts val="0"/>
              </a:spcAft>
              <a:buSzPts val="3000"/>
              <a:buNone/>
              <a:defRPr sz="4000"/>
            </a:lvl2pPr>
            <a:lvl3pPr lvl="2">
              <a:spcBef>
                <a:spcPts val="0"/>
              </a:spcBef>
              <a:spcAft>
                <a:spcPts val="0"/>
              </a:spcAft>
              <a:buSzPts val="3000"/>
              <a:buNone/>
              <a:defRPr sz="4000"/>
            </a:lvl3pPr>
            <a:lvl4pPr lvl="3">
              <a:spcBef>
                <a:spcPts val="0"/>
              </a:spcBef>
              <a:spcAft>
                <a:spcPts val="0"/>
              </a:spcAft>
              <a:buSzPts val="3000"/>
              <a:buNone/>
              <a:defRPr sz="4000"/>
            </a:lvl4pPr>
            <a:lvl5pPr lvl="4">
              <a:spcBef>
                <a:spcPts val="0"/>
              </a:spcBef>
              <a:spcAft>
                <a:spcPts val="0"/>
              </a:spcAft>
              <a:buSzPts val="3000"/>
              <a:buNone/>
              <a:defRPr sz="4000"/>
            </a:lvl5pPr>
            <a:lvl6pPr lvl="5">
              <a:spcBef>
                <a:spcPts val="0"/>
              </a:spcBef>
              <a:spcAft>
                <a:spcPts val="0"/>
              </a:spcAft>
              <a:buSzPts val="3000"/>
              <a:buNone/>
              <a:defRPr sz="4000"/>
            </a:lvl6pPr>
            <a:lvl7pPr lvl="6">
              <a:spcBef>
                <a:spcPts val="0"/>
              </a:spcBef>
              <a:spcAft>
                <a:spcPts val="0"/>
              </a:spcAft>
              <a:buSzPts val="3000"/>
              <a:buNone/>
              <a:defRPr sz="4000"/>
            </a:lvl7pPr>
            <a:lvl8pPr lvl="7">
              <a:spcBef>
                <a:spcPts val="0"/>
              </a:spcBef>
              <a:spcAft>
                <a:spcPts val="0"/>
              </a:spcAft>
              <a:buSzPts val="3000"/>
              <a:buNone/>
              <a:defRPr sz="4000"/>
            </a:lvl8pPr>
            <a:lvl9pPr lvl="8">
              <a:spcBef>
                <a:spcPts val="0"/>
              </a:spcBef>
              <a:spcAft>
                <a:spcPts val="0"/>
              </a:spcAft>
              <a:buSzPts val="3000"/>
              <a:buNone/>
              <a:defRPr sz="4000"/>
            </a:lvl9pPr>
          </a:lstStyle>
          <a:p>
            <a:r>
              <a:rPr lang="en-US"/>
              <a:t>Click to edit Master title style</a:t>
            </a:r>
            <a:endParaRPr/>
          </a:p>
        </p:txBody>
      </p:sp>
    </p:spTree>
    <p:extLst>
      <p:ext uri="{BB962C8B-B14F-4D97-AF65-F5344CB8AC3E}">
        <p14:creationId xmlns:p14="http://schemas.microsoft.com/office/powerpoint/2010/main" val="3845064529"/>
      </p:ext>
    </p:extLst>
  </p:cSld>
  <p:clrMapOvr>
    <a:masterClrMapping/>
  </p:clrMapOvr>
  <p:hf sldNum="0"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49"/>
        <p:cNvGrpSpPr/>
        <p:nvPr/>
      </p:nvGrpSpPr>
      <p:grpSpPr>
        <a:xfrm>
          <a:off x="0" y="0"/>
          <a:ext cx="0" cy="0"/>
          <a:chOff x="0" y="0"/>
          <a:chExt cx="0" cy="0"/>
        </a:xfrm>
      </p:grpSpPr>
      <p:sp>
        <p:nvSpPr>
          <p:cNvPr id="50" name="Google Shape;50;p7"/>
          <p:cNvSpPr txBox="1">
            <a:spLocks noGrp="1"/>
          </p:cNvSpPr>
          <p:nvPr>
            <p:ph type="body" idx="1"/>
          </p:nvPr>
        </p:nvSpPr>
        <p:spPr>
          <a:xfrm>
            <a:off x="1960800" y="2037233"/>
            <a:ext cx="8270400" cy="3087600"/>
          </a:xfrm>
          <a:prstGeom prst="rect">
            <a:avLst/>
          </a:prstGeom>
        </p:spPr>
        <p:txBody>
          <a:bodyPr spcFirstLastPara="1" wrap="square" lIns="91425" tIns="91425" rIns="91425" bIns="91425" anchor="ctr" anchorCtr="0">
            <a:noAutofit/>
          </a:bodyPr>
          <a:lstStyle>
            <a:lvl1pPr marL="609585" lvl="0" indent="-457189" rtl="0">
              <a:spcBef>
                <a:spcPts val="0"/>
              </a:spcBef>
              <a:spcAft>
                <a:spcPts val="0"/>
              </a:spcAft>
              <a:buSzPts val="1800"/>
              <a:buChar char="●"/>
              <a:defRPr sz="2133"/>
            </a:lvl1pPr>
            <a:lvl2pPr marL="1219170" lvl="1" indent="-423323" rtl="0">
              <a:spcBef>
                <a:spcPts val="2133"/>
              </a:spcBef>
              <a:spcAft>
                <a:spcPts val="0"/>
              </a:spcAft>
              <a:buSzPts val="1400"/>
              <a:buChar char="○"/>
              <a:defRPr sz="1600"/>
            </a:lvl2pPr>
            <a:lvl3pPr marL="1828754" lvl="2" indent="-423323" rtl="0">
              <a:spcBef>
                <a:spcPts val="2133"/>
              </a:spcBef>
              <a:spcAft>
                <a:spcPts val="0"/>
              </a:spcAft>
              <a:buSzPts val="1400"/>
              <a:buChar char="■"/>
              <a:defRPr sz="1600"/>
            </a:lvl3pPr>
            <a:lvl4pPr marL="2438339" lvl="3" indent="-423323" rtl="0">
              <a:spcBef>
                <a:spcPts val="2133"/>
              </a:spcBef>
              <a:spcAft>
                <a:spcPts val="0"/>
              </a:spcAft>
              <a:buSzPts val="1400"/>
              <a:buChar char="●"/>
              <a:defRPr sz="1600"/>
            </a:lvl4pPr>
            <a:lvl5pPr marL="3047924" lvl="4" indent="-423323" rtl="0">
              <a:spcBef>
                <a:spcPts val="2133"/>
              </a:spcBef>
              <a:spcAft>
                <a:spcPts val="0"/>
              </a:spcAft>
              <a:buSzPts val="1400"/>
              <a:buChar char="○"/>
              <a:defRPr sz="1600"/>
            </a:lvl5pPr>
            <a:lvl6pPr marL="3657509" lvl="5" indent="-423323" rtl="0">
              <a:spcBef>
                <a:spcPts val="2133"/>
              </a:spcBef>
              <a:spcAft>
                <a:spcPts val="0"/>
              </a:spcAft>
              <a:buSzPts val="1400"/>
              <a:buChar char="■"/>
              <a:defRPr sz="1600"/>
            </a:lvl6pPr>
            <a:lvl7pPr marL="4267093" lvl="6" indent="-423323" rtl="0">
              <a:spcBef>
                <a:spcPts val="2133"/>
              </a:spcBef>
              <a:spcAft>
                <a:spcPts val="0"/>
              </a:spcAft>
              <a:buSzPts val="1400"/>
              <a:buChar char="●"/>
              <a:defRPr sz="1600"/>
            </a:lvl7pPr>
            <a:lvl8pPr marL="4876678" lvl="7" indent="-423323" rtl="0">
              <a:spcBef>
                <a:spcPts val="2133"/>
              </a:spcBef>
              <a:spcAft>
                <a:spcPts val="0"/>
              </a:spcAft>
              <a:buSzPts val="1400"/>
              <a:buChar char="○"/>
              <a:defRPr sz="1600"/>
            </a:lvl8pPr>
            <a:lvl9pPr marL="5486263" lvl="8" indent="-423323" rtl="0">
              <a:spcBef>
                <a:spcPts val="2133"/>
              </a:spcBef>
              <a:spcAft>
                <a:spcPts val="2133"/>
              </a:spcAft>
              <a:buSzPts val="1400"/>
              <a:buChar char="■"/>
              <a:defRPr sz="1600"/>
            </a:lvl9pPr>
          </a:lstStyle>
          <a:p>
            <a:pPr lvl="0"/>
            <a:r>
              <a:rPr lang="en-US"/>
              <a:t>Click to edit Master text styles</a:t>
            </a:r>
          </a:p>
        </p:txBody>
      </p:sp>
      <p:sp>
        <p:nvSpPr>
          <p:cNvPr id="51" name="Google Shape;51;p7"/>
          <p:cNvSpPr txBox="1">
            <a:spLocks noGrp="1"/>
          </p:cNvSpPr>
          <p:nvPr>
            <p:ph type="title"/>
          </p:nvPr>
        </p:nvSpPr>
        <p:spPr>
          <a:xfrm>
            <a:off x="950967" y="593367"/>
            <a:ext cx="102904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US"/>
              <a:t>Click to edit Master title style</a:t>
            </a:r>
            <a:endParaRPr/>
          </a:p>
        </p:txBody>
      </p:sp>
      <p:sp>
        <p:nvSpPr>
          <p:cNvPr id="52" name="Google Shape;52;p7"/>
          <p:cNvSpPr/>
          <p:nvPr/>
        </p:nvSpPr>
        <p:spPr>
          <a:xfrm flipH="1">
            <a:off x="9005001" y="1"/>
            <a:ext cx="3186995" cy="763612"/>
          </a:xfrm>
          <a:custGeom>
            <a:avLst/>
            <a:gdLst/>
            <a:ahLst/>
            <a:cxnLst/>
            <a:rect l="l" t="t" r="r" b="b"/>
            <a:pathLst>
              <a:path w="40427" h="9686" extrusionOk="0">
                <a:moveTo>
                  <a:pt x="1" y="0"/>
                </a:moveTo>
                <a:lnTo>
                  <a:pt x="1" y="9058"/>
                </a:lnTo>
                <a:cubicBezTo>
                  <a:pt x="912" y="8420"/>
                  <a:pt x="1824" y="7812"/>
                  <a:pt x="2827" y="7417"/>
                </a:cubicBezTo>
                <a:cubicBezTo>
                  <a:pt x="4328" y="6846"/>
                  <a:pt x="5566" y="6613"/>
                  <a:pt x="6684" y="6613"/>
                </a:cubicBezTo>
                <a:cubicBezTo>
                  <a:pt x="9258" y="6613"/>
                  <a:pt x="11195" y="7850"/>
                  <a:pt x="14226" y="9058"/>
                </a:cubicBezTo>
                <a:cubicBezTo>
                  <a:pt x="15249" y="9459"/>
                  <a:pt x="16382" y="9685"/>
                  <a:pt x="17502" y="9685"/>
                </a:cubicBezTo>
                <a:cubicBezTo>
                  <a:pt x="18678" y="9685"/>
                  <a:pt x="19841" y="9436"/>
                  <a:pt x="20852" y="8876"/>
                </a:cubicBezTo>
                <a:cubicBezTo>
                  <a:pt x="22615" y="7873"/>
                  <a:pt x="23223" y="6657"/>
                  <a:pt x="25290" y="6657"/>
                </a:cubicBezTo>
                <a:cubicBezTo>
                  <a:pt x="25352" y="6656"/>
                  <a:pt x="25413" y="6655"/>
                  <a:pt x="25475" y="6655"/>
                </a:cubicBezTo>
                <a:cubicBezTo>
                  <a:pt x="27711" y="6655"/>
                  <a:pt x="29710" y="7399"/>
                  <a:pt x="31834" y="7399"/>
                </a:cubicBezTo>
                <a:cubicBezTo>
                  <a:pt x="32722" y="7399"/>
                  <a:pt x="33632" y="7269"/>
                  <a:pt x="34591" y="6900"/>
                </a:cubicBezTo>
                <a:cubicBezTo>
                  <a:pt x="37661" y="5745"/>
                  <a:pt x="39545" y="3587"/>
                  <a:pt x="40336" y="456"/>
                </a:cubicBezTo>
                <a:cubicBezTo>
                  <a:pt x="40366" y="304"/>
                  <a:pt x="40396" y="152"/>
                  <a:pt x="40427"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53" name="Google Shape;53;p7"/>
          <p:cNvSpPr/>
          <p:nvPr/>
        </p:nvSpPr>
        <p:spPr>
          <a:xfrm>
            <a:off x="-2187233" y="3741033"/>
            <a:ext cx="3035200" cy="3035200"/>
          </a:xfrm>
          <a:prstGeom prst="ellipse">
            <a:avLst/>
          </a:prstGeom>
          <a:noFill/>
          <a:ln w="9525" cap="flat"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54" name="Google Shape;54;p7"/>
          <p:cNvSpPr/>
          <p:nvPr/>
        </p:nvSpPr>
        <p:spPr>
          <a:xfrm>
            <a:off x="11332200" y="622867"/>
            <a:ext cx="704592" cy="704592"/>
          </a:xfrm>
          <a:custGeom>
            <a:avLst/>
            <a:gdLst/>
            <a:ahLst/>
            <a:cxnLst/>
            <a:rect l="l" t="t" r="r" b="b"/>
            <a:pathLst>
              <a:path w="17174" h="17174" extrusionOk="0">
                <a:moveTo>
                  <a:pt x="8481" y="61"/>
                </a:moveTo>
                <a:cubicBezTo>
                  <a:pt x="3769" y="92"/>
                  <a:pt x="0" y="3982"/>
                  <a:pt x="30" y="8694"/>
                </a:cubicBezTo>
                <a:cubicBezTo>
                  <a:pt x="91" y="13405"/>
                  <a:pt x="3952" y="17174"/>
                  <a:pt x="8693" y="17144"/>
                </a:cubicBezTo>
                <a:cubicBezTo>
                  <a:pt x="13405" y="17083"/>
                  <a:pt x="17174" y="13223"/>
                  <a:pt x="17113" y="8481"/>
                </a:cubicBezTo>
                <a:cubicBezTo>
                  <a:pt x="17082" y="3770"/>
                  <a:pt x="13222" y="0"/>
                  <a:pt x="8481" y="6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55" name="Google Shape;55;p7"/>
          <p:cNvSpPr/>
          <p:nvPr/>
        </p:nvSpPr>
        <p:spPr>
          <a:xfrm flipH="1">
            <a:off x="0" y="5940000"/>
            <a:ext cx="4099392" cy="918003"/>
          </a:xfrm>
          <a:custGeom>
            <a:avLst/>
            <a:gdLst/>
            <a:ahLst/>
            <a:cxnLst/>
            <a:rect l="l" t="t" r="r" b="b"/>
            <a:pathLst>
              <a:path w="37418" h="8379" extrusionOk="0">
                <a:moveTo>
                  <a:pt x="22572" y="1"/>
                </a:moveTo>
                <a:cubicBezTo>
                  <a:pt x="21393" y="1"/>
                  <a:pt x="20222" y="250"/>
                  <a:pt x="19210" y="810"/>
                </a:cubicBezTo>
                <a:cubicBezTo>
                  <a:pt x="17478" y="1813"/>
                  <a:pt x="16840" y="2999"/>
                  <a:pt x="14803" y="3029"/>
                </a:cubicBezTo>
                <a:cubicBezTo>
                  <a:pt x="14741" y="3030"/>
                  <a:pt x="14680" y="3031"/>
                  <a:pt x="14618" y="3031"/>
                </a:cubicBezTo>
                <a:cubicBezTo>
                  <a:pt x="12381" y="3031"/>
                  <a:pt x="10367" y="2287"/>
                  <a:pt x="8235" y="2287"/>
                </a:cubicBezTo>
                <a:cubicBezTo>
                  <a:pt x="7343" y="2287"/>
                  <a:pt x="6430" y="2417"/>
                  <a:pt x="5472" y="2786"/>
                </a:cubicBezTo>
                <a:cubicBezTo>
                  <a:pt x="2706" y="3850"/>
                  <a:pt x="912" y="5704"/>
                  <a:pt x="0" y="8379"/>
                </a:cubicBezTo>
                <a:lnTo>
                  <a:pt x="37417" y="8379"/>
                </a:lnTo>
                <a:lnTo>
                  <a:pt x="37417" y="2178"/>
                </a:lnTo>
                <a:cubicBezTo>
                  <a:pt x="37357" y="2209"/>
                  <a:pt x="37296" y="2239"/>
                  <a:pt x="37235" y="2239"/>
                </a:cubicBezTo>
                <a:cubicBezTo>
                  <a:pt x="35732" y="2814"/>
                  <a:pt x="34489" y="3050"/>
                  <a:pt x="33364" y="3050"/>
                </a:cubicBezTo>
                <a:cubicBezTo>
                  <a:pt x="30805" y="3050"/>
                  <a:pt x="28856" y="1832"/>
                  <a:pt x="25837" y="628"/>
                </a:cubicBezTo>
                <a:cubicBezTo>
                  <a:pt x="24828" y="227"/>
                  <a:pt x="23696" y="1"/>
                  <a:pt x="22572"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Tree>
    <p:extLst>
      <p:ext uri="{BB962C8B-B14F-4D97-AF65-F5344CB8AC3E}">
        <p14:creationId xmlns:p14="http://schemas.microsoft.com/office/powerpoint/2010/main" val="3282199007"/>
      </p:ext>
    </p:extLst>
  </p:cSld>
  <p:clrMapOvr>
    <a:masterClrMapping/>
  </p:clrMapOvr>
  <p:hf sldNum="0"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56"/>
        <p:cNvGrpSpPr/>
        <p:nvPr/>
      </p:nvGrpSpPr>
      <p:grpSpPr>
        <a:xfrm>
          <a:off x="0" y="0"/>
          <a:ext cx="0" cy="0"/>
          <a:chOff x="0" y="0"/>
          <a:chExt cx="0" cy="0"/>
        </a:xfrm>
      </p:grpSpPr>
      <p:sp>
        <p:nvSpPr>
          <p:cNvPr id="57" name="Google Shape;57;p8"/>
          <p:cNvSpPr txBox="1">
            <a:spLocks noGrp="1"/>
          </p:cNvSpPr>
          <p:nvPr>
            <p:ph type="title"/>
          </p:nvPr>
        </p:nvSpPr>
        <p:spPr>
          <a:xfrm>
            <a:off x="2241600" y="1960545"/>
            <a:ext cx="7708800" cy="29740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8666"/>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r>
              <a:rPr lang="en-US"/>
              <a:t>Click to edit Master title style</a:t>
            </a:r>
            <a:endParaRPr/>
          </a:p>
        </p:txBody>
      </p:sp>
      <p:sp>
        <p:nvSpPr>
          <p:cNvPr id="58" name="Google Shape;58;p8"/>
          <p:cNvSpPr/>
          <p:nvPr/>
        </p:nvSpPr>
        <p:spPr>
          <a:xfrm rot="10800000">
            <a:off x="9005001" y="6094391"/>
            <a:ext cx="3186995" cy="763612"/>
          </a:xfrm>
          <a:custGeom>
            <a:avLst/>
            <a:gdLst/>
            <a:ahLst/>
            <a:cxnLst/>
            <a:rect l="l" t="t" r="r" b="b"/>
            <a:pathLst>
              <a:path w="40427" h="9686" extrusionOk="0">
                <a:moveTo>
                  <a:pt x="1" y="0"/>
                </a:moveTo>
                <a:lnTo>
                  <a:pt x="1" y="9058"/>
                </a:lnTo>
                <a:cubicBezTo>
                  <a:pt x="912" y="8420"/>
                  <a:pt x="1824" y="7812"/>
                  <a:pt x="2827" y="7417"/>
                </a:cubicBezTo>
                <a:cubicBezTo>
                  <a:pt x="4328" y="6846"/>
                  <a:pt x="5566" y="6613"/>
                  <a:pt x="6684" y="6613"/>
                </a:cubicBezTo>
                <a:cubicBezTo>
                  <a:pt x="9258" y="6613"/>
                  <a:pt x="11195" y="7850"/>
                  <a:pt x="14226" y="9058"/>
                </a:cubicBezTo>
                <a:cubicBezTo>
                  <a:pt x="15249" y="9459"/>
                  <a:pt x="16382" y="9685"/>
                  <a:pt x="17502" y="9685"/>
                </a:cubicBezTo>
                <a:cubicBezTo>
                  <a:pt x="18678" y="9685"/>
                  <a:pt x="19841" y="9436"/>
                  <a:pt x="20852" y="8876"/>
                </a:cubicBezTo>
                <a:cubicBezTo>
                  <a:pt x="22615" y="7873"/>
                  <a:pt x="23223" y="6657"/>
                  <a:pt x="25290" y="6657"/>
                </a:cubicBezTo>
                <a:cubicBezTo>
                  <a:pt x="25352" y="6656"/>
                  <a:pt x="25413" y="6655"/>
                  <a:pt x="25475" y="6655"/>
                </a:cubicBezTo>
                <a:cubicBezTo>
                  <a:pt x="27711" y="6655"/>
                  <a:pt x="29710" y="7399"/>
                  <a:pt x="31834" y="7399"/>
                </a:cubicBezTo>
                <a:cubicBezTo>
                  <a:pt x="32722" y="7399"/>
                  <a:pt x="33632" y="7269"/>
                  <a:pt x="34591" y="6900"/>
                </a:cubicBezTo>
                <a:cubicBezTo>
                  <a:pt x="37661" y="5745"/>
                  <a:pt x="39545" y="3587"/>
                  <a:pt x="40336" y="456"/>
                </a:cubicBezTo>
                <a:cubicBezTo>
                  <a:pt x="40366" y="304"/>
                  <a:pt x="40396" y="152"/>
                  <a:pt x="40427"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59" name="Google Shape;59;p8"/>
          <p:cNvSpPr/>
          <p:nvPr/>
        </p:nvSpPr>
        <p:spPr>
          <a:xfrm rot="10800000" flipH="1">
            <a:off x="11306800" y="4318012"/>
            <a:ext cx="1561517" cy="1561517"/>
          </a:xfrm>
          <a:custGeom>
            <a:avLst/>
            <a:gdLst/>
            <a:ahLst/>
            <a:cxnLst/>
            <a:rect l="l" t="t" r="r" b="b"/>
            <a:pathLst>
              <a:path w="17174" h="17174" extrusionOk="0">
                <a:moveTo>
                  <a:pt x="8481" y="61"/>
                </a:moveTo>
                <a:cubicBezTo>
                  <a:pt x="3769" y="92"/>
                  <a:pt x="0" y="3982"/>
                  <a:pt x="30" y="8694"/>
                </a:cubicBezTo>
                <a:cubicBezTo>
                  <a:pt x="91" y="13405"/>
                  <a:pt x="3952" y="17174"/>
                  <a:pt x="8693" y="17144"/>
                </a:cubicBezTo>
                <a:cubicBezTo>
                  <a:pt x="13405" y="17083"/>
                  <a:pt x="17174" y="13223"/>
                  <a:pt x="17113" y="8481"/>
                </a:cubicBezTo>
                <a:cubicBezTo>
                  <a:pt x="17082" y="3770"/>
                  <a:pt x="13222" y="0"/>
                  <a:pt x="8481" y="6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60" name="Google Shape;60;p8"/>
          <p:cNvSpPr/>
          <p:nvPr/>
        </p:nvSpPr>
        <p:spPr>
          <a:xfrm rot="10800000">
            <a:off x="0" y="0"/>
            <a:ext cx="4099392" cy="918003"/>
          </a:xfrm>
          <a:custGeom>
            <a:avLst/>
            <a:gdLst/>
            <a:ahLst/>
            <a:cxnLst/>
            <a:rect l="l" t="t" r="r" b="b"/>
            <a:pathLst>
              <a:path w="37418" h="8379" extrusionOk="0">
                <a:moveTo>
                  <a:pt x="22572" y="1"/>
                </a:moveTo>
                <a:cubicBezTo>
                  <a:pt x="21393" y="1"/>
                  <a:pt x="20222" y="250"/>
                  <a:pt x="19210" y="810"/>
                </a:cubicBezTo>
                <a:cubicBezTo>
                  <a:pt x="17478" y="1813"/>
                  <a:pt x="16840" y="2999"/>
                  <a:pt x="14803" y="3029"/>
                </a:cubicBezTo>
                <a:cubicBezTo>
                  <a:pt x="14741" y="3030"/>
                  <a:pt x="14680" y="3031"/>
                  <a:pt x="14618" y="3031"/>
                </a:cubicBezTo>
                <a:cubicBezTo>
                  <a:pt x="12381" y="3031"/>
                  <a:pt x="10367" y="2287"/>
                  <a:pt x="8235" y="2287"/>
                </a:cubicBezTo>
                <a:cubicBezTo>
                  <a:pt x="7343" y="2287"/>
                  <a:pt x="6430" y="2417"/>
                  <a:pt x="5472" y="2786"/>
                </a:cubicBezTo>
                <a:cubicBezTo>
                  <a:pt x="2706" y="3850"/>
                  <a:pt x="912" y="5704"/>
                  <a:pt x="0" y="8379"/>
                </a:cubicBezTo>
                <a:lnTo>
                  <a:pt x="37417" y="8379"/>
                </a:lnTo>
                <a:lnTo>
                  <a:pt x="37417" y="2178"/>
                </a:lnTo>
                <a:cubicBezTo>
                  <a:pt x="37357" y="2209"/>
                  <a:pt x="37296" y="2239"/>
                  <a:pt x="37235" y="2239"/>
                </a:cubicBezTo>
                <a:cubicBezTo>
                  <a:pt x="35732" y="2814"/>
                  <a:pt x="34489" y="3050"/>
                  <a:pt x="33364" y="3050"/>
                </a:cubicBezTo>
                <a:cubicBezTo>
                  <a:pt x="30805" y="3050"/>
                  <a:pt x="28856" y="1832"/>
                  <a:pt x="25837" y="628"/>
                </a:cubicBezTo>
                <a:cubicBezTo>
                  <a:pt x="24828" y="227"/>
                  <a:pt x="23696" y="1"/>
                  <a:pt x="22572"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61" name="Google Shape;61;p8"/>
          <p:cNvSpPr/>
          <p:nvPr/>
        </p:nvSpPr>
        <p:spPr>
          <a:xfrm rot="10800000" flipH="1">
            <a:off x="-1171233" y="156001"/>
            <a:ext cx="1844400" cy="1844400"/>
          </a:xfrm>
          <a:prstGeom prst="ellipse">
            <a:avLst/>
          </a:prstGeom>
          <a:noFill/>
          <a:ln w="9525" cap="flat"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Tree>
    <p:extLst>
      <p:ext uri="{BB962C8B-B14F-4D97-AF65-F5344CB8AC3E}">
        <p14:creationId xmlns:p14="http://schemas.microsoft.com/office/powerpoint/2010/main" val="3550112312"/>
      </p:ext>
    </p:extLst>
  </p:cSld>
  <p:clrMapOvr>
    <a:masterClrMapping/>
  </p:clrMapOvr>
  <p:hf sldNum="0"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62"/>
        <p:cNvGrpSpPr/>
        <p:nvPr/>
      </p:nvGrpSpPr>
      <p:grpSpPr>
        <a:xfrm>
          <a:off x="0" y="0"/>
          <a:ext cx="0" cy="0"/>
          <a:chOff x="0" y="0"/>
          <a:chExt cx="0" cy="0"/>
        </a:xfrm>
      </p:grpSpPr>
      <p:sp>
        <p:nvSpPr>
          <p:cNvPr id="63" name="Google Shape;63;p9"/>
          <p:cNvSpPr txBox="1">
            <a:spLocks noGrp="1"/>
          </p:cNvSpPr>
          <p:nvPr>
            <p:ph type="title"/>
          </p:nvPr>
        </p:nvSpPr>
        <p:spPr>
          <a:xfrm>
            <a:off x="946800" y="1559433"/>
            <a:ext cx="51160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r>
              <a:rPr lang="en-US"/>
              <a:t>Click to edit Master title style</a:t>
            </a:r>
            <a:endParaRPr/>
          </a:p>
        </p:txBody>
      </p:sp>
      <p:sp>
        <p:nvSpPr>
          <p:cNvPr id="64" name="Google Shape;64;p9"/>
          <p:cNvSpPr txBox="1">
            <a:spLocks noGrp="1"/>
          </p:cNvSpPr>
          <p:nvPr>
            <p:ph type="subTitle" idx="1"/>
          </p:nvPr>
        </p:nvSpPr>
        <p:spPr>
          <a:xfrm>
            <a:off x="946800" y="3652633"/>
            <a:ext cx="5116000" cy="16468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r>
              <a:rPr lang="en-US"/>
              <a:t>Click to edit Master subtitle style</a:t>
            </a:r>
            <a:endParaRPr/>
          </a:p>
        </p:txBody>
      </p:sp>
      <p:sp>
        <p:nvSpPr>
          <p:cNvPr id="65" name="Google Shape;65;p9"/>
          <p:cNvSpPr txBox="1">
            <a:spLocks noGrp="1"/>
          </p:cNvSpPr>
          <p:nvPr>
            <p:ph type="body" idx="2"/>
          </p:nvPr>
        </p:nvSpPr>
        <p:spPr>
          <a:xfrm>
            <a:off x="6128427" y="965433"/>
            <a:ext cx="5116000" cy="4926800"/>
          </a:xfrm>
          <a:prstGeom prst="rect">
            <a:avLst/>
          </a:prstGeom>
        </p:spPr>
        <p:txBody>
          <a:bodyPr spcFirstLastPara="1" wrap="square" lIns="91425" tIns="91425" rIns="91425" bIns="91425" anchor="ctr"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pPr lvl="0"/>
            <a:r>
              <a:rPr lang="en-US"/>
              <a:t>Click to edit Master text styles</a:t>
            </a:r>
          </a:p>
        </p:txBody>
      </p:sp>
      <p:sp>
        <p:nvSpPr>
          <p:cNvPr id="66" name="Google Shape;66;p9"/>
          <p:cNvSpPr/>
          <p:nvPr/>
        </p:nvSpPr>
        <p:spPr>
          <a:xfrm>
            <a:off x="-146434" y="5386401"/>
            <a:ext cx="2649579" cy="1618471"/>
          </a:xfrm>
          <a:custGeom>
            <a:avLst/>
            <a:gdLst/>
            <a:ahLst/>
            <a:cxnLst/>
            <a:rect l="l" t="t" r="r" b="b"/>
            <a:pathLst>
              <a:path w="19805" h="12098" extrusionOk="0">
                <a:moveTo>
                  <a:pt x="1" y="1"/>
                </a:moveTo>
                <a:lnTo>
                  <a:pt x="1" y="8410"/>
                </a:lnTo>
                <a:cubicBezTo>
                  <a:pt x="1" y="10453"/>
                  <a:pt x="1646" y="12098"/>
                  <a:pt x="3688" y="12098"/>
                </a:cubicBezTo>
                <a:lnTo>
                  <a:pt x="19804" y="12098"/>
                </a:lnTo>
                <a:lnTo>
                  <a:pt x="19008" y="11156"/>
                </a:lnTo>
                <a:cubicBezTo>
                  <a:pt x="17151" y="8927"/>
                  <a:pt x="14406" y="7641"/>
                  <a:pt x="11501" y="7641"/>
                </a:cubicBezTo>
                <a:lnTo>
                  <a:pt x="9790" y="7641"/>
                </a:lnTo>
                <a:lnTo>
                  <a:pt x="5956" y="2852"/>
                </a:lnTo>
                <a:cubicBezTo>
                  <a:pt x="4511" y="1049"/>
                  <a:pt x="2322" y="1"/>
                  <a:pt x="1" y="1"/>
                </a:cubicBezTo>
                <a:close/>
              </a:path>
            </a:pathLst>
          </a:custGeom>
          <a:solidFill>
            <a:srgbClr val="EBCAB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67" name="Google Shape;67;p9"/>
          <p:cNvSpPr/>
          <p:nvPr/>
        </p:nvSpPr>
        <p:spPr>
          <a:xfrm rot="-5400000">
            <a:off x="10122487" y="68377"/>
            <a:ext cx="2451035" cy="2049208"/>
          </a:xfrm>
          <a:custGeom>
            <a:avLst/>
            <a:gdLst/>
            <a:ahLst/>
            <a:cxnLst/>
            <a:rect l="l" t="t" r="r" b="b"/>
            <a:pathLst>
              <a:path w="23545" h="19685" extrusionOk="0">
                <a:moveTo>
                  <a:pt x="23545" y="1"/>
                </a:moveTo>
                <a:cubicBezTo>
                  <a:pt x="21250" y="1"/>
                  <a:pt x="19088" y="1115"/>
                  <a:pt x="17735" y="2972"/>
                </a:cubicBezTo>
                <a:lnTo>
                  <a:pt x="10904" y="12442"/>
                </a:lnTo>
                <a:lnTo>
                  <a:pt x="10798" y="12442"/>
                </a:lnTo>
                <a:cubicBezTo>
                  <a:pt x="7442" y="12442"/>
                  <a:pt x="4299" y="14008"/>
                  <a:pt x="2269" y="16674"/>
                </a:cubicBezTo>
                <a:lnTo>
                  <a:pt x="1" y="19685"/>
                </a:lnTo>
                <a:lnTo>
                  <a:pt x="19539" y="19685"/>
                </a:lnTo>
                <a:cubicBezTo>
                  <a:pt x="21754" y="19685"/>
                  <a:pt x="23545" y="17894"/>
                  <a:pt x="23545" y="15679"/>
                </a:cubicBezTo>
                <a:lnTo>
                  <a:pt x="23545" y="1"/>
                </a:lnTo>
                <a:close/>
              </a:path>
            </a:pathLst>
          </a:custGeom>
          <a:solidFill>
            <a:srgbClr val="EBCAB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68" name="Google Shape;68;p9"/>
          <p:cNvSpPr/>
          <p:nvPr/>
        </p:nvSpPr>
        <p:spPr>
          <a:xfrm>
            <a:off x="-1237334" y="-673790"/>
            <a:ext cx="1808289" cy="1808289"/>
          </a:xfrm>
          <a:custGeom>
            <a:avLst/>
            <a:gdLst/>
            <a:ahLst/>
            <a:cxnLst/>
            <a:rect l="l" t="t" r="r" b="b"/>
            <a:pathLst>
              <a:path w="15971" h="15971" fill="none" extrusionOk="0">
                <a:moveTo>
                  <a:pt x="15971" y="7986"/>
                </a:moveTo>
                <a:cubicBezTo>
                  <a:pt x="15971" y="12390"/>
                  <a:pt x="12389" y="15971"/>
                  <a:pt x="7986" y="15971"/>
                </a:cubicBezTo>
                <a:cubicBezTo>
                  <a:pt x="3569" y="15971"/>
                  <a:pt x="0" y="12390"/>
                  <a:pt x="0" y="7986"/>
                </a:cubicBezTo>
                <a:cubicBezTo>
                  <a:pt x="0" y="3569"/>
                  <a:pt x="3569" y="1"/>
                  <a:pt x="7986" y="1"/>
                </a:cubicBezTo>
                <a:cubicBezTo>
                  <a:pt x="12389" y="1"/>
                  <a:pt x="15971" y="3569"/>
                  <a:pt x="15971" y="7986"/>
                </a:cubicBezTo>
                <a:close/>
              </a:path>
            </a:pathLst>
          </a:custGeom>
          <a:noFill/>
          <a:ln w="19050" cap="flat" cmpd="sng">
            <a:solidFill>
              <a:schemeClr val="accent4"/>
            </a:solidFill>
            <a:prstDash val="solid"/>
            <a:miter lim="13264"/>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69" name="Google Shape;69;p9"/>
          <p:cNvSpPr/>
          <p:nvPr/>
        </p:nvSpPr>
        <p:spPr>
          <a:xfrm>
            <a:off x="11426372" y="5794828"/>
            <a:ext cx="1401445" cy="1277545"/>
          </a:xfrm>
          <a:custGeom>
            <a:avLst/>
            <a:gdLst/>
            <a:ahLst/>
            <a:cxnLst/>
            <a:rect l="l" t="t" r="r" b="b"/>
            <a:pathLst>
              <a:path w="18505" h="16869" extrusionOk="0">
                <a:moveTo>
                  <a:pt x="9252" y="0"/>
                </a:moveTo>
                <a:cubicBezTo>
                  <a:pt x="7094" y="0"/>
                  <a:pt x="4935" y="823"/>
                  <a:pt x="3290" y="2467"/>
                </a:cubicBezTo>
                <a:cubicBezTo>
                  <a:pt x="1" y="5770"/>
                  <a:pt x="1" y="11102"/>
                  <a:pt x="3290" y="14392"/>
                </a:cubicBezTo>
                <a:cubicBezTo>
                  <a:pt x="4935" y="16043"/>
                  <a:pt x="7094" y="16869"/>
                  <a:pt x="9252" y="16869"/>
                </a:cubicBezTo>
                <a:cubicBezTo>
                  <a:pt x="11411" y="16869"/>
                  <a:pt x="13570" y="16043"/>
                  <a:pt x="15215" y="14392"/>
                </a:cubicBezTo>
                <a:cubicBezTo>
                  <a:pt x="18504" y="11102"/>
                  <a:pt x="18504" y="5770"/>
                  <a:pt x="15215" y="2467"/>
                </a:cubicBezTo>
                <a:cubicBezTo>
                  <a:pt x="13570" y="823"/>
                  <a:pt x="11411" y="0"/>
                  <a:pt x="9252"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Tree>
    <p:extLst>
      <p:ext uri="{BB962C8B-B14F-4D97-AF65-F5344CB8AC3E}">
        <p14:creationId xmlns:p14="http://schemas.microsoft.com/office/powerpoint/2010/main" val="1507856277"/>
      </p:ext>
    </p:extLst>
  </p:cSld>
  <p:clrMapOvr>
    <a:masterClrMapping/>
  </p:clrMapOvr>
  <p:hf sldNum="0"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70"/>
        <p:cNvGrpSpPr/>
        <p:nvPr/>
      </p:nvGrpSpPr>
      <p:grpSpPr>
        <a:xfrm>
          <a:off x="0" y="0"/>
          <a:ext cx="0" cy="0"/>
          <a:chOff x="0" y="0"/>
          <a:chExt cx="0" cy="0"/>
        </a:xfrm>
      </p:grpSpPr>
      <p:sp>
        <p:nvSpPr>
          <p:cNvPr id="71" name="Google Shape;71;p10"/>
          <p:cNvSpPr/>
          <p:nvPr/>
        </p:nvSpPr>
        <p:spPr>
          <a:xfrm rot="10800000">
            <a:off x="-22469" y="-43472"/>
            <a:ext cx="4099392" cy="918003"/>
          </a:xfrm>
          <a:custGeom>
            <a:avLst/>
            <a:gdLst/>
            <a:ahLst/>
            <a:cxnLst/>
            <a:rect l="l" t="t" r="r" b="b"/>
            <a:pathLst>
              <a:path w="37418" h="8379" extrusionOk="0">
                <a:moveTo>
                  <a:pt x="22572" y="1"/>
                </a:moveTo>
                <a:cubicBezTo>
                  <a:pt x="21393" y="1"/>
                  <a:pt x="20222" y="250"/>
                  <a:pt x="19210" y="810"/>
                </a:cubicBezTo>
                <a:cubicBezTo>
                  <a:pt x="17478" y="1813"/>
                  <a:pt x="16840" y="2999"/>
                  <a:pt x="14803" y="3029"/>
                </a:cubicBezTo>
                <a:cubicBezTo>
                  <a:pt x="14741" y="3030"/>
                  <a:pt x="14680" y="3031"/>
                  <a:pt x="14618" y="3031"/>
                </a:cubicBezTo>
                <a:cubicBezTo>
                  <a:pt x="12381" y="3031"/>
                  <a:pt x="10367" y="2287"/>
                  <a:pt x="8235" y="2287"/>
                </a:cubicBezTo>
                <a:cubicBezTo>
                  <a:pt x="7343" y="2287"/>
                  <a:pt x="6430" y="2417"/>
                  <a:pt x="5472" y="2786"/>
                </a:cubicBezTo>
                <a:cubicBezTo>
                  <a:pt x="2706" y="3850"/>
                  <a:pt x="912" y="5704"/>
                  <a:pt x="0" y="8379"/>
                </a:cubicBezTo>
                <a:lnTo>
                  <a:pt x="37417" y="8379"/>
                </a:lnTo>
                <a:lnTo>
                  <a:pt x="37417" y="2178"/>
                </a:lnTo>
                <a:cubicBezTo>
                  <a:pt x="37357" y="2209"/>
                  <a:pt x="37296" y="2239"/>
                  <a:pt x="37235" y="2239"/>
                </a:cubicBezTo>
                <a:cubicBezTo>
                  <a:pt x="35732" y="2814"/>
                  <a:pt x="34489" y="3050"/>
                  <a:pt x="33364" y="3050"/>
                </a:cubicBezTo>
                <a:cubicBezTo>
                  <a:pt x="30805" y="3050"/>
                  <a:pt x="28856" y="1832"/>
                  <a:pt x="25837" y="628"/>
                </a:cubicBezTo>
                <a:cubicBezTo>
                  <a:pt x="24828" y="227"/>
                  <a:pt x="23696" y="1"/>
                  <a:pt x="22572"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72" name="Google Shape;72;p10"/>
          <p:cNvSpPr/>
          <p:nvPr/>
        </p:nvSpPr>
        <p:spPr>
          <a:xfrm rot="-3600024" flipH="1">
            <a:off x="10414887" y="5707495"/>
            <a:ext cx="2604003" cy="1385256"/>
          </a:xfrm>
          <a:custGeom>
            <a:avLst/>
            <a:gdLst/>
            <a:ahLst/>
            <a:cxnLst/>
            <a:rect l="l" t="t" r="r" b="b"/>
            <a:pathLst>
              <a:path w="28056" h="14925" extrusionOk="0">
                <a:moveTo>
                  <a:pt x="19392" y="426"/>
                </a:moveTo>
                <a:cubicBezTo>
                  <a:pt x="19210" y="456"/>
                  <a:pt x="19058" y="487"/>
                  <a:pt x="18876" y="517"/>
                </a:cubicBezTo>
                <a:cubicBezTo>
                  <a:pt x="17265" y="882"/>
                  <a:pt x="15775" y="1642"/>
                  <a:pt x="14529" y="2736"/>
                </a:cubicBezTo>
                <a:cubicBezTo>
                  <a:pt x="13253" y="3861"/>
                  <a:pt x="12128" y="5289"/>
                  <a:pt x="10608" y="6140"/>
                </a:cubicBezTo>
                <a:cubicBezTo>
                  <a:pt x="8754" y="7174"/>
                  <a:pt x="6657" y="6657"/>
                  <a:pt x="4651" y="6839"/>
                </a:cubicBezTo>
                <a:cubicBezTo>
                  <a:pt x="3465" y="6931"/>
                  <a:pt x="2158" y="7356"/>
                  <a:pt x="1429" y="8359"/>
                </a:cubicBezTo>
                <a:cubicBezTo>
                  <a:pt x="0" y="10365"/>
                  <a:pt x="1611" y="12341"/>
                  <a:pt x="3374" y="13374"/>
                </a:cubicBezTo>
                <a:cubicBezTo>
                  <a:pt x="5532" y="14651"/>
                  <a:pt x="8207" y="14894"/>
                  <a:pt x="10669" y="14925"/>
                </a:cubicBezTo>
                <a:cubicBezTo>
                  <a:pt x="12918" y="14925"/>
                  <a:pt x="15198" y="14681"/>
                  <a:pt x="17356" y="14013"/>
                </a:cubicBezTo>
                <a:cubicBezTo>
                  <a:pt x="20304" y="13101"/>
                  <a:pt x="23587" y="11520"/>
                  <a:pt x="25806" y="9332"/>
                </a:cubicBezTo>
                <a:cubicBezTo>
                  <a:pt x="27417" y="7721"/>
                  <a:pt x="28055" y="5107"/>
                  <a:pt x="26931" y="3040"/>
                </a:cubicBezTo>
                <a:cubicBezTo>
                  <a:pt x="25532" y="517"/>
                  <a:pt x="21976" y="0"/>
                  <a:pt x="19392" y="426"/>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73" name="Google Shape;73;p10"/>
          <p:cNvSpPr/>
          <p:nvPr/>
        </p:nvSpPr>
        <p:spPr>
          <a:xfrm rot="10800000">
            <a:off x="11591029" y="5530784"/>
            <a:ext cx="1808289" cy="1808289"/>
          </a:xfrm>
          <a:custGeom>
            <a:avLst/>
            <a:gdLst/>
            <a:ahLst/>
            <a:cxnLst/>
            <a:rect l="l" t="t" r="r" b="b"/>
            <a:pathLst>
              <a:path w="15971" h="15971" fill="none" extrusionOk="0">
                <a:moveTo>
                  <a:pt x="15971" y="7986"/>
                </a:moveTo>
                <a:cubicBezTo>
                  <a:pt x="15971" y="12390"/>
                  <a:pt x="12389" y="15971"/>
                  <a:pt x="7986" y="15971"/>
                </a:cubicBezTo>
                <a:cubicBezTo>
                  <a:pt x="3569" y="15971"/>
                  <a:pt x="0" y="12390"/>
                  <a:pt x="0" y="7986"/>
                </a:cubicBezTo>
                <a:cubicBezTo>
                  <a:pt x="0" y="3569"/>
                  <a:pt x="3569" y="1"/>
                  <a:pt x="7986" y="1"/>
                </a:cubicBezTo>
                <a:cubicBezTo>
                  <a:pt x="12389" y="1"/>
                  <a:pt x="15971" y="3569"/>
                  <a:pt x="15971" y="7986"/>
                </a:cubicBezTo>
                <a:close/>
              </a:path>
            </a:pathLst>
          </a:custGeom>
          <a:noFill/>
          <a:ln w="19050" cap="flat" cmpd="sng">
            <a:solidFill>
              <a:schemeClr val="accent4"/>
            </a:solidFill>
            <a:prstDash val="solid"/>
            <a:miter lim="13264"/>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74" name="Google Shape;74;p10"/>
          <p:cNvSpPr/>
          <p:nvPr/>
        </p:nvSpPr>
        <p:spPr>
          <a:xfrm rot="10800000">
            <a:off x="-665835" y="-407090"/>
            <a:ext cx="1401445" cy="1277545"/>
          </a:xfrm>
          <a:custGeom>
            <a:avLst/>
            <a:gdLst/>
            <a:ahLst/>
            <a:cxnLst/>
            <a:rect l="l" t="t" r="r" b="b"/>
            <a:pathLst>
              <a:path w="18505" h="16869" extrusionOk="0">
                <a:moveTo>
                  <a:pt x="9252" y="0"/>
                </a:moveTo>
                <a:cubicBezTo>
                  <a:pt x="7094" y="0"/>
                  <a:pt x="4935" y="823"/>
                  <a:pt x="3290" y="2467"/>
                </a:cubicBezTo>
                <a:cubicBezTo>
                  <a:pt x="1" y="5770"/>
                  <a:pt x="1" y="11102"/>
                  <a:pt x="3290" y="14392"/>
                </a:cubicBezTo>
                <a:cubicBezTo>
                  <a:pt x="4935" y="16043"/>
                  <a:pt x="7094" y="16869"/>
                  <a:pt x="9252" y="16869"/>
                </a:cubicBezTo>
                <a:cubicBezTo>
                  <a:pt x="11411" y="16869"/>
                  <a:pt x="13570" y="16043"/>
                  <a:pt x="15215" y="14392"/>
                </a:cubicBezTo>
                <a:cubicBezTo>
                  <a:pt x="18504" y="11102"/>
                  <a:pt x="18504" y="5770"/>
                  <a:pt x="15215" y="2467"/>
                </a:cubicBezTo>
                <a:cubicBezTo>
                  <a:pt x="13570" y="823"/>
                  <a:pt x="11411" y="0"/>
                  <a:pt x="9252"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75" name="Google Shape;75;p10"/>
          <p:cNvSpPr txBox="1">
            <a:spLocks noGrp="1"/>
          </p:cNvSpPr>
          <p:nvPr>
            <p:ph type="title"/>
          </p:nvPr>
        </p:nvSpPr>
        <p:spPr>
          <a:xfrm>
            <a:off x="3245033" y="5087733"/>
            <a:ext cx="5551200" cy="1277600"/>
          </a:xfrm>
          <a:prstGeom prst="rect">
            <a:avLst/>
          </a:prstGeom>
        </p:spPr>
        <p:txBody>
          <a:bodyPr spcFirstLastPara="1" wrap="square" lIns="91425" tIns="91425" rIns="91425" bIns="91425" anchor="ctr" anchorCtr="0">
            <a:noAutofit/>
          </a:bodyPr>
          <a:lstStyle>
            <a:lvl1pPr lvl="0" algn="ctr">
              <a:spcBef>
                <a:spcPts val="0"/>
              </a:spcBef>
              <a:spcAft>
                <a:spcPts val="0"/>
              </a:spcAft>
              <a:buSzPts val="2500"/>
              <a:buNone/>
              <a:defRPr sz="3333"/>
            </a:lvl1pPr>
            <a:lvl2pPr lvl="1">
              <a:spcBef>
                <a:spcPts val="0"/>
              </a:spcBef>
              <a:spcAft>
                <a:spcPts val="0"/>
              </a:spcAft>
              <a:buSzPts val="2800"/>
              <a:buNone/>
              <a:defRPr>
                <a:latin typeface="Open Sans"/>
                <a:ea typeface="Open Sans"/>
                <a:cs typeface="Open Sans"/>
                <a:sym typeface="Open Sans"/>
              </a:defRPr>
            </a:lvl2pPr>
            <a:lvl3pPr lvl="2">
              <a:spcBef>
                <a:spcPts val="0"/>
              </a:spcBef>
              <a:spcAft>
                <a:spcPts val="0"/>
              </a:spcAft>
              <a:buSzPts val="2800"/>
              <a:buNone/>
              <a:defRPr>
                <a:latin typeface="Open Sans"/>
                <a:ea typeface="Open Sans"/>
                <a:cs typeface="Open Sans"/>
                <a:sym typeface="Open Sans"/>
              </a:defRPr>
            </a:lvl3pPr>
            <a:lvl4pPr lvl="3">
              <a:spcBef>
                <a:spcPts val="0"/>
              </a:spcBef>
              <a:spcAft>
                <a:spcPts val="0"/>
              </a:spcAft>
              <a:buSzPts val="2800"/>
              <a:buNone/>
              <a:defRPr>
                <a:latin typeface="Open Sans"/>
                <a:ea typeface="Open Sans"/>
                <a:cs typeface="Open Sans"/>
                <a:sym typeface="Open Sans"/>
              </a:defRPr>
            </a:lvl4pPr>
            <a:lvl5pPr lvl="4">
              <a:spcBef>
                <a:spcPts val="0"/>
              </a:spcBef>
              <a:spcAft>
                <a:spcPts val="0"/>
              </a:spcAft>
              <a:buSzPts val="2800"/>
              <a:buNone/>
              <a:defRPr>
                <a:latin typeface="Open Sans"/>
                <a:ea typeface="Open Sans"/>
                <a:cs typeface="Open Sans"/>
                <a:sym typeface="Open Sans"/>
              </a:defRPr>
            </a:lvl5pPr>
            <a:lvl6pPr lvl="5">
              <a:spcBef>
                <a:spcPts val="0"/>
              </a:spcBef>
              <a:spcAft>
                <a:spcPts val="0"/>
              </a:spcAft>
              <a:buSzPts val="2800"/>
              <a:buNone/>
              <a:defRPr>
                <a:latin typeface="Open Sans"/>
                <a:ea typeface="Open Sans"/>
                <a:cs typeface="Open Sans"/>
                <a:sym typeface="Open Sans"/>
              </a:defRPr>
            </a:lvl6pPr>
            <a:lvl7pPr lvl="6">
              <a:spcBef>
                <a:spcPts val="0"/>
              </a:spcBef>
              <a:spcAft>
                <a:spcPts val="0"/>
              </a:spcAft>
              <a:buSzPts val="2800"/>
              <a:buNone/>
              <a:defRPr>
                <a:latin typeface="Open Sans"/>
                <a:ea typeface="Open Sans"/>
                <a:cs typeface="Open Sans"/>
                <a:sym typeface="Open Sans"/>
              </a:defRPr>
            </a:lvl7pPr>
            <a:lvl8pPr lvl="7">
              <a:spcBef>
                <a:spcPts val="0"/>
              </a:spcBef>
              <a:spcAft>
                <a:spcPts val="0"/>
              </a:spcAft>
              <a:buSzPts val="2800"/>
              <a:buNone/>
              <a:defRPr>
                <a:latin typeface="Open Sans"/>
                <a:ea typeface="Open Sans"/>
                <a:cs typeface="Open Sans"/>
                <a:sym typeface="Open Sans"/>
              </a:defRPr>
            </a:lvl8pPr>
            <a:lvl9pPr lvl="8">
              <a:spcBef>
                <a:spcPts val="0"/>
              </a:spcBef>
              <a:spcAft>
                <a:spcPts val="0"/>
              </a:spcAft>
              <a:buSzPts val="2800"/>
              <a:buNone/>
              <a:defRPr>
                <a:latin typeface="Open Sans"/>
                <a:ea typeface="Open Sans"/>
                <a:cs typeface="Open Sans"/>
                <a:sym typeface="Open Sans"/>
              </a:defRPr>
            </a:lvl9pPr>
          </a:lstStyle>
          <a:p>
            <a:r>
              <a:rPr lang="en-US"/>
              <a:t>Click to edit Master title style</a:t>
            </a:r>
            <a:endParaRPr/>
          </a:p>
        </p:txBody>
      </p:sp>
    </p:spTree>
    <p:extLst>
      <p:ext uri="{BB962C8B-B14F-4D97-AF65-F5344CB8AC3E}">
        <p14:creationId xmlns:p14="http://schemas.microsoft.com/office/powerpoint/2010/main" val="198209067"/>
      </p:ext>
    </p:extLst>
  </p:cSld>
  <p:clrMapOvr>
    <a:masterClrMapping/>
  </p:clrMapOvr>
  <p:hf sldNum="0"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76"/>
        <p:cNvGrpSpPr/>
        <p:nvPr/>
      </p:nvGrpSpPr>
      <p:grpSpPr>
        <a:xfrm>
          <a:off x="0" y="0"/>
          <a:ext cx="0" cy="0"/>
          <a:chOff x="0" y="0"/>
          <a:chExt cx="0" cy="0"/>
        </a:xfrm>
      </p:grpSpPr>
      <p:sp>
        <p:nvSpPr>
          <p:cNvPr id="77" name="Google Shape;77;p11"/>
          <p:cNvSpPr txBox="1">
            <a:spLocks noGrp="1"/>
          </p:cNvSpPr>
          <p:nvPr>
            <p:ph type="title" hasCustomPrompt="1"/>
          </p:nvPr>
        </p:nvSpPr>
        <p:spPr>
          <a:xfrm>
            <a:off x="950967" y="1982833"/>
            <a:ext cx="102904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4666"/>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78" name="Google Shape;78;p11"/>
          <p:cNvSpPr txBox="1">
            <a:spLocks noGrp="1"/>
          </p:cNvSpPr>
          <p:nvPr>
            <p:ph type="body" idx="1"/>
          </p:nvPr>
        </p:nvSpPr>
        <p:spPr>
          <a:xfrm>
            <a:off x="2145000" y="4304567"/>
            <a:ext cx="7902000" cy="620800"/>
          </a:xfrm>
          <a:prstGeom prst="rect">
            <a:avLst/>
          </a:prstGeom>
        </p:spPr>
        <p:txBody>
          <a:bodyPr spcFirstLastPara="1" wrap="square" lIns="91425" tIns="91425" rIns="91425" bIns="91425" anchor="ctr" anchorCtr="0">
            <a:noAutofit/>
          </a:bodyPr>
          <a:lstStyle>
            <a:lvl1pPr marL="609585" lvl="0" indent="-457189" algn="ctr">
              <a:spcBef>
                <a:spcPts val="0"/>
              </a:spcBef>
              <a:spcAft>
                <a:spcPts val="0"/>
              </a:spcAft>
              <a:buSzPts val="1800"/>
              <a:buChar char="●"/>
              <a:defRPr>
                <a:solidFill>
                  <a:srgbClr val="494C50"/>
                </a:solidFill>
              </a:defRPr>
            </a:lvl1pPr>
            <a:lvl2pPr marL="1219170" lvl="1" indent="-423323" algn="ctr">
              <a:spcBef>
                <a:spcPts val="0"/>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pPr lvl="0"/>
            <a:r>
              <a:rPr lang="en-US"/>
              <a:t>Click to edit Master text styles</a:t>
            </a:r>
          </a:p>
        </p:txBody>
      </p:sp>
      <p:sp>
        <p:nvSpPr>
          <p:cNvPr id="79" name="Google Shape;79;p11"/>
          <p:cNvSpPr/>
          <p:nvPr/>
        </p:nvSpPr>
        <p:spPr>
          <a:xfrm rot="10800000">
            <a:off x="-3150" y="18972"/>
            <a:ext cx="5051929" cy="1131277"/>
          </a:xfrm>
          <a:custGeom>
            <a:avLst/>
            <a:gdLst/>
            <a:ahLst/>
            <a:cxnLst/>
            <a:rect l="l" t="t" r="r" b="b"/>
            <a:pathLst>
              <a:path w="37418" h="8379" extrusionOk="0">
                <a:moveTo>
                  <a:pt x="22572" y="1"/>
                </a:moveTo>
                <a:cubicBezTo>
                  <a:pt x="21393" y="1"/>
                  <a:pt x="20222" y="250"/>
                  <a:pt x="19210" y="810"/>
                </a:cubicBezTo>
                <a:cubicBezTo>
                  <a:pt x="17478" y="1813"/>
                  <a:pt x="16840" y="2999"/>
                  <a:pt x="14803" y="3029"/>
                </a:cubicBezTo>
                <a:cubicBezTo>
                  <a:pt x="14741" y="3030"/>
                  <a:pt x="14680" y="3031"/>
                  <a:pt x="14618" y="3031"/>
                </a:cubicBezTo>
                <a:cubicBezTo>
                  <a:pt x="12381" y="3031"/>
                  <a:pt x="10367" y="2287"/>
                  <a:pt x="8235" y="2287"/>
                </a:cubicBezTo>
                <a:cubicBezTo>
                  <a:pt x="7343" y="2287"/>
                  <a:pt x="6430" y="2417"/>
                  <a:pt x="5472" y="2786"/>
                </a:cubicBezTo>
                <a:cubicBezTo>
                  <a:pt x="2706" y="3850"/>
                  <a:pt x="912" y="5704"/>
                  <a:pt x="0" y="8379"/>
                </a:cubicBezTo>
                <a:lnTo>
                  <a:pt x="37417" y="8379"/>
                </a:lnTo>
                <a:lnTo>
                  <a:pt x="37417" y="2178"/>
                </a:lnTo>
                <a:cubicBezTo>
                  <a:pt x="37357" y="2209"/>
                  <a:pt x="37296" y="2239"/>
                  <a:pt x="37235" y="2239"/>
                </a:cubicBezTo>
                <a:cubicBezTo>
                  <a:pt x="35732" y="2814"/>
                  <a:pt x="34489" y="3050"/>
                  <a:pt x="33364" y="3050"/>
                </a:cubicBezTo>
                <a:cubicBezTo>
                  <a:pt x="30805" y="3050"/>
                  <a:pt x="28856" y="1832"/>
                  <a:pt x="25837" y="628"/>
                </a:cubicBezTo>
                <a:cubicBezTo>
                  <a:pt x="24828" y="227"/>
                  <a:pt x="23696" y="1"/>
                  <a:pt x="22572"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80" name="Google Shape;80;p11"/>
          <p:cNvSpPr/>
          <p:nvPr/>
        </p:nvSpPr>
        <p:spPr>
          <a:xfrm rot="-5400000" flipH="1">
            <a:off x="10632776" y="5320919"/>
            <a:ext cx="2642240" cy="469900"/>
          </a:xfrm>
          <a:custGeom>
            <a:avLst/>
            <a:gdLst/>
            <a:ahLst/>
            <a:cxnLst/>
            <a:rect l="l" t="t" r="r" b="b"/>
            <a:pathLst>
              <a:path w="22342" h="3973" extrusionOk="0">
                <a:moveTo>
                  <a:pt x="19305" y="0"/>
                </a:moveTo>
                <a:cubicBezTo>
                  <a:pt x="18140" y="0"/>
                  <a:pt x="16987" y="248"/>
                  <a:pt x="15989" y="812"/>
                </a:cubicBezTo>
                <a:cubicBezTo>
                  <a:pt x="14226" y="1815"/>
                  <a:pt x="13618" y="3000"/>
                  <a:pt x="11551" y="3031"/>
                </a:cubicBezTo>
                <a:cubicBezTo>
                  <a:pt x="11520" y="3031"/>
                  <a:pt x="11488" y="3031"/>
                  <a:pt x="11457" y="3031"/>
                </a:cubicBezTo>
                <a:cubicBezTo>
                  <a:pt x="9215" y="3031"/>
                  <a:pt x="7190" y="2282"/>
                  <a:pt x="5042" y="2282"/>
                </a:cubicBezTo>
                <a:cubicBezTo>
                  <a:pt x="4141" y="2282"/>
                  <a:pt x="3219" y="2414"/>
                  <a:pt x="2250" y="2787"/>
                </a:cubicBezTo>
                <a:cubicBezTo>
                  <a:pt x="1399" y="3091"/>
                  <a:pt x="669" y="3487"/>
                  <a:pt x="1" y="3973"/>
                </a:cubicBezTo>
                <a:lnTo>
                  <a:pt x="22341" y="3973"/>
                </a:lnTo>
                <a:lnTo>
                  <a:pt x="22341" y="538"/>
                </a:lnTo>
                <a:cubicBezTo>
                  <a:pt x="21384" y="195"/>
                  <a:pt x="20339" y="0"/>
                  <a:pt x="19305"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81" name="Google Shape;81;p11"/>
          <p:cNvSpPr/>
          <p:nvPr/>
        </p:nvSpPr>
        <p:spPr>
          <a:xfrm rot="10800000">
            <a:off x="-714363" y="-58091"/>
            <a:ext cx="1743541" cy="1589341"/>
          </a:xfrm>
          <a:custGeom>
            <a:avLst/>
            <a:gdLst/>
            <a:ahLst/>
            <a:cxnLst/>
            <a:rect l="l" t="t" r="r" b="b"/>
            <a:pathLst>
              <a:path w="18505" h="16869" extrusionOk="0">
                <a:moveTo>
                  <a:pt x="9252" y="0"/>
                </a:moveTo>
                <a:cubicBezTo>
                  <a:pt x="7094" y="0"/>
                  <a:pt x="4935" y="823"/>
                  <a:pt x="3290" y="2467"/>
                </a:cubicBezTo>
                <a:cubicBezTo>
                  <a:pt x="1" y="5770"/>
                  <a:pt x="1" y="11102"/>
                  <a:pt x="3290" y="14392"/>
                </a:cubicBezTo>
                <a:cubicBezTo>
                  <a:pt x="4935" y="16043"/>
                  <a:pt x="7094" y="16869"/>
                  <a:pt x="9252" y="16869"/>
                </a:cubicBezTo>
                <a:cubicBezTo>
                  <a:pt x="11411" y="16869"/>
                  <a:pt x="13570" y="16043"/>
                  <a:pt x="15215" y="14392"/>
                </a:cubicBezTo>
                <a:cubicBezTo>
                  <a:pt x="18504" y="11102"/>
                  <a:pt x="18504" y="5770"/>
                  <a:pt x="15215" y="2467"/>
                </a:cubicBezTo>
                <a:cubicBezTo>
                  <a:pt x="13570" y="823"/>
                  <a:pt x="11411" y="0"/>
                  <a:pt x="9252"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82" name="Google Shape;82;p11"/>
          <p:cNvSpPr/>
          <p:nvPr/>
        </p:nvSpPr>
        <p:spPr>
          <a:xfrm rot="10800000">
            <a:off x="-1162571" y="5148914"/>
            <a:ext cx="2801348" cy="2553573"/>
          </a:xfrm>
          <a:custGeom>
            <a:avLst/>
            <a:gdLst/>
            <a:ahLst/>
            <a:cxnLst/>
            <a:rect l="l" t="t" r="r" b="b"/>
            <a:pathLst>
              <a:path w="18505" h="16869" extrusionOk="0">
                <a:moveTo>
                  <a:pt x="9252" y="0"/>
                </a:moveTo>
                <a:cubicBezTo>
                  <a:pt x="7094" y="0"/>
                  <a:pt x="4935" y="823"/>
                  <a:pt x="3290" y="2467"/>
                </a:cubicBezTo>
                <a:cubicBezTo>
                  <a:pt x="1" y="5770"/>
                  <a:pt x="1" y="11102"/>
                  <a:pt x="3290" y="14392"/>
                </a:cubicBezTo>
                <a:cubicBezTo>
                  <a:pt x="4935" y="16043"/>
                  <a:pt x="7094" y="16869"/>
                  <a:pt x="9252" y="16869"/>
                </a:cubicBezTo>
                <a:cubicBezTo>
                  <a:pt x="11411" y="16869"/>
                  <a:pt x="13570" y="16043"/>
                  <a:pt x="15215" y="14392"/>
                </a:cubicBezTo>
                <a:cubicBezTo>
                  <a:pt x="18504" y="11102"/>
                  <a:pt x="18504" y="5770"/>
                  <a:pt x="15215" y="2467"/>
                </a:cubicBezTo>
                <a:cubicBezTo>
                  <a:pt x="13570" y="823"/>
                  <a:pt x="11411" y="0"/>
                  <a:pt x="9252" y="0"/>
                </a:cubicBezTo>
                <a:close/>
              </a:path>
            </a:pathLst>
          </a:custGeom>
          <a:noFill/>
          <a:ln w="9525" cap="flat"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83" name="Google Shape;83;p11"/>
          <p:cNvSpPr/>
          <p:nvPr/>
        </p:nvSpPr>
        <p:spPr>
          <a:xfrm rot="-5400000">
            <a:off x="10122487" y="68377"/>
            <a:ext cx="2451035" cy="2049208"/>
          </a:xfrm>
          <a:custGeom>
            <a:avLst/>
            <a:gdLst/>
            <a:ahLst/>
            <a:cxnLst/>
            <a:rect l="l" t="t" r="r" b="b"/>
            <a:pathLst>
              <a:path w="23545" h="19685" extrusionOk="0">
                <a:moveTo>
                  <a:pt x="23545" y="1"/>
                </a:moveTo>
                <a:cubicBezTo>
                  <a:pt x="21250" y="1"/>
                  <a:pt x="19088" y="1115"/>
                  <a:pt x="17735" y="2972"/>
                </a:cubicBezTo>
                <a:lnTo>
                  <a:pt x="10904" y="12442"/>
                </a:lnTo>
                <a:lnTo>
                  <a:pt x="10798" y="12442"/>
                </a:lnTo>
                <a:cubicBezTo>
                  <a:pt x="7442" y="12442"/>
                  <a:pt x="4299" y="14008"/>
                  <a:pt x="2269" y="16674"/>
                </a:cubicBezTo>
                <a:lnTo>
                  <a:pt x="1" y="19685"/>
                </a:lnTo>
                <a:lnTo>
                  <a:pt x="19539" y="19685"/>
                </a:lnTo>
                <a:cubicBezTo>
                  <a:pt x="21754" y="19685"/>
                  <a:pt x="23545" y="17894"/>
                  <a:pt x="23545" y="15679"/>
                </a:cubicBezTo>
                <a:lnTo>
                  <a:pt x="23545" y="1"/>
                </a:lnTo>
                <a:close/>
              </a:path>
            </a:pathLst>
          </a:custGeom>
          <a:solidFill>
            <a:srgbClr val="EBCAB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Tree>
    <p:extLst>
      <p:ext uri="{BB962C8B-B14F-4D97-AF65-F5344CB8AC3E}">
        <p14:creationId xmlns:p14="http://schemas.microsoft.com/office/powerpoint/2010/main" val="1312261399"/>
      </p:ext>
    </p:extLst>
  </p:cSld>
  <p:clrMapOvr>
    <a:masterClrMapping/>
  </p:clrMapOvr>
  <p:hf sldNum="0"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84"/>
        <p:cNvGrpSpPr/>
        <p:nvPr/>
      </p:nvGrpSpPr>
      <p:grpSpPr>
        <a:xfrm>
          <a:off x="0" y="0"/>
          <a:ext cx="0" cy="0"/>
          <a:chOff x="0" y="0"/>
          <a:chExt cx="0" cy="0"/>
        </a:xfrm>
      </p:grpSpPr>
    </p:spTree>
    <p:extLst>
      <p:ext uri="{BB962C8B-B14F-4D97-AF65-F5344CB8AC3E}">
        <p14:creationId xmlns:p14="http://schemas.microsoft.com/office/powerpoint/2010/main" val="418788504"/>
      </p:ext>
    </p:extLst>
  </p:cSld>
  <p:clrMapOvr>
    <a:masterClrMapping/>
  </p:clrMapOvr>
  <p:hf sldNum="0" hdr="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85"/>
        <p:cNvGrpSpPr/>
        <p:nvPr/>
      </p:nvGrpSpPr>
      <p:grpSpPr>
        <a:xfrm>
          <a:off x="0" y="0"/>
          <a:ext cx="0" cy="0"/>
          <a:chOff x="0" y="0"/>
          <a:chExt cx="0" cy="0"/>
        </a:xfrm>
      </p:grpSpPr>
      <p:sp>
        <p:nvSpPr>
          <p:cNvPr id="86" name="Google Shape;86;p13"/>
          <p:cNvSpPr txBox="1">
            <a:spLocks noGrp="1"/>
          </p:cNvSpPr>
          <p:nvPr>
            <p:ph type="title" hasCustomPrompt="1"/>
          </p:nvPr>
        </p:nvSpPr>
        <p:spPr>
          <a:xfrm>
            <a:off x="5642133" y="831233"/>
            <a:ext cx="1200000" cy="1054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2000"/>
              <a:buFont typeface="Open Sans"/>
              <a:buNone/>
              <a:defRPr sz="3333" b="1">
                <a:solidFill>
                  <a:schemeClr val="dk2"/>
                </a:solidFill>
                <a:latin typeface="Open Sans"/>
                <a:ea typeface="Open Sans"/>
                <a:cs typeface="Open Sans"/>
                <a:sym typeface="Open Sans"/>
              </a:defRPr>
            </a:lvl1pPr>
            <a:lvl2pPr lvl="1" algn="ctr" rtl="0">
              <a:spcBef>
                <a:spcPts val="0"/>
              </a:spcBef>
              <a:spcAft>
                <a:spcPts val="0"/>
              </a:spcAft>
              <a:buClr>
                <a:schemeClr val="dk2"/>
              </a:buClr>
              <a:buSzPts val="2000"/>
              <a:buFont typeface="Open Sans"/>
              <a:buNone/>
              <a:defRPr sz="2667" b="1">
                <a:solidFill>
                  <a:schemeClr val="dk2"/>
                </a:solidFill>
                <a:latin typeface="Open Sans"/>
                <a:ea typeface="Open Sans"/>
                <a:cs typeface="Open Sans"/>
                <a:sym typeface="Open Sans"/>
              </a:defRPr>
            </a:lvl2pPr>
            <a:lvl3pPr lvl="2" algn="ctr" rtl="0">
              <a:spcBef>
                <a:spcPts val="0"/>
              </a:spcBef>
              <a:spcAft>
                <a:spcPts val="0"/>
              </a:spcAft>
              <a:buClr>
                <a:schemeClr val="dk2"/>
              </a:buClr>
              <a:buSzPts val="2000"/>
              <a:buFont typeface="Open Sans"/>
              <a:buNone/>
              <a:defRPr sz="2667" b="1">
                <a:solidFill>
                  <a:schemeClr val="dk2"/>
                </a:solidFill>
                <a:latin typeface="Open Sans"/>
                <a:ea typeface="Open Sans"/>
                <a:cs typeface="Open Sans"/>
                <a:sym typeface="Open Sans"/>
              </a:defRPr>
            </a:lvl3pPr>
            <a:lvl4pPr lvl="3" algn="ctr" rtl="0">
              <a:spcBef>
                <a:spcPts val="0"/>
              </a:spcBef>
              <a:spcAft>
                <a:spcPts val="0"/>
              </a:spcAft>
              <a:buClr>
                <a:schemeClr val="dk2"/>
              </a:buClr>
              <a:buSzPts val="2000"/>
              <a:buFont typeface="Open Sans"/>
              <a:buNone/>
              <a:defRPr sz="2667" b="1">
                <a:solidFill>
                  <a:schemeClr val="dk2"/>
                </a:solidFill>
                <a:latin typeface="Open Sans"/>
                <a:ea typeface="Open Sans"/>
                <a:cs typeface="Open Sans"/>
                <a:sym typeface="Open Sans"/>
              </a:defRPr>
            </a:lvl4pPr>
            <a:lvl5pPr lvl="4" algn="ctr" rtl="0">
              <a:spcBef>
                <a:spcPts val="0"/>
              </a:spcBef>
              <a:spcAft>
                <a:spcPts val="0"/>
              </a:spcAft>
              <a:buClr>
                <a:schemeClr val="dk2"/>
              </a:buClr>
              <a:buSzPts val="2000"/>
              <a:buFont typeface="Open Sans"/>
              <a:buNone/>
              <a:defRPr sz="2667" b="1">
                <a:solidFill>
                  <a:schemeClr val="dk2"/>
                </a:solidFill>
                <a:latin typeface="Open Sans"/>
                <a:ea typeface="Open Sans"/>
                <a:cs typeface="Open Sans"/>
                <a:sym typeface="Open Sans"/>
              </a:defRPr>
            </a:lvl5pPr>
            <a:lvl6pPr lvl="5" algn="ctr" rtl="0">
              <a:spcBef>
                <a:spcPts val="0"/>
              </a:spcBef>
              <a:spcAft>
                <a:spcPts val="0"/>
              </a:spcAft>
              <a:buClr>
                <a:schemeClr val="dk2"/>
              </a:buClr>
              <a:buSzPts val="2000"/>
              <a:buFont typeface="Open Sans"/>
              <a:buNone/>
              <a:defRPr sz="2667" b="1">
                <a:solidFill>
                  <a:schemeClr val="dk2"/>
                </a:solidFill>
                <a:latin typeface="Open Sans"/>
                <a:ea typeface="Open Sans"/>
                <a:cs typeface="Open Sans"/>
                <a:sym typeface="Open Sans"/>
              </a:defRPr>
            </a:lvl6pPr>
            <a:lvl7pPr lvl="6" algn="ctr" rtl="0">
              <a:spcBef>
                <a:spcPts val="0"/>
              </a:spcBef>
              <a:spcAft>
                <a:spcPts val="0"/>
              </a:spcAft>
              <a:buClr>
                <a:schemeClr val="dk2"/>
              </a:buClr>
              <a:buSzPts val="2000"/>
              <a:buFont typeface="Open Sans"/>
              <a:buNone/>
              <a:defRPr sz="2667" b="1">
                <a:solidFill>
                  <a:schemeClr val="dk2"/>
                </a:solidFill>
                <a:latin typeface="Open Sans"/>
                <a:ea typeface="Open Sans"/>
                <a:cs typeface="Open Sans"/>
                <a:sym typeface="Open Sans"/>
              </a:defRPr>
            </a:lvl7pPr>
            <a:lvl8pPr lvl="7" algn="ctr" rtl="0">
              <a:spcBef>
                <a:spcPts val="0"/>
              </a:spcBef>
              <a:spcAft>
                <a:spcPts val="0"/>
              </a:spcAft>
              <a:buClr>
                <a:schemeClr val="dk2"/>
              </a:buClr>
              <a:buSzPts val="2000"/>
              <a:buFont typeface="Open Sans"/>
              <a:buNone/>
              <a:defRPr sz="2667" b="1">
                <a:solidFill>
                  <a:schemeClr val="dk2"/>
                </a:solidFill>
                <a:latin typeface="Open Sans"/>
                <a:ea typeface="Open Sans"/>
                <a:cs typeface="Open Sans"/>
                <a:sym typeface="Open Sans"/>
              </a:defRPr>
            </a:lvl8pPr>
            <a:lvl9pPr lvl="8" algn="ctr" rtl="0">
              <a:spcBef>
                <a:spcPts val="0"/>
              </a:spcBef>
              <a:spcAft>
                <a:spcPts val="0"/>
              </a:spcAft>
              <a:buClr>
                <a:schemeClr val="dk2"/>
              </a:buClr>
              <a:buSzPts val="2000"/>
              <a:buFont typeface="Open Sans"/>
              <a:buNone/>
              <a:defRPr sz="2667" b="1">
                <a:solidFill>
                  <a:schemeClr val="dk2"/>
                </a:solidFill>
                <a:latin typeface="Open Sans"/>
                <a:ea typeface="Open Sans"/>
                <a:cs typeface="Open Sans"/>
                <a:sym typeface="Open Sans"/>
              </a:defRPr>
            </a:lvl9pPr>
          </a:lstStyle>
          <a:p>
            <a:r>
              <a:t>xx%</a:t>
            </a:r>
          </a:p>
        </p:txBody>
      </p:sp>
      <p:sp>
        <p:nvSpPr>
          <p:cNvPr id="87" name="Google Shape;87;p13"/>
          <p:cNvSpPr txBox="1">
            <a:spLocks noGrp="1"/>
          </p:cNvSpPr>
          <p:nvPr>
            <p:ph type="title" idx="2" hasCustomPrompt="1"/>
          </p:nvPr>
        </p:nvSpPr>
        <p:spPr>
          <a:xfrm>
            <a:off x="5642133" y="2208247"/>
            <a:ext cx="1200000" cy="1054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2000"/>
              <a:buFont typeface="Open Sans"/>
              <a:buNone/>
              <a:defRPr sz="3333" b="1">
                <a:solidFill>
                  <a:schemeClr val="dk2"/>
                </a:solidFill>
                <a:latin typeface="Open Sans"/>
                <a:ea typeface="Open Sans"/>
                <a:cs typeface="Open Sans"/>
                <a:sym typeface="Open Sans"/>
              </a:defRPr>
            </a:lvl1pPr>
            <a:lvl2pPr lvl="1" algn="ctr" rtl="0">
              <a:spcBef>
                <a:spcPts val="0"/>
              </a:spcBef>
              <a:spcAft>
                <a:spcPts val="0"/>
              </a:spcAft>
              <a:buClr>
                <a:schemeClr val="dk2"/>
              </a:buClr>
              <a:buSzPts val="2000"/>
              <a:buFont typeface="Open Sans"/>
              <a:buNone/>
              <a:defRPr sz="2667" b="1">
                <a:solidFill>
                  <a:schemeClr val="dk2"/>
                </a:solidFill>
                <a:latin typeface="Open Sans"/>
                <a:ea typeface="Open Sans"/>
                <a:cs typeface="Open Sans"/>
                <a:sym typeface="Open Sans"/>
              </a:defRPr>
            </a:lvl2pPr>
            <a:lvl3pPr lvl="2" algn="ctr" rtl="0">
              <a:spcBef>
                <a:spcPts val="0"/>
              </a:spcBef>
              <a:spcAft>
                <a:spcPts val="0"/>
              </a:spcAft>
              <a:buClr>
                <a:schemeClr val="dk2"/>
              </a:buClr>
              <a:buSzPts val="2000"/>
              <a:buFont typeface="Open Sans"/>
              <a:buNone/>
              <a:defRPr sz="2667" b="1">
                <a:solidFill>
                  <a:schemeClr val="dk2"/>
                </a:solidFill>
                <a:latin typeface="Open Sans"/>
                <a:ea typeface="Open Sans"/>
                <a:cs typeface="Open Sans"/>
                <a:sym typeface="Open Sans"/>
              </a:defRPr>
            </a:lvl3pPr>
            <a:lvl4pPr lvl="3" algn="ctr" rtl="0">
              <a:spcBef>
                <a:spcPts val="0"/>
              </a:spcBef>
              <a:spcAft>
                <a:spcPts val="0"/>
              </a:spcAft>
              <a:buClr>
                <a:schemeClr val="dk2"/>
              </a:buClr>
              <a:buSzPts val="2000"/>
              <a:buFont typeface="Open Sans"/>
              <a:buNone/>
              <a:defRPr sz="2667" b="1">
                <a:solidFill>
                  <a:schemeClr val="dk2"/>
                </a:solidFill>
                <a:latin typeface="Open Sans"/>
                <a:ea typeface="Open Sans"/>
                <a:cs typeface="Open Sans"/>
                <a:sym typeface="Open Sans"/>
              </a:defRPr>
            </a:lvl4pPr>
            <a:lvl5pPr lvl="4" algn="ctr" rtl="0">
              <a:spcBef>
                <a:spcPts val="0"/>
              </a:spcBef>
              <a:spcAft>
                <a:spcPts val="0"/>
              </a:spcAft>
              <a:buClr>
                <a:schemeClr val="dk2"/>
              </a:buClr>
              <a:buSzPts val="2000"/>
              <a:buFont typeface="Open Sans"/>
              <a:buNone/>
              <a:defRPr sz="2667" b="1">
                <a:solidFill>
                  <a:schemeClr val="dk2"/>
                </a:solidFill>
                <a:latin typeface="Open Sans"/>
                <a:ea typeface="Open Sans"/>
                <a:cs typeface="Open Sans"/>
                <a:sym typeface="Open Sans"/>
              </a:defRPr>
            </a:lvl5pPr>
            <a:lvl6pPr lvl="5" algn="ctr" rtl="0">
              <a:spcBef>
                <a:spcPts val="0"/>
              </a:spcBef>
              <a:spcAft>
                <a:spcPts val="0"/>
              </a:spcAft>
              <a:buClr>
                <a:schemeClr val="dk2"/>
              </a:buClr>
              <a:buSzPts val="2000"/>
              <a:buFont typeface="Open Sans"/>
              <a:buNone/>
              <a:defRPr sz="2667" b="1">
                <a:solidFill>
                  <a:schemeClr val="dk2"/>
                </a:solidFill>
                <a:latin typeface="Open Sans"/>
                <a:ea typeface="Open Sans"/>
                <a:cs typeface="Open Sans"/>
                <a:sym typeface="Open Sans"/>
              </a:defRPr>
            </a:lvl6pPr>
            <a:lvl7pPr lvl="6" algn="ctr" rtl="0">
              <a:spcBef>
                <a:spcPts val="0"/>
              </a:spcBef>
              <a:spcAft>
                <a:spcPts val="0"/>
              </a:spcAft>
              <a:buClr>
                <a:schemeClr val="dk2"/>
              </a:buClr>
              <a:buSzPts val="2000"/>
              <a:buFont typeface="Open Sans"/>
              <a:buNone/>
              <a:defRPr sz="2667" b="1">
                <a:solidFill>
                  <a:schemeClr val="dk2"/>
                </a:solidFill>
                <a:latin typeface="Open Sans"/>
                <a:ea typeface="Open Sans"/>
                <a:cs typeface="Open Sans"/>
                <a:sym typeface="Open Sans"/>
              </a:defRPr>
            </a:lvl7pPr>
            <a:lvl8pPr lvl="7" algn="ctr" rtl="0">
              <a:spcBef>
                <a:spcPts val="0"/>
              </a:spcBef>
              <a:spcAft>
                <a:spcPts val="0"/>
              </a:spcAft>
              <a:buClr>
                <a:schemeClr val="dk2"/>
              </a:buClr>
              <a:buSzPts val="2000"/>
              <a:buFont typeface="Open Sans"/>
              <a:buNone/>
              <a:defRPr sz="2667" b="1">
                <a:solidFill>
                  <a:schemeClr val="dk2"/>
                </a:solidFill>
                <a:latin typeface="Open Sans"/>
                <a:ea typeface="Open Sans"/>
                <a:cs typeface="Open Sans"/>
                <a:sym typeface="Open Sans"/>
              </a:defRPr>
            </a:lvl8pPr>
            <a:lvl9pPr lvl="8" algn="ctr" rtl="0">
              <a:spcBef>
                <a:spcPts val="0"/>
              </a:spcBef>
              <a:spcAft>
                <a:spcPts val="0"/>
              </a:spcAft>
              <a:buClr>
                <a:schemeClr val="dk2"/>
              </a:buClr>
              <a:buSzPts val="2000"/>
              <a:buFont typeface="Open Sans"/>
              <a:buNone/>
              <a:defRPr sz="2667" b="1">
                <a:solidFill>
                  <a:schemeClr val="dk2"/>
                </a:solidFill>
                <a:latin typeface="Open Sans"/>
                <a:ea typeface="Open Sans"/>
                <a:cs typeface="Open Sans"/>
                <a:sym typeface="Open Sans"/>
              </a:defRPr>
            </a:lvl9pPr>
          </a:lstStyle>
          <a:p>
            <a:r>
              <a:t>xx%</a:t>
            </a:r>
          </a:p>
        </p:txBody>
      </p:sp>
      <p:sp>
        <p:nvSpPr>
          <p:cNvPr id="88" name="Google Shape;88;p13"/>
          <p:cNvSpPr txBox="1">
            <a:spLocks noGrp="1"/>
          </p:cNvSpPr>
          <p:nvPr>
            <p:ph type="title" idx="3" hasCustomPrompt="1"/>
          </p:nvPr>
        </p:nvSpPr>
        <p:spPr>
          <a:xfrm>
            <a:off x="5642133" y="3585676"/>
            <a:ext cx="1200000" cy="1054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2000"/>
              <a:buFont typeface="Open Sans"/>
              <a:buNone/>
              <a:defRPr sz="3333" b="1">
                <a:solidFill>
                  <a:schemeClr val="dk2"/>
                </a:solidFill>
                <a:latin typeface="Open Sans"/>
                <a:ea typeface="Open Sans"/>
                <a:cs typeface="Open Sans"/>
                <a:sym typeface="Open Sans"/>
              </a:defRPr>
            </a:lvl1pPr>
            <a:lvl2pPr lvl="1" algn="ctr" rtl="0">
              <a:spcBef>
                <a:spcPts val="0"/>
              </a:spcBef>
              <a:spcAft>
                <a:spcPts val="0"/>
              </a:spcAft>
              <a:buClr>
                <a:schemeClr val="dk2"/>
              </a:buClr>
              <a:buSzPts val="2000"/>
              <a:buFont typeface="Open Sans"/>
              <a:buNone/>
              <a:defRPr sz="2667" b="1">
                <a:solidFill>
                  <a:schemeClr val="dk2"/>
                </a:solidFill>
                <a:latin typeface="Open Sans"/>
                <a:ea typeface="Open Sans"/>
                <a:cs typeface="Open Sans"/>
                <a:sym typeface="Open Sans"/>
              </a:defRPr>
            </a:lvl2pPr>
            <a:lvl3pPr lvl="2" algn="ctr" rtl="0">
              <a:spcBef>
                <a:spcPts val="0"/>
              </a:spcBef>
              <a:spcAft>
                <a:spcPts val="0"/>
              </a:spcAft>
              <a:buClr>
                <a:schemeClr val="dk2"/>
              </a:buClr>
              <a:buSzPts val="2000"/>
              <a:buFont typeface="Open Sans"/>
              <a:buNone/>
              <a:defRPr sz="2667" b="1">
                <a:solidFill>
                  <a:schemeClr val="dk2"/>
                </a:solidFill>
                <a:latin typeface="Open Sans"/>
                <a:ea typeface="Open Sans"/>
                <a:cs typeface="Open Sans"/>
                <a:sym typeface="Open Sans"/>
              </a:defRPr>
            </a:lvl3pPr>
            <a:lvl4pPr lvl="3" algn="ctr" rtl="0">
              <a:spcBef>
                <a:spcPts val="0"/>
              </a:spcBef>
              <a:spcAft>
                <a:spcPts val="0"/>
              </a:spcAft>
              <a:buClr>
                <a:schemeClr val="dk2"/>
              </a:buClr>
              <a:buSzPts val="2000"/>
              <a:buFont typeface="Open Sans"/>
              <a:buNone/>
              <a:defRPr sz="2667" b="1">
                <a:solidFill>
                  <a:schemeClr val="dk2"/>
                </a:solidFill>
                <a:latin typeface="Open Sans"/>
                <a:ea typeface="Open Sans"/>
                <a:cs typeface="Open Sans"/>
                <a:sym typeface="Open Sans"/>
              </a:defRPr>
            </a:lvl4pPr>
            <a:lvl5pPr lvl="4" algn="ctr" rtl="0">
              <a:spcBef>
                <a:spcPts val="0"/>
              </a:spcBef>
              <a:spcAft>
                <a:spcPts val="0"/>
              </a:spcAft>
              <a:buClr>
                <a:schemeClr val="dk2"/>
              </a:buClr>
              <a:buSzPts val="2000"/>
              <a:buFont typeface="Open Sans"/>
              <a:buNone/>
              <a:defRPr sz="2667" b="1">
                <a:solidFill>
                  <a:schemeClr val="dk2"/>
                </a:solidFill>
                <a:latin typeface="Open Sans"/>
                <a:ea typeface="Open Sans"/>
                <a:cs typeface="Open Sans"/>
                <a:sym typeface="Open Sans"/>
              </a:defRPr>
            </a:lvl5pPr>
            <a:lvl6pPr lvl="5" algn="ctr" rtl="0">
              <a:spcBef>
                <a:spcPts val="0"/>
              </a:spcBef>
              <a:spcAft>
                <a:spcPts val="0"/>
              </a:spcAft>
              <a:buClr>
                <a:schemeClr val="dk2"/>
              </a:buClr>
              <a:buSzPts val="2000"/>
              <a:buFont typeface="Open Sans"/>
              <a:buNone/>
              <a:defRPr sz="2667" b="1">
                <a:solidFill>
                  <a:schemeClr val="dk2"/>
                </a:solidFill>
                <a:latin typeface="Open Sans"/>
                <a:ea typeface="Open Sans"/>
                <a:cs typeface="Open Sans"/>
                <a:sym typeface="Open Sans"/>
              </a:defRPr>
            </a:lvl6pPr>
            <a:lvl7pPr lvl="6" algn="ctr" rtl="0">
              <a:spcBef>
                <a:spcPts val="0"/>
              </a:spcBef>
              <a:spcAft>
                <a:spcPts val="0"/>
              </a:spcAft>
              <a:buClr>
                <a:schemeClr val="dk2"/>
              </a:buClr>
              <a:buSzPts val="2000"/>
              <a:buFont typeface="Open Sans"/>
              <a:buNone/>
              <a:defRPr sz="2667" b="1">
                <a:solidFill>
                  <a:schemeClr val="dk2"/>
                </a:solidFill>
                <a:latin typeface="Open Sans"/>
                <a:ea typeface="Open Sans"/>
                <a:cs typeface="Open Sans"/>
                <a:sym typeface="Open Sans"/>
              </a:defRPr>
            </a:lvl7pPr>
            <a:lvl8pPr lvl="7" algn="ctr" rtl="0">
              <a:spcBef>
                <a:spcPts val="0"/>
              </a:spcBef>
              <a:spcAft>
                <a:spcPts val="0"/>
              </a:spcAft>
              <a:buClr>
                <a:schemeClr val="dk2"/>
              </a:buClr>
              <a:buSzPts val="2000"/>
              <a:buFont typeface="Open Sans"/>
              <a:buNone/>
              <a:defRPr sz="2667" b="1">
                <a:solidFill>
                  <a:schemeClr val="dk2"/>
                </a:solidFill>
                <a:latin typeface="Open Sans"/>
                <a:ea typeface="Open Sans"/>
                <a:cs typeface="Open Sans"/>
                <a:sym typeface="Open Sans"/>
              </a:defRPr>
            </a:lvl8pPr>
            <a:lvl9pPr lvl="8" algn="ctr" rtl="0">
              <a:spcBef>
                <a:spcPts val="0"/>
              </a:spcBef>
              <a:spcAft>
                <a:spcPts val="0"/>
              </a:spcAft>
              <a:buClr>
                <a:schemeClr val="dk2"/>
              </a:buClr>
              <a:buSzPts val="2000"/>
              <a:buFont typeface="Open Sans"/>
              <a:buNone/>
              <a:defRPr sz="2667" b="1">
                <a:solidFill>
                  <a:schemeClr val="dk2"/>
                </a:solidFill>
                <a:latin typeface="Open Sans"/>
                <a:ea typeface="Open Sans"/>
                <a:cs typeface="Open Sans"/>
                <a:sym typeface="Open Sans"/>
              </a:defRPr>
            </a:lvl9pPr>
          </a:lstStyle>
          <a:p>
            <a:r>
              <a:t>xx%</a:t>
            </a:r>
          </a:p>
        </p:txBody>
      </p:sp>
      <p:sp>
        <p:nvSpPr>
          <p:cNvPr id="89" name="Google Shape;89;p13"/>
          <p:cNvSpPr txBox="1">
            <a:spLocks noGrp="1"/>
          </p:cNvSpPr>
          <p:nvPr>
            <p:ph type="title" idx="4" hasCustomPrompt="1"/>
          </p:nvPr>
        </p:nvSpPr>
        <p:spPr>
          <a:xfrm>
            <a:off x="5642133" y="4974348"/>
            <a:ext cx="1200000" cy="1054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2000"/>
              <a:buFont typeface="Open Sans"/>
              <a:buNone/>
              <a:defRPr sz="3333" b="1">
                <a:solidFill>
                  <a:schemeClr val="dk2"/>
                </a:solidFill>
                <a:latin typeface="Open Sans"/>
                <a:ea typeface="Open Sans"/>
                <a:cs typeface="Open Sans"/>
                <a:sym typeface="Open Sans"/>
              </a:defRPr>
            </a:lvl1pPr>
            <a:lvl2pPr lvl="1" algn="ctr" rtl="0">
              <a:spcBef>
                <a:spcPts val="0"/>
              </a:spcBef>
              <a:spcAft>
                <a:spcPts val="0"/>
              </a:spcAft>
              <a:buClr>
                <a:schemeClr val="dk2"/>
              </a:buClr>
              <a:buSzPts val="2000"/>
              <a:buFont typeface="Open Sans"/>
              <a:buNone/>
              <a:defRPr sz="2667" b="1">
                <a:solidFill>
                  <a:schemeClr val="dk2"/>
                </a:solidFill>
                <a:latin typeface="Open Sans"/>
                <a:ea typeface="Open Sans"/>
                <a:cs typeface="Open Sans"/>
                <a:sym typeface="Open Sans"/>
              </a:defRPr>
            </a:lvl2pPr>
            <a:lvl3pPr lvl="2" algn="ctr" rtl="0">
              <a:spcBef>
                <a:spcPts val="0"/>
              </a:spcBef>
              <a:spcAft>
                <a:spcPts val="0"/>
              </a:spcAft>
              <a:buClr>
                <a:schemeClr val="dk2"/>
              </a:buClr>
              <a:buSzPts val="2000"/>
              <a:buFont typeface="Open Sans"/>
              <a:buNone/>
              <a:defRPr sz="2667" b="1">
                <a:solidFill>
                  <a:schemeClr val="dk2"/>
                </a:solidFill>
                <a:latin typeface="Open Sans"/>
                <a:ea typeface="Open Sans"/>
                <a:cs typeface="Open Sans"/>
                <a:sym typeface="Open Sans"/>
              </a:defRPr>
            </a:lvl3pPr>
            <a:lvl4pPr lvl="3" algn="ctr" rtl="0">
              <a:spcBef>
                <a:spcPts val="0"/>
              </a:spcBef>
              <a:spcAft>
                <a:spcPts val="0"/>
              </a:spcAft>
              <a:buClr>
                <a:schemeClr val="dk2"/>
              </a:buClr>
              <a:buSzPts val="2000"/>
              <a:buFont typeface="Open Sans"/>
              <a:buNone/>
              <a:defRPr sz="2667" b="1">
                <a:solidFill>
                  <a:schemeClr val="dk2"/>
                </a:solidFill>
                <a:latin typeface="Open Sans"/>
                <a:ea typeface="Open Sans"/>
                <a:cs typeface="Open Sans"/>
                <a:sym typeface="Open Sans"/>
              </a:defRPr>
            </a:lvl4pPr>
            <a:lvl5pPr lvl="4" algn="ctr" rtl="0">
              <a:spcBef>
                <a:spcPts val="0"/>
              </a:spcBef>
              <a:spcAft>
                <a:spcPts val="0"/>
              </a:spcAft>
              <a:buClr>
                <a:schemeClr val="dk2"/>
              </a:buClr>
              <a:buSzPts val="2000"/>
              <a:buFont typeface="Open Sans"/>
              <a:buNone/>
              <a:defRPr sz="2667" b="1">
                <a:solidFill>
                  <a:schemeClr val="dk2"/>
                </a:solidFill>
                <a:latin typeface="Open Sans"/>
                <a:ea typeface="Open Sans"/>
                <a:cs typeface="Open Sans"/>
                <a:sym typeface="Open Sans"/>
              </a:defRPr>
            </a:lvl5pPr>
            <a:lvl6pPr lvl="5" algn="ctr" rtl="0">
              <a:spcBef>
                <a:spcPts val="0"/>
              </a:spcBef>
              <a:spcAft>
                <a:spcPts val="0"/>
              </a:spcAft>
              <a:buClr>
                <a:schemeClr val="dk2"/>
              </a:buClr>
              <a:buSzPts val="2000"/>
              <a:buFont typeface="Open Sans"/>
              <a:buNone/>
              <a:defRPr sz="2667" b="1">
                <a:solidFill>
                  <a:schemeClr val="dk2"/>
                </a:solidFill>
                <a:latin typeface="Open Sans"/>
                <a:ea typeface="Open Sans"/>
                <a:cs typeface="Open Sans"/>
                <a:sym typeface="Open Sans"/>
              </a:defRPr>
            </a:lvl6pPr>
            <a:lvl7pPr lvl="6" algn="ctr" rtl="0">
              <a:spcBef>
                <a:spcPts val="0"/>
              </a:spcBef>
              <a:spcAft>
                <a:spcPts val="0"/>
              </a:spcAft>
              <a:buClr>
                <a:schemeClr val="dk2"/>
              </a:buClr>
              <a:buSzPts val="2000"/>
              <a:buFont typeface="Open Sans"/>
              <a:buNone/>
              <a:defRPr sz="2667" b="1">
                <a:solidFill>
                  <a:schemeClr val="dk2"/>
                </a:solidFill>
                <a:latin typeface="Open Sans"/>
                <a:ea typeface="Open Sans"/>
                <a:cs typeface="Open Sans"/>
                <a:sym typeface="Open Sans"/>
              </a:defRPr>
            </a:lvl7pPr>
            <a:lvl8pPr lvl="7" algn="ctr" rtl="0">
              <a:spcBef>
                <a:spcPts val="0"/>
              </a:spcBef>
              <a:spcAft>
                <a:spcPts val="0"/>
              </a:spcAft>
              <a:buClr>
                <a:schemeClr val="dk2"/>
              </a:buClr>
              <a:buSzPts val="2000"/>
              <a:buFont typeface="Open Sans"/>
              <a:buNone/>
              <a:defRPr sz="2667" b="1">
                <a:solidFill>
                  <a:schemeClr val="dk2"/>
                </a:solidFill>
                <a:latin typeface="Open Sans"/>
                <a:ea typeface="Open Sans"/>
                <a:cs typeface="Open Sans"/>
                <a:sym typeface="Open Sans"/>
              </a:defRPr>
            </a:lvl8pPr>
            <a:lvl9pPr lvl="8" algn="ctr" rtl="0">
              <a:spcBef>
                <a:spcPts val="0"/>
              </a:spcBef>
              <a:spcAft>
                <a:spcPts val="0"/>
              </a:spcAft>
              <a:buClr>
                <a:schemeClr val="dk2"/>
              </a:buClr>
              <a:buSzPts val="2000"/>
              <a:buFont typeface="Open Sans"/>
              <a:buNone/>
              <a:defRPr sz="2667" b="1">
                <a:solidFill>
                  <a:schemeClr val="dk2"/>
                </a:solidFill>
                <a:latin typeface="Open Sans"/>
                <a:ea typeface="Open Sans"/>
                <a:cs typeface="Open Sans"/>
                <a:sym typeface="Open Sans"/>
              </a:defRPr>
            </a:lvl9pPr>
          </a:lstStyle>
          <a:p>
            <a:r>
              <a:t>xx%</a:t>
            </a:r>
          </a:p>
        </p:txBody>
      </p:sp>
      <p:sp>
        <p:nvSpPr>
          <p:cNvPr id="90" name="Google Shape;90;p13"/>
          <p:cNvSpPr txBox="1">
            <a:spLocks noGrp="1"/>
          </p:cNvSpPr>
          <p:nvPr>
            <p:ph type="subTitle" idx="1"/>
          </p:nvPr>
        </p:nvSpPr>
        <p:spPr>
          <a:xfrm>
            <a:off x="6902967" y="1011833"/>
            <a:ext cx="4062400" cy="3264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b="1"/>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r>
              <a:rPr lang="en-US"/>
              <a:t>Click to edit Master subtitle style</a:t>
            </a:r>
            <a:endParaRPr/>
          </a:p>
        </p:txBody>
      </p:sp>
      <p:sp>
        <p:nvSpPr>
          <p:cNvPr id="91" name="Google Shape;91;p13"/>
          <p:cNvSpPr txBox="1">
            <a:spLocks noGrp="1"/>
          </p:cNvSpPr>
          <p:nvPr>
            <p:ph type="subTitle" idx="5"/>
          </p:nvPr>
        </p:nvSpPr>
        <p:spPr>
          <a:xfrm>
            <a:off x="6902967" y="1391467"/>
            <a:ext cx="4062400" cy="326400"/>
          </a:xfrm>
          <a:prstGeom prst="rect">
            <a:avLst/>
          </a:prstGeom>
        </p:spPr>
        <p:txBody>
          <a:bodyPr spcFirstLastPara="1" wrap="square" lIns="91425" tIns="91425" rIns="91425" bIns="91425" anchor="ctr" anchorCtr="0">
            <a:noAutofit/>
          </a:bodyPr>
          <a:lstStyle>
            <a:lvl1pPr lvl="0" rtl="0">
              <a:spcBef>
                <a:spcPts val="0"/>
              </a:spcBef>
              <a:spcAft>
                <a:spcPts val="0"/>
              </a:spcAft>
              <a:buSzPts val="1600"/>
              <a:buNone/>
              <a:defRPr sz="2133"/>
            </a:lvl1pPr>
            <a:lvl2pPr lvl="1" rtl="0">
              <a:spcBef>
                <a:spcPts val="0"/>
              </a:spcBef>
              <a:spcAft>
                <a:spcPts val="0"/>
              </a:spcAft>
              <a:buSzPts val="1600"/>
              <a:buNone/>
              <a:defRPr sz="2133"/>
            </a:lvl2pPr>
            <a:lvl3pPr lvl="2" rtl="0">
              <a:spcBef>
                <a:spcPts val="2133"/>
              </a:spcBef>
              <a:spcAft>
                <a:spcPts val="0"/>
              </a:spcAft>
              <a:buSzPts val="1600"/>
              <a:buNone/>
              <a:defRPr sz="2133"/>
            </a:lvl3pPr>
            <a:lvl4pPr lvl="3" rtl="0">
              <a:spcBef>
                <a:spcPts val="2133"/>
              </a:spcBef>
              <a:spcAft>
                <a:spcPts val="0"/>
              </a:spcAft>
              <a:buSzPts val="1600"/>
              <a:buNone/>
              <a:defRPr sz="2133"/>
            </a:lvl4pPr>
            <a:lvl5pPr lvl="4" rtl="0">
              <a:spcBef>
                <a:spcPts val="2133"/>
              </a:spcBef>
              <a:spcAft>
                <a:spcPts val="0"/>
              </a:spcAft>
              <a:buSzPts val="1600"/>
              <a:buNone/>
              <a:defRPr sz="2133"/>
            </a:lvl5pPr>
            <a:lvl6pPr lvl="5" rtl="0">
              <a:spcBef>
                <a:spcPts val="2133"/>
              </a:spcBef>
              <a:spcAft>
                <a:spcPts val="0"/>
              </a:spcAft>
              <a:buSzPts val="1600"/>
              <a:buNone/>
              <a:defRPr sz="2133"/>
            </a:lvl6pPr>
            <a:lvl7pPr lvl="6" rtl="0">
              <a:spcBef>
                <a:spcPts val="2133"/>
              </a:spcBef>
              <a:spcAft>
                <a:spcPts val="0"/>
              </a:spcAft>
              <a:buSzPts val="1600"/>
              <a:buNone/>
              <a:defRPr sz="2133"/>
            </a:lvl7pPr>
            <a:lvl8pPr lvl="7" rtl="0">
              <a:spcBef>
                <a:spcPts val="2133"/>
              </a:spcBef>
              <a:spcAft>
                <a:spcPts val="0"/>
              </a:spcAft>
              <a:buSzPts val="1600"/>
              <a:buNone/>
              <a:defRPr sz="2133"/>
            </a:lvl8pPr>
            <a:lvl9pPr lvl="8" rtl="0">
              <a:spcBef>
                <a:spcPts val="2133"/>
              </a:spcBef>
              <a:spcAft>
                <a:spcPts val="2133"/>
              </a:spcAft>
              <a:buSzPts val="1600"/>
              <a:buNone/>
              <a:defRPr sz="2133"/>
            </a:lvl9pPr>
          </a:lstStyle>
          <a:p>
            <a:r>
              <a:rPr lang="en-US"/>
              <a:t>Click to edit Master subtitle style</a:t>
            </a:r>
            <a:endParaRPr/>
          </a:p>
        </p:txBody>
      </p:sp>
      <p:sp>
        <p:nvSpPr>
          <p:cNvPr id="92" name="Google Shape;92;p13"/>
          <p:cNvSpPr txBox="1">
            <a:spLocks noGrp="1"/>
          </p:cNvSpPr>
          <p:nvPr>
            <p:ph type="subTitle" idx="6"/>
          </p:nvPr>
        </p:nvSpPr>
        <p:spPr>
          <a:xfrm>
            <a:off x="6902967" y="2383356"/>
            <a:ext cx="4062400" cy="3264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b="1"/>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r>
              <a:rPr lang="en-US"/>
              <a:t>Click to edit Master subtitle style</a:t>
            </a:r>
            <a:endParaRPr/>
          </a:p>
        </p:txBody>
      </p:sp>
      <p:sp>
        <p:nvSpPr>
          <p:cNvPr id="93" name="Google Shape;93;p13"/>
          <p:cNvSpPr txBox="1">
            <a:spLocks noGrp="1"/>
          </p:cNvSpPr>
          <p:nvPr>
            <p:ph type="subTitle" idx="7"/>
          </p:nvPr>
        </p:nvSpPr>
        <p:spPr>
          <a:xfrm>
            <a:off x="6902967" y="2762991"/>
            <a:ext cx="4062400" cy="326400"/>
          </a:xfrm>
          <a:prstGeom prst="rect">
            <a:avLst/>
          </a:prstGeom>
        </p:spPr>
        <p:txBody>
          <a:bodyPr spcFirstLastPara="1" wrap="square" lIns="91425" tIns="91425" rIns="91425" bIns="91425" anchor="ctr" anchorCtr="0">
            <a:noAutofit/>
          </a:bodyPr>
          <a:lstStyle>
            <a:lvl1pPr lvl="0" rtl="0">
              <a:spcBef>
                <a:spcPts val="0"/>
              </a:spcBef>
              <a:spcAft>
                <a:spcPts val="0"/>
              </a:spcAft>
              <a:buSzPts val="1600"/>
              <a:buNone/>
              <a:defRPr sz="2133"/>
            </a:lvl1pPr>
            <a:lvl2pPr lvl="1" rtl="0">
              <a:spcBef>
                <a:spcPts val="0"/>
              </a:spcBef>
              <a:spcAft>
                <a:spcPts val="0"/>
              </a:spcAft>
              <a:buSzPts val="1600"/>
              <a:buNone/>
              <a:defRPr sz="2133"/>
            </a:lvl2pPr>
            <a:lvl3pPr lvl="2" rtl="0">
              <a:spcBef>
                <a:spcPts val="2133"/>
              </a:spcBef>
              <a:spcAft>
                <a:spcPts val="0"/>
              </a:spcAft>
              <a:buSzPts val="1600"/>
              <a:buNone/>
              <a:defRPr sz="2133"/>
            </a:lvl3pPr>
            <a:lvl4pPr lvl="3" rtl="0">
              <a:spcBef>
                <a:spcPts val="2133"/>
              </a:spcBef>
              <a:spcAft>
                <a:spcPts val="0"/>
              </a:spcAft>
              <a:buSzPts val="1600"/>
              <a:buNone/>
              <a:defRPr sz="2133"/>
            </a:lvl4pPr>
            <a:lvl5pPr lvl="4" rtl="0">
              <a:spcBef>
                <a:spcPts val="2133"/>
              </a:spcBef>
              <a:spcAft>
                <a:spcPts val="0"/>
              </a:spcAft>
              <a:buSzPts val="1600"/>
              <a:buNone/>
              <a:defRPr sz="2133"/>
            </a:lvl5pPr>
            <a:lvl6pPr lvl="5" rtl="0">
              <a:spcBef>
                <a:spcPts val="2133"/>
              </a:spcBef>
              <a:spcAft>
                <a:spcPts val="0"/>
              </a:spcAft>
              <a:buSzPts val="1600"/>
              <a:buNone/>
              <a:defRPr sz="2133"/>
            </a:lvl6pPr>
            <a:lvl7pPr lvl="6" rtl="0">
              <a:spcBef>
                <a:spcPts val="2133"/>
              </a:spcBef>
              <a:spcAft>
                <a:spcPts val="0"/>
              </a:spcAft>
              <a:buSzPts val="1600"/>
              <a:buNone/>
              <a:defRPr sz="2133"/>
            </a:lvl7pPr>
            <a:lvl8pPr lvl="7" rtl="0">
              <a:spcBef>
                <a:spcPts val="2133"/>
              </a:spcBef>
              <a:spcAft>
                <a:spcPts val="0"/>
              </a:spcAft>
              <a:buSzPts val="1600"/>
              <a:buNone/>
              <a:defRPr sz="2133"/>
            </a:lvl8pPr>
            <a:lvl9pPr lvl="8" rtl="0">
              <a:spcBef>
                <a:spcPts val="2133"/>
              </a:spcBef>
              <a:spcAft>
                <a:spcPts val="2133"/>
              </a:spcAft>
              <a:buSzPts val="1600"/>
              <a:buNone/>
              <a:defRPr sz="2133"/>
            </a:lvl9pPr>
          </a:lstStyle>
          <a:p>
            <a:r>
              <a:rPr lang="en-US"/>
              <a:t>Click to edit Master subtitle style</a:t>
            </a:r>
            <a:endParaRPr/>
          </a:p>
        </p:txBody>
      </p:sp>
      <p:sp>
        <p:nvSpPr>
          <p:cNvPr id="94" name="Google Shape;94;p13"/>
          <p:cNvSpPr txBox="1">
            <a:spLocks noGrp="1"/>
          </p:cNvSpPr>
          <p:nvPr>
            <p:ph type="subTitle" idx="8"/>
          </p:nvPr>
        </p:nvSpPr>
        <p:spPr>
          <a:xfrm>
            <a:off x="6902967" y="3762048"/>
            <a:ext cx="4062400" cy="3264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b="1"/>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r>
              <a:rPr lang="en-US"/>
              <a:t>Click to edit Master subtitle style</a:t>
            </a:r>
            <a:endParaRPr/>
          </a:p>
        </p:txBody>
      </p:sp>
      <p:sp>
        <p:nvSpPr>
          <p:cNvPr id="95" name="Google Shape;95;p13"/>
          <p:cNvSpPr txBox="1">
            <a:spLocks noGrp="1"/>
          </p:cNvSpPr>
          <p:nvPr>
            <p:ph type="subTitle" idx="9"/>
          </p:nvPr>
        </p:nvSpPr>
        <p:spPr>
          <a:xfrm>
            <a:off x="6902967" y="4141683"/>
            <a:ext cx="4062400" cy="326400"/>
          </a:xfrm>
          <a:prstGeom prst="rect">
            <a:avLst/>
          </a:prstGeom>
        </p:spPr>
        <p:txBody>
          <a:bodyPr spcFirstLastPara="1" wrap="square" lIns="91425" tIns="91425" rIns="91425" bIns="91425" anchor="ctr" anchorCtr="0">
            <a:noAutofit/>
          </a:bodyPr>
          <a:lstStyle>
            <a:lvl1pPr lvl="0" rtl="0">
              <a:spcBef>
                <a:spcPts val="0"/>
              </a:spcBef>
              <a:spcAft>
                <a:spcPts val="0"/>
              </a:spcAft>
              <a:buSzPts val="1600"/>
              <a:buNone/>
              <a:defRPr sz="2133"/>
            </a:lvl1pPr>
            <a:lvl2pPr lvl="1" rtl="0">
              <a:spcBef>
                <a:spcPts val="0"/>
              </a:spcBef>
              <a:spcAft>
                <a:spcPts val="0"/>
              </a:spcAft>
              <a:buSzPts val="1600"/>
              <a:buNone/>
              <a:defRPr sz="2133"/>
            </a:lvl2pPr>
            <a:lvl3pPr lvl="2" rtl="0">
              <a:spcBef>
                <a:spcPts val="2133"/>
              </a:spcBef>
              <a:spcAft>
                <a:spcPts val="0"/>
              </a:spcAft>
              <a:buSzPts val="1600"/>
              <a:buNone/>
              <a:defRPr sz="2133"/>
            </a:lvl3pPr>
            <a:lvl4pPr lvl="3" rtl="0">
              <a:spcBef>
                <a:spcPts val="2133"/>
              </a:spcBef>
              <a:spcAft>
                <a:spcPts val="0"/>
              </a:spcAft>
              <a:buSzPts val="1600"/>
              <a:buNone/>
              <a:defRPr sz="2133"/>
            </a:lvl4pPr>
            <a:lvl5pPr lvl="4" rtl="0">
              <a:spcBef>
                <a:spcPts val="2133"/>
              </a:spcBef>
              <a:spcAft>
                <a:spcPts val="0"/>
              </a:spcAft>
              <a:buSzPts val="1600"/>
              <a:buNone/>
              <a:defRPr sz="2133"/>
            </a:lvl5pPr>
            <a:lvl6pPr lvl="5" rtl="0">
              <a:spcBef>
                <a:spcPts val="2133"/>
              </a:spcBef>
              <a:spcAft>
                <a:spcPts val="0"/>
              </a:spcAft>
              <a:buSzPts val="1600"/>
              <a:buNone/>
              <a:defRPr sz="2133"/>
            </a:lvl6pPr>
            <a:lvl7pPr lvl="6" rtl="0">
              <a:spcBef>
                <a:spcPts val="2133"/>
              </a:spcBef>
              <a:spcAft>
                <a:spcPts val="0"/>
              </a:spcAft>
              <a:buSzPts val="1600"/>
              <a:buNone/>
              <a:defRPr sz="2133"/>
            </a:lvl7pPr>
            <a:lvl8pPr lvl="7" rtl="0">
              <a:spcBef>
                <a:spcPts val="2133"/>
              </a:spcBef>
              <a:spcAft>
                <a:spcPts val="0"/>
              </a:spcAft>
              <a:buSzPts val="1600"/>
              <a:buNone/>
              <a:defRPr sz="2133"/>
            </a:lvl8pPr>
            <a:lvl9pPr lvl="8" rtl="0">
              <a:spcBef>
                <a:spcPts val="2133"/>
              </a:spcBef>
              <a:spcAft>
                <a:spcPts val="2133"/>
              </a:spcAft>
              <a:buSzPts val="1600"/>
              <a:buNone/>
              <a:defRPr sz="2133"/>
            </a:lvl9pPr>
          </a:lstStyle>
          <a:p>
            <a:r>
              <a:rPr lang="en-US"/>
              <a:t>Click to edit Master subtitle style</a:t>
            </a:r>
            <a:endParaRPr/>
          </a:p>
        </p:txBody>
      </p:sp>
      <p:sp>
        <p:nvSpPr>
          <p:cNvPr id="96" name="Google Shape;96;p13"/>
          <p:cNvSpPr txBox="1">
            <a:spLocks noGrp="1"/>
          </p:cNvSpPr>
          <p:nvPr>
            <p:ph type="subTitle" idx="13"/>
          </p:nvPr>
        </p:nvSpPr>
        <p:spPr>
          <a:xfrm>
            <a:off x="6902967" y="5154123"/>
            <a:ext cx="4062400" cy="3264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b="1"/>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r>
              <a:rPr lang="en-US"/>
              <a:t>Click to edit Master subtitle style</a:t>
            </a:r>
            <a:endParaRPr/>
          </a:p>
        </p:txBody>
      </p:sp>
      <p:sp>
        <p:nvSpPr>
          <p:cNvPr id="97" name="Google Shape;97;p13"/>
          <p:cNvSpPr txBox="1">
            <a:spLocks noGrp="1"/>
          </p:cNvSpPr>
          <p:nvPr>
            <p:ph type="subTitle" idx="14"/>
          </p:nvPr>
        </p:nvSpPr>
        <p:spPr>
          <a:xfrm>
            <a:off x="6902967" y="5533757"/>
            <a:ext cx="4062400" cy="326400"/>
          </a:xfrm>
          <a:prstGeom prst="rect">
            <a:avLst/>
          </a:prstGeom>
        </p:spPr>
        <p:txBody>
          <a:bodyPr spcFirstLastPara="1" wrap="square" lIns="91425" tIns="91425" rIns="91425" bIns="91425" anchor="ctr" anchorCtr="0">
            <a:noAutofit/>
          </a:bodyPr>
          <a:lstStyle>
            <a:lvl1pPr lvl="0" rtl="0">
              <a:spcBef>
                <a:spcPts val="0"/>
              </a:spcBef>
              <a:spcAft>
                <a:spcPts val="0"/>
              </a:spcAft>
              <a:buSzPts val="1600"/>
              <a:buNone/>
              <a:defRPr sz="2133"/>
            </a:lvl1pPr>
            <a:lvl2pPr lvl="1" rtl="0">
              <a:spcBef>
                <a:spcPts val="0"/>
              </a:spcBef>
              <a:spcAft>
                <a:spcPts val="0"/>
              </a:spcAft>
              <a:buSzPts val="1600"/>
              <a:buNone/>
              <a:defRPr sz="2133"/>
            </a:lvl2pPr>
            <a:lvl3pPr lvl="2" rtl="0">
              <a:spcBef>
                <a:spcPts val="2133"/>
              </a:spcBef>
              <a:spcAft>
                <a:spcPts val="0"/>
              </a:spcAft>
              <a:buSzPts val="1600"/>
              <a:buNone/>
              <a:defRPr sz="2133"/>
            </a:lvl3pPr>
            <a:lvl4pPr lvl="3" rtl="0">
              <a:spcBef>
                <a:spcPts val="2133"/>
              </a:spcBef>
              <a:spcAft>
                <a:spcPts val="0"/>
              </a:spcAft>
              <a:buSzPts val="1600"/>
              <a:buNone/>
              <a:defRPr sz="2133"/>
            </a:lvl4pPr>
            <a:lvl5pPr lvl="4" rtl="0">
              <a:spcBef>
                <a:spcPts val="2133"/>
              </a:spcBef>
              <a:spcAft>
                <a:spcPts val="0"/>
              </a:spcAft>
              <a:buSzPts val="1600"/>
              <a:buNone/>
              <a:defRPr sz="2133"/>
            </a:lvl5pPr>
            <a:lvl6pPr lvl="5" rtl="0">
              <a:spcBef>
                <a:spcPts val="2133"/>
              </a:spcBef>
              <a:spcAft>
                <a:spcPts val="0"/>
              </a:spcAft>
              <a:buSzPts val="1600"/>
              <a:buNone/>
              <a:defRPr sz="2133"/>
            </a:lvl6pPr>
            <a:lvl7pPr lvl="6" rtl="0">
              <a:spcBef>
                <a:spcPts val="2133"/>
              </a:spcBef>
              <a:spcAft>
                <a:spcPts val="0"/>
              </a:spcAft>
              <a:buSzPts val="1600"/>
              <a:buNone/>
              <a:defRPr sz="2133"/>
            </a:lvl7pPr>
            <a:lvl8pPr lvl="7" rtl="0">
              <a:spcBef>
                <a:spcPts val="2133"/>
              </a:spcBef>
              <a:spcAft>
                <a:spcPts val="0"/>
              </a:spcAft>
              <a:buSzPts val="1600"/>
              <a:buNone/>
              <a:defRPr sz="2133"/>
            </a:lvl8pPr>
            <a:lvl9pPr lvl="8" rtl="0">
              <a:spcBef>
                <a:spcPts val="2133"/>
              </a:spcBef>
              <a:spcAft>
                <a:spcPts val="2133"/>
              </a:spcAft>
              <a:buSzPts val="1600"/>
              <a:buNone/>
              <a:defRPr sz="2133"/>
            </a:lvl9pPr>
          </a:lstStyle>
          <a:p>
            <a:r>
              <a:rPr lang="en-US"/>
              <a:t>Click to edit Master subtitle style</a:t>
            </a:r>
            <a:endParaRPr/>
          </a:p>
        </p:txBody>
      </p:sp>
      <p:sp>
        <p:nvSpPr>
          <p:cNvPr id="98" name="Google Shape;98;p13"/>
          <p:cNvSpPr txBox="1">
            <a:spLocks noGrp="1"/>
          </p:cNvSpPr>
          <p:nvPr>
            <p:ph type="title" idx="15"/>
          </p:nvPr>
        </p:nvSpPr>
        <p:spPr>
          <a:xfrm>
            <a:off x="773633" y="2659000"/>
            <a:ext cx="3582800" cy="1550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US"/>
              <a:t>Click to edit Master title style</a:t>
            </a:r>
            <a:endParaRPr/>
          </a:p>
        </p:txBody>
      </p:sp>
      <p:sp>
        <p:nvSpPr>
          <p:cNvPr id="99" name="Google Shape;99;p13"/>
          <p:cNvSpPr/>
          <p:nvPr/>
        </p:nvSpPr>
        <p:spPr>
          <a:xfrm>
            <a:off x="0" y="0"/>
            <a:ext cx="3606493" cy="864088"/>
          </a:xfrm>
          <a:custGeom>
            <a:avLst/>
            <a:gdLst/>
            <a:ahLst/>
            <a:cxnLst/>
            <a:rect l="l" t="t" r="r" b="b"/>
            <a:pathLst>
              <a:path w="40427" h="9686" extrusionOk="0">
                <a:moveTo>
                  <a:pt x="1" y="0"/>
                </a:moveTo>
                <a:lnTo>
                  <a:pt x="1" y="9058"/>
                </a:lnTo>
                <a:cubicBezTo>
                  <a:pt x="912" y="8420"/>
                  <a:pt x="1824" y="7812"/>
                  <a:pt x="2827" y="7417"/>
                </a:cubicBezTo>
                <a:cubicBezTo>
                  <a:pt x="4328" y="6846"/>
                  <a:pt x="5566" y="6613"/>
                  <a:pt x="6684" y="6613"/>
                </a:cubicBezTo>
                <a:cubicBezTo>
                  <a:pt x="9258" y="6613"/>
                  <a:pt x="11195" y="7850"/>
                  <a:pt x="14226" y="9058"/>
                </a:cubicBezTo>
                <a:cubicBezTo>
                  <a:pt x="15249" y="9459"/>
                  <a:pt x="16382" y="9685"/>
                  <a:pt x="17502" y="9685"/>
                </a:cubicBezTo>
                <a:cubicBezTo>
                  <a:pt x="18678" y="9685"/>
                  <a:pt x="19841" y="9436"/>
                  <a:pt x="20852" y="8876"/>
                </a:cubicBezTo>
                <a:cubicBezTo>
                  <a:pt x="22615" y="7873"/>
                  <a:pt x="23223" y="6657"/>
                  <a:pt x="25290" y="6657"/>
                </a:cubicBezTo>
                <a:cubicBezTo>
                  <a:pt x="25352" y="6656"/>
                  <a:pt x="25413" y="6655"/>
                  <a:pt x="25475" y="6655"/>
                </a:cubicBezTo>
                <a:cubicBezTo>
                  <a:pt x="27711" y="6655"/>
                  <a:pt x="29710" y="7399"/>
                  <a:pt x="31834" y="7399"/>
                </a:cubicBezTo>
                <a:cubicBezTo>
                  <a:pt x="32722" y="7399"/>
                  <a:pt x="33632" y="7269"/>
                  <a:pt x="34591" y="6900"/>
                </a:cubicBezTo>
                <a:cubicBezTo>
                  <a:pt x="37661" y="5745"/>
                  <a:pt x="39545" y="3587"/>
                  <a:pt x="40336" y="456"/>
                </a:cubicBezTo>
                <a:cubicBezTo>
                  <a:pt x="40366" y="304"/>
                  <a:pt x="40396" y="152"/>
                  <a:pt x="40427"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00" name="Google Shape;100;p13"/>
          <p:cNvSpPr/>
          <p:nvPr/>
        </p:nvSpPr>
        <p:spPr>
          <a:xfrm>
            <a:off x="314933" y="864100"/>
            <a:ext cx="89200" cy="90200"/>
          </a:xfrm>
          <a:custGeom>
            <a:avLst/>
            <a:gdLst/>
            <a:ahLst/>
            <a:cxnLst/>
            <a:rect l="l" t="t" r="r" b="b"/>
            <a:pathLst>
              <a:path w="2676" h="2706" extrusionOk="0">
                <a:moveTo>
                  <a:pt x="2676" y="1338"/>
                </a:moveTo>
                <a:cubicBezTo>
                  <a:pt x="2676" y="2098"/>
                  <a:pt x="2098" y="2706"/>
                  <a:pt x="1338" y="2706"/>
                </a:cubicBezTo>
                <a:cubicBezTo>
                  <a:pt x="609" y="2706"/>
                  <a:pt x="1" y="2098"/>
                  <a:pt x="1" y="1338"/>
                </a:cubicBezTo>
                <a:cubicBezTo>
                  <a:pt x="1" y="609"/>
                  <a:pt x="609" y="1"/>
                  <a:pt x="1338" y="1"/>
                </a:cubicBezTo>
                <a:cubicBezTo>
                  <a:pt x="2098" y="1"/>
                  <a:pt x="2676" y="609"/>
                  <a:pt x="2676" y="1338"/>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01" name="Google Shape;101;p13"/>
          <p:cNvSpPr/>
          <p:nvPr/>
        </p:nvSpPr>
        <p:spPr>
          <a:xfrm rot="-3600024" flipH="1">
            <a:off x="10367776" y="5873283"/>
            <a:ext cx="2604003" cy="1385256"/>
          </a:xfrm>
          <a:custGeom>
            <a:avLst/>
            <a:gdLst/>
            <a:ahLst/>
            <a:cxnLst/>
            <a:rect l="l" t="t" r="r" b="b"/>
            <a:pathLst>
              <a:path w="28056" h="14925" extrusionOk="0">
                <a:moveTo>
                  <a:pt x="19392" y="426"/>
                </a:moveTo>
                <a:cubicBezTo>
                  <a:pt x="19210" y="456"/>
                  <a:pt x="19058" y="487"/>
                  <a:pt x="18876" y="517"/>
                </a:cubicBezTo>
                <a:cubicBezTo>
                  <a:pt x="17265" y="882"/>
                  <a:pt x="15775" y="1642"/>
                  <a:pt x="14529" y="2736"/>
                </a:cubicBezTo>
                <a:cubicBezTo>
                  <a:pt x="13253" y="3861"/>
                  <a:pt x="12128" y="5289"/>
                  <a:pt x="10608" y="6140"/>
                </a:cubicBezTo>
                <a:cubicBezTo>
                  <a:pt x="8754" y="7174"/>
                  <a:pt x="6657" y="6657"/>
                  <a:pt x="4651" y="6839"/>
                </a:cubicBezTo>
                <a:cubicBezTo>
                  <a:pt x="3465" y="6931"/>
                  <a:pt x="2158" y="7356"/>
                  <a:pt x="1429" y="8359"/>
                </a:cubicBezTo>
                <a:cubicBezTo>
                  <a:pt x="0" y="10365"/>
                  <a:pt x="1611" y="12341"/>
                  <a:pt x="3374" y="13374"/>
                </a:cubicBezTo>
                <a:cubicBezTo>
                  <a:pt x="5532" y="14651"/>
                  <a:pt x="8207" y="14894"/>
                  <a:pt x="10669" y="14925"/>
                </a:cubicBezTo>
                <a:cubicBezTo>
                  <a:pt x="12918" y="14925"/>
                  <a:pt x="15198" y="14681"/>
                  <a:pt x="17356" y="14013"/>
                </a:cubicBezTo>
                <a:cubicBezTo>
                  <a:pt x="20304" y="13101"/>
                  <a:pt x="23587" y="11520"/>
                  <a:pt x="25806" y="9332"/>
                </a:cubicBezTo>
                <a:cubicBezTo>
                  <a:pt x="27417" y="7721"/>
                  <a:pt x="28055" y="5107"/>
                  <a:pt x="26931" y="3040"/>
                </a:cubicBezTo>
                <a:cubicBezTo>
                  <a:pt x="25532" y="517"/>
                  <a:pt x="21976" y="0"/>
                  <a:pt x="19392" y="426"/>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02" name="Google Shape;102;p13"/>
          <p:cNvSpPr/>
          <p:nvPr/>
        </p:nvSpPr>
        <p:spPr>
          <a:xfrm>
            <a:off x="337234" y="1068767"/>
            <a:ext cx="392133" cy="392133"/>
          </a:xfrm>
          <a:custGeom>
            <a:avLst/>
            <a:gdLst/>
            <a:ahLst/>
            <a:cxnLst/>
            <a:rect l="l" t="t" r="r" b="b"/>
            <a:pathLst>
              <a:path w="11764" h="11764" extrusionOk="0">
                <a:moveTo>
                  <a:pt x="11764" y="5897"/>
                </a:moveTo>
                <a:cubicBezTo>
                  <a:pt x="11764" y="9119"/>
                  <a:pt x="9119" y="11764"/>
                  <a:pt x="5867" y="11764"/>
                </a:cubicBezTo>
                <a:cubicBezTo>
                  <a:pt x="2645" y="11764"/>
                  <a:pt x="0" y="9119"/>
                  <a:pt x="0" y="5897"/>
                </a:cubicBezTo>
                <a:cubicBezTo>
                  <a:pt x="0" y="2645"/>
                  <a:pt x="2645" y="1"/>
                  <a:pt x="5867" y="1"/>
                </a:cubicBezTo>
                <a:cubicBezTo>
                  <a:pt x="9119" y="1"/>
                  <a:pt x="11764" y="2645"/>
                  <a:pt x="11764" y="5897"/>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03" name="Google Shape;103;p13"/>
          <p:cNvSpPr/>
          <p:nvPr/>
        </p:nvSpPr>
        <p:spPr>
          <a:xfrm>
            <a:off x="11389067" y="4325233"/>
            <a:ext cx="1740000" cy="1740000"/>
          </a:xfrm>
          <a:prstGeom prst="ellipse">
            <a:avLst/>
          </a:prstGeom>
          <a:noFill/>
          <a:ln w="9525" cap="flat"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Tree>
    <p:extLst>
      <p:ext uri="{BB962C8B-B14F-4D97-AF65-F5344CB8AC3E}">
        <p14:creationId xmlns:p14="http://schemas.microsoft.com/office/powerpoint/2010/main" val="3155624807"/>
      </p:ext>
    </p:extLst>
  </p:cSld>
  <p:clrMapOvr>
    <a:masterClrMapping/>
  </p:clrMapOvr>
  <p:hf sldNum="0" hdr="0" ftr="0" dt="0"/>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104"/>
        <p:cNvGrpSpPr/>
        <p:nvPr/>
      </p:nvGrpSpPr>
      <p:grpSpPr>
        <a:xfrm>
          <a:off x="0" y="0"/>
          <a:ext cx="0" cy="0"/>
          <a:chOff x="0" y="0"/>
          <a:chExt cx="0" cy="0"/>
        </a:xfrm>
      </p:grpSpPr>
      <p:sp>
        <p:nvSpPr>
          <p:cNvPr id="105" name="Google Shape;105;p14"/>
          <p:cNvSpPr txBox="1">
            <a:spLocks noGrp="1"/>
          </p:cNvSpPr>
          <p:nvPr>
            <p:ph type="title"/>
          </p:nvPr>
        </p:nvSpPr>
        <p:spPr>
          <a:xfrm>
            <a:off x="950967" y="593367"/>
            <a:ext cx="102904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US"/>
              <a:t>Click to edit Master title style</a:t>
            </a:r>
            <a:endParaRPr/>
          </a:p>
        </p:txBody>
      </p:sp>
      <p:sp>
        <p:nvSpPr>
          <p:cNvPr id="106" name="Google Shape;106;p14"/>
          <p:cNvSpPr/>
          <p:nvPr/>
        </p:nvSpPr>
        <p:spPr>
          <a:xfrm>
            <a:off x="-146434" y="5386401"/>
            <a:ext cx="2649579" cy="1618471"/>
          </a:xfrm>
          <a:custGeom>
            <a:avLst/>
            <a:gdLst/>
            <a:ahLst/>
            <a:cxnLst/>
            <a:rect l="l" t="t" r="r" b="b"/>
            <a:pathLst>
              <a:path w="19805" h="12098" extrusionOk="0">
                <a:moveTo>
                  <a:pt x="1" y="1"/>
                </a:moveTo>
                <a:lnTo>
                  <a:pt x="1" y="8410"/>
                </a:lnTo>
                <a:cubicBezTo>
                  <a:pt x="1" y="10453"/>
                  <a:pt x="1646" y="12098"/>
                  <a:pt x="3688" y="12098"/>
                </a:cubicBezTo>
                <a:lnTo>
                  <a:pt x="19804" y="12098"/>
                </a:lnTo>
                <a:lnTo>
                  <a:pt x="19008" y="11156"/>
                </a:lnTo>
                <a:cubicBezTo>
                  <a:pt x="17151" y="8927"/>
                  <a:pt x="14406" y="7641"/>
                  <a:pt x="11501" y="7641"/>
                </a:cubicBezTo>
                <a:lnTo>
                  <a:pt x="9790" y="7641"/>
                </a:lnTo>
                <a:lnTo>
                  <a:pt x="5956" y="2852"/>
                </a:lnTo>
                <a:cubicBezTo>
                  <a:pt x="4511" y="1049"/>
                  <a:pt x="2322" y="1"/>
                  <a:pt x="1" y="1"/>
                </a:cubicBezTo>
                <a:close/>
              </a:path>
            </a:pathLst>
          </a:custGeom>
          <a:solidFill>
            <a:srgbClr val="EBCAB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07" name="Google Shape;107;p14"/>
          <p:cNvSpPr/>
          <p:nvPr/>
        </p:nvSpPr>
        <p:spPr>
          <a:xfrm rot="-5400000">
            <a:off x="10122487" y="68377"/>
            <a:ext cx="2451035" cy="2049208"/>
          </a:xfrm>
          <a:custGeom>
            <a:avLst/>
            <a:gdLst/>
            <a:ahLst/>
            <a:cxnLst/>
            <a:rect l="l" t="t" r="r" b="b"/>
            <a:pathLst>
              <a:path w="23545" h="19685" extrusionOk="0">
                <a:moveTo>
                  <a:pt x="23545" y="1"/>
                </a:moveTo>
                <a:cubicBezTo>
                  <a:pt x="21250" y="1"/>
                  <a:pt x="19088" y="1115"/>
                  <a:pt x="17735" y="2972"/>
                </a:cubicBezTo>
                <a:lnTo>
                  <a:pt x="10904" y="12442"/>
                </a:lnTo>
                <a:lnTo>
                  <a:pt x="10798" y="12442"/>
                </a:lnTo>
                <a:cubicBezTo>
                  <a:pt x="7442" y="12442"/>
                  <a:pt x="4299" y="14008"/>
                  <a:pt x="2269" y="16674"/>
                </a:cubicBezTo>
                <a:lnTo>
                  <a:pt x="1" y="19685"/>
                </a:lnTo>
                <a:lnTo>
                  <a:pt x="19539" y="19685"/>
                </a:lnTo>
                <a:cubicBezTo>
                  <a:pt x="21754" y="19685"/>
                  <a:pt x="23545" y="17894"/>
                  <a:pt x="23545" y="15679"/>
                </a:cubicBezTo>
                <a:lnTo>
                  <a:pt x="23545" y="1"/>
                </a:lnTo>
                <a:close/>
              </a:path>
            </a:pathLst>
          </a:custGeom>
          <a:solidFill>
            <a:srgbClr val="EBCAB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08" name="Google Shape;108;p14"/>
          <p:cNvSpPr/>
          <p:nvPr/>
        </p:nvSpPr>
        <p:spPr>
          <a:xfrm>
            <a:off x="-1237334" y="-673790"/>
            <a:ext cx="1808289" cy="1808289"/>
          </a:xfrm>
          <a:custGeom>
            <a:avLst/>
            <a:gdLst/>
            <a:ahLst/>
            <a:cxnLst/>
            <a:rect l="l" t="t" r="r" b="b"/>
            <a:pathLst>
              <a:path w="15971" h="15971" fill="none" extrusionOk="0">
                <a:moveTo>
                  <a:pt x="15971" y="7986"/>
                </a:moveTo>
                <a:cubicBezTo>
                  <a:pt x="15971" y="12390"/>
                  <a:pt x="12389" y="15971"/>
                  <a:pt x="7986" y="15971"/>
                </a:cubicBezTo>
                <a:cubicBezTo>
                  <a:pt x="3569" y="15971"/>
                  <a:pt x="0" y="12390"/>
                  <a:pt x="0" y="7986"/>
                </a:cubicBezTo>
                <a:cubicBezTo>
                  <a:pt x="0" y="3569"/>
                  <a:pt x="3569" y="1"/>
                  <a:pt x="7986" y="1"/>
                </a:cubicBezTo>
                <a:cubicBezTo>
                  <a:pt x="12389" y="1"/>
                  <a:pt x="15971" y="3569"/>
                  <a:pt x="15971" y="7986"/>
                </a:cubicBezTo>
                <a:close/>
              </a:path>
            </a:pathLst>
          </a:custGeom>
          <a:noFill/>
          <a:ln w="19050" cap="flat" cmpd="sng">
            <a:solidFill>
              <a:schemeClr val="accent4"/>
            </a:solidFill>
            <a:prstDash val="solid"/>
            <a:miter lim="13264"/>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09" name="Google Shape;109;p14"/>
          <p:cNvSpPr/>
          <p:nvPr/>
        </p:nvSpPr>
        <p:spPr>
          <a:xfrm>
            <a:off x="11426372" y="5794828"/>
            <a:ext cx="1401445" cy="1277545"/>
          </a:xfrm>
          <a:custGeom>
            <a:avLst/>
            <a:gdLst/>
            <a:ahLst/>
            <a:cxnLst/>
            <a:rect l="l" t="t" r="r" b="b"/>
            <a:pathLst>
              <a:path w="18505" h="16869" extrusionOk="0">
                <a:moveTo>
                  <a:pt x="9252" y="0"/>
                </a:moveTo>
                <a:cubicBezTo>
                  <a:pt x="7094" y="0"/>
                  <a:pt x="4935" y="823"/>
                  <a:pt x="3290" y="2467"/>
                </a:cubicBezTo>
                <a:cubicBezTo>
                  <a:pt x="1" y="5770"/>
                  <a:pt x="1" y="11102"/>
                  <a:pt x="3290" y="14392"/>
                </a:cubicBezTo>
                <a:cubicBezTo>
                  <a:pt x="4935" y="16043"/>
                  <a:pt x="7094" y="16869"/>
                  <a:pt x="9252" y="16869"/>
                </a:cubicBezTo>
                <a:cubicBezTo>
                  <a:pt x="11411" y="16869"/>
                  <a:pt x="13570" y="16043"/>
                  <a:pt x="15215" y="14392"/>
                </a:cubicBezTo>
                <a:cubicBezTo>
                  <a:pt x="18504" y="11102"/>
                  <a:pt x="18504" y="5770"/>
                  <a:pt x="15215" y="2467"/>
                </a:cubicBezTo>
                <a:cubicBezTo>
                  <a:pt x="13570" y="823"/>
                  <a:pt x="11411" y="0"/>
                  <a:pt x="9252"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Tree>
    <p:extLst>
      <p:ext uri="{BB962C8B-B14F-4D97-AF65-F5344CB8AC3E}">
        <p14:creationId xmlns:p14="http://schemas.microsoft.com/office/powerpoint/2010/main" val="1839828544"/>
      </p:ext>
    </p:extLst>
  </p:cSld>
  <p:clrMapOvr>
    <a:masterClrMapping/>
  </p:clrMapOvr>
  <p:hf sldNum="0" hdr="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110"/>
        <p:cNvGrpSpPr/>
        <p:nvPr/>
      </p:nvGrpSpPr>
      <p:grpSpPr>
        <a:xfrm>
          <a:off x="0" y="0"/>
          <a:ext cx="0" cy="0"/>
          <a:chOff x="0" y="0"/>
          <a:chExt cx="0" cy="0"/>
        </a:xfrm>
      </p:grpSpPr>
      <p:sp>
        <p:nvSpPr>
          <p:cNvPr id="111" name="Google Shape;111;p15"/>
          <p:cNvSpPr txBox="1">
            <a:spLocks noGrp="1"/>
          </p:cNvSpPr>
          <p:nvPr>
            <p:ph type="title"/>
          </p:nvPr>
        </p:nvSpPr>
        <p:spPr>
          <a:xfrm>
            <a:off x="950967" y="593367"/>
            <a:ext cx="102904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US"/>
              <a:t>Click to edit Master title style</a:t>
            </a:r>
            <a:endParaRPr/>
          </a:p>
        </p:txBody>
      </p:sp>
      <p:sp>
        <p:nvSpPr>
          <p:cNvPr id="112" name="Google Shape;112;p15"/>
          <p:cNvSpPr/>
          <p:nvPr/>
        </p:nvSpPr>
        <p:spPr>
          <a:xfrm rot="10800000">
            <a:off x="-396979" y="-153150"/>
            <a:ext cx="2228912" cy="1224017"/>
          </a:xfrm>
          <a:custGeom>
            <a:avLst/>
            <a:gdLst/>
            <a:ahLst/>
            <a:cxnLst/>
            <a:rect l="l" t="t" r="r" b="b"/>
            <a:pathLst>
              <a:path w="51643" h="28360" extrusionOk="0">
                <a:moveTo>
                  <a:pt x="882" y="25168"/>
                </a:moveTo>
                <a:cubicBezTo>
                  <a:pt x="1459" y="24317"/>
                  <a:pt x="2280" y="23709"/>
                  <a:pt x="3131" y="23192"/>
                </a:cubicBezTo>
                <a:cubicBezTo>
                  <a:pt x="5532" y="21703"/>
                  <a:pt x="8268" y="20761"/>
                  <a:pt x="11095" y="20518"/>
                </a:cubicBezTo>
                <a:cubicBezTo>
                  <a:pt x="13861" y="20274"/>
                  <a:pt x="16627" y="20639"/>
                  <a:pt x="19393" y="20670"/>
                </a:cubicBezTo>
                <a:cubicBezTo>
                  <a:pt x="21155" y="20700"/>
                  <a:pt x="23010" y="20578"/>
                  <a:pt x="24590" y="19788"/>
                </a:cubicBezTo>
                <a:cubicBezTo>
                  <a:pt x="26870" y="18633"/>
                  <a:pt x="28298" y="16262"/>
                  <a:pt x="29241" y="13891"/>
                </a:cubicBezTo>
                <a:cubicBezTo>
                  <a:pt x="30183" y="11520"/>
                  <a:pt x="30761" y="8998"/>
                  <a:pt x="31976" y="6748"/>
                </a:cubicBezTo>
                <a:cubicBezTo>
                  <a:pt x="33375" y="4165"/>
                  <a:pt x="35654" y="2007"/>
                  <a:pt x="38451" y="1004"/>
                </a:cubicBezTo>
                <a:cubicBezTo>
                  <a:pt x="41217" y="1"/>
                  <a:pt x="44469" y="244"/>
                  <a:pt x="46931" y="1885"/>
                </a:cubicBezTo>
                <a:cubicBezTo>
                  <a:pt x="49180" y="3374"/>
                  <a:pt x="50609" y="5897"/>
                  <a:pt x="51126" y="8542"/>
                </a:cubicBezTo>
                <a:cubicBezTo>
                  <a:pt x="51642" y="11186"/>
                  <a:pt x="51308" y="13952"/>
                  <a:pt x="50518" y="16505"/>
                </a:cubicBezTo>
                <a:cubicBezTo>
                  <a:pt x="48937" y="21642"/>
                  <a:pt x="45168" y="26475"/>
                  <a:pt x="39910" y="27661"/>
                </a:cubicBezTo>
                <a:cubicBezTo>
                  <a:pt x="36718" y="28360"/>
                  <a:pt x="33405" y="27691"/>
                  <a:pt x="30183" y="27174"/>
                </a:cubicBezTo>
                <a:cubicBezTo>
                  <a:pt x="21915" y="25867"/>
                  <a:pt x="13435" y="25806"/>
                  <a:pt x="5137" y="26961"/>
                </a:cubicBezTo>
                <a:cubicBezTo>
                  <a:pt x="4012" y="27113"/>
                  <a:pt x="2888" y="27296"/>
                  <a:pt x="1824" y="27630"/>
                </a:cubicBezTo>
                <a:cubicBezTo>
                  <a:pt x="1186" y="27843"/>
                  <a:pt x="547" y="28299"/>
                  <a:pt x="243" y="27509"/>
                </a:cubicBezTo>
                <a:cubicBezTo>
                  <a:pt x="0" y="26809"/>
                  <a:pt x="517" y="25715"/>
                  <a:pt x="882" y="25168"/>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13" name="Google Shape;113;p15"/>
          <p:cNvSpPr/>
          <p:nvPr/>
        </p:nvSpPr>
        <p:spPr>
          <a:xfrm rot="7200014">
            <a:off x="10943047" y="5531898"/>
            <a:ext cx="2135479" cy="1567405"/>
          </a:xfrm>
          <a:custGeom>
            <a:avLst/>
            <a:gdLst/>
            <a:ahLst/>
            <a:cxnLst/>
            <a:rect l="l" t="t" r="r" b="b"/>
            <a:pathLst>
              <a:path w="42159" h="30944" extrusionOk="0">
                <a:moveTo>
                  <a:pt x="5988" y="9819"/>
                </a:moveTo>
                <a:cubicBezTo>
                  <a:pt x="5988" y="9819"/>
                  <a:pt x="12402" y="1"/>
                  <a:pt x="24195" y="1217"/>
                </a:cubicBezTo>
                <a:cubicBezTo>
                  <a:pt x="37387" y="2554"/>
                  <a:pt x="42159" y="19454"/>
                  <a:pt x="38451" y="24804"/>
                </a:cubicBezTo>
                <a:cubicBezTo>
                  <a:pt x="34195" y="30944"/>
                  <a:pt x="27569" y="20305"/>
                  <a:pt x="22037" y="23953"/>
                </a:cubicBezTo>
                <a:cubicBezTo>
                  <a:pt x="16596" y="27539"/>
                  <a:pt x="9727" y="28329"/>
                  <a:pt x="6900" y="25533"/>
                </a:cubicBezTo>
                <a:cubicBezTo>
                  <a:pt x="0" y="18724"/>
                  <a:pt x="5988" y="9819"/>
                  <a:pt x="5988" y="9819"/>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14" name="Google Shape;114;p15"/>
          <p:cNvSpPr/>
          <p:nvPr/>
        </p:nvSpPr>
        <p:spPr>
          <a:xfrm>
            <a:off x="11742585" y="4184634"/>
            <a:ext cx="898825" cy="894005"/>
          </a:xfrm>
          <a:custGeom>
            <a:avLst/>
            <a:gdLst/>
            <a:ahLst/>
            <a:cxnLst/>
            <a:rect l="l" t="t" r="r" b="b"/>
            <a:pathLst>
              <a:path w="5594" h="5564" extrusionOk="0">
                <a:moveTo>
                  <a:pt x="5593" y="2767"/>
                </a:moveTo>
                <a:cubicBezTo>
                  <a:pt x="5593" y="4317"/>
                  <a:pt x="4347" y="5563"/>
                  <a:pt x="2797" y="5563"/>
                </a:cubicBezTo>
                <a:cubicBezTo>
                  <a:pt x="1247" y="5563"/>
                  <a:pt x="0" y="4317"/>
                  <a:pt x="0" y="2767"/>
                </a:cubicBezTo>
                <a:cubicBezTo>
                  <a:pt x="0" y="1247"/>
                  <a:pt x="1247" y="1"/>
                  <a:pt x="2797" y="1"/>
                </a:cubicBezTo>
                <a:cubicBezTo>
                  <a:pt x="4347" y="1"/>
                  <a:pt x="5593" y="1247"/>
                  <a:pt x="5593" y="2767"/>
                </a:cubicBezTo>
                <a:close/>
              </a:path>
            </a:pathLst>
          </a:custGeom>
          <a:noFill/>
          <a:ln w="9525" cap="flat"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15" name="Google Shape;115;p15"/>
          <p:cNvSpPr/>
          <p:nvPr/>
        </p:nvSpPr>
        <p:spPr>
          <a:xfrm>
            <a:off x="754900" y="396734"/>
            <a:ext cx="392133" cy="392133"/>
          </a:xfrm>
          <a:custGeom>
            <a:avLst/>
            <a:gdLst/>
            <a:ahLst/>
            <a:cxnLst/>
            <a:rect l="l" t="t" r="r" b="b"/>
            <a:pathLst>
              <a:path w="11764" h="11764" extrusionOk="0">
                <a:moveTo>
                  <a:pt x="11764" y="5897"/>
                </a:moveTo>
                <a:cubicBezTo>
                  <a:pt x="11764" y="9119"/>
                  <a:pt x="9119" y="11764"/>
                  <a:pt x="5867" y="11764"/>
                </a:cubicBezTo>
                <a:cubicBezTo>
                  <a:pt x="2645" y="11764"/>
                  <a:pt x="0" y="9119"/>
                  <a:pt x="0" y="5897"/>
                </a:cubicBezTo>
                <a:cubicBezTo>
                  <a:pt x="0" y="2645"/>
                  <a:pt x="2645" y="1"/>
                  <a:pt x="5867" y="1"/>
                </a:cubicBezTo>
                <a:cubicBezTo>
                  <a:pt x="9119" y="1"/>
                  <a:pt x="11764" y="2645"/>
                  <a:pt x="11764" y="5897"/>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Tree>
    <p:extLst>
      <p:ext uri="{BB962C8B-B14F-4D97-AF65-F5344CB8AC3E}">
        <p14:creationId xmlns:p14="http://schemas.microsoft.com/office/powerpoint/2010/main" val="1042647004"/>
      </p:ext>
    </p:extLst>
  </p:cSld>
  <p:clrMapOvr>
    <a:masterClrMapping/>
  </p:clrMapOvr>
  <p:hf sldNum="0" hdr="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only 3">
  <p:cSld name="Title only 3">
    <p:spTree>
      <p:nvGrpSpPr>
        <p:cNvPr id="1" name="Shape 116"/>
        <p:cNvGrpSpPr/>
        <p:nvPr/>
      </p:nvGrpSpPr>
      <p:grpSpPr>
        <a:xfrm>
          <a:off x="0" y="0"/>
          <a:ext cx="0" cy="0"/>
          <a:chOff x="0" y="0"/>
          <a:chExt cx="0" cy="0"/>
        </a:xfrm>
      </p:grpSpPr>
      <p:sp>
        <p:nvSpPr>
          <p:cNvPr id="117" name="Google Shape;117;p16"/>
          <p:cNvSpPr txBox="1">
            <a:spLocks noGrp="1"/>
          </p:cNvSpPr>
          <p:nvPr>
            <p:ph type="title"/>
          </p:nvPr>
        </p:nvSpPr>
        <p:spPr>
          <a:xfrm>
            <a:off x="950967" y="593367"/>
            <a:ext cx="102904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US"/>
              <a:t>Click to edit Master title style</a:t>
            </a:r>
            <a:endParaRPr/>
          </a:p>
        </p:txBody>
      </p:sp>
      <p:sp>
        <p:nvSpPr>
          <p:cNvPr id="118" name="Google Shape;118;p16"/>
          <p:cNvSpPr/>
          <p:nvPr/>
        </p:nvSpPr>
        <p:spPr>
          <a:xfrm flipH="1">
            <a:off x="9005001" y="1"/>
            <a:ext cx="3186995" cy="763612"/>
          </a:xfrm>
          <a:custGeom>
            <a:avLst/>
            <a:gdLst/>
            <a:ahLst/>
            <a:cxnLst/>
            <a:rect l="l" t="t" r="r" b="b"/>
            <a:pathLst>
              <a:path w="40427" h="9686" extrusionOk="0">
                <a:moveTo>
                  <a:pt x="1" y="0"/>
                </a:moveTo>
                <a:lnTo>
                  <a:pt x="1" y="9058"/>
                </a:lnTo>
                <a:cubicBezTo>
                  <a:pt x="912" y="8420"/>
                  <a:pt x="1824" y="7812"/>
                  <a:pt x="2827" y="7417"/>
                </a:cubicBezTo>
                <a:cubicBezTo>
                  <a:pt x="4328" y="6846"/>
                  <a:pt x="5566" y="6613"/>
                  <a:pt x="6684" y="6613"/>
                </a:cubicBezTo>
                <a:cubicBezTo>
                  <a:pt x="9258" y="6613"/>
                  <a:pt x="11195" y="7850"/>
                  <a:pt x="14226" y="9058"/>
                </a:cubicBezTo>
                <a:cubicBezTo>
                  <a:pt x="15249" y="9459"/>
                  <a:pt x="16382" y="9685"/>
                  <a:pt x="17502" y="9685"/>
                </a:cubicBezTo>
                <a:cubicBezTo>
                  <a:pt x="18678" y="9685"/>
                  <a:pt x="19841" y="9436"/>
                  <a:pt x="20852" y="8876"/>
                </a:cubicBezTo>
                <a:cubicBezTo>
                  <a:pt x="22615" y="7873"/>
                  <a:pt x="23223" y="6657"/>
                  <a:pt x="25290" y="6657"/>
                </a:cubicBezTo>
                <a:cubicBezTo>
                  <a:pt x="25352" y="6656"/>
                  <a:pt x="25413" y="6655"/>
                  <a:pt x="25475" y="6655"/>
                </a:cubicBezTo>
                <a:cubicBezTo>
                  <a:pt x="27711" y="6655"/>
                  <a:pt x="29710" y="7399"/>
                  <a:pt x="31834" y="7399"/>
                </a:cubicBezTo>
                <a:cubicBezTo>
                  <a:pt x="32722" y="7399"/>
                  <a:pt x="33632" y="7269"/>
                  <a:pt x="34591" y="6900"/>
                </a:cubicBezTo>
                <a:cubicBezTo>
                  <a:pt x="37661" y="5745"/>
                  <a:pt x="39545" y="3587"/>
                  <a:pt x="40336" y="456"/>
                </a:cubicBezTo>
                <a:cubicBezTo>
                  <a:pt x="40366" y="304"/>
                  <a:pt x="40396" y="152"/>
                  <a:pt x="40427"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19" name="Google Shape;119;p16"/>
          <p:cNvSpPr/>
          <p:nvPr/>
        </p:nvSpPr>
        <p:spPr>
          <a:xfrm>
            <a:off x="-2187233" y="3741033"/>
            <a:ext cx="3035200" cy="3035200"/>
          </a:xfrm>
          <a:prstGeom prst="ellipse">
            <a:avLst/>
          </a:prstGeom>
          <a:noFill/>
          <a:ln w="9525" cap="flat"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20" name="Google Shape;120;p16"/>
          <p:cNvSpPr/>
          <p:nvPr/>
        </p:nvSpPr>
        <p:spPr>
          <a:xfrm>
            <a:off x="11332200" y="622867"/>
            <a:ext cx="704592" cy="704592"/>
          </a:xfrm>
          <a:custGeom>
            <a:avLst/>
            <a:gdLst/>
            <a:ahLst/>
            <a:cxnLst/>
            <a:rect l="l" t="t" r="r" b="b"/>
            <a:pathLst>
              <a:path w="17174" h="17174" extrusionOk="0">
                <a:moveTo>
                  <a:pt x="8481" y="61"/>
                </a:moveTo>
                <a:cubicBezTo>
                  <a:pt x="3769" y="92"/>
                  <a:pt x="0" y="3982"/>
                  <a:pt x="30" y="8694"/>
                </a:cubicBezTo>
                <a:cubicBezTo>
                  <a:pt x="91" y="13405"/>
                  <a:pt x="3952" y="17174"/>
                  <a:pt x="8693" y="17144"/>
                </a:cubicBezTo>
                <a:cubicBezTo>
                  <a:pt x="13405" y="17083"/>
                  <a:pt x="17174" y="13223"/>
                  <a:pt x="17113" y="8481"/>
                </a:cubicBezTo>
                <a:cubicBezTo>
                  <a:pt x="17082" y="3770"/>
                  <a:pt x="13222" y="0"/>
                  <a:pt x="8481" y="6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21" name="Google Shape;121;p16"/>
          <p:cNvSpPr/>
          <p:nvPr/>
        </p:nvSpPr>
        <p:spPr>
          <a:xfrm flipH="1">
            <a:off x="0" y="5940000"/>
            <a:ext cx="4099392" cy="918003"/>
          </a:xfrm>
          <a:custGeom>
            <a:avLst/>
            <a:gdLst/>
            <a:ahLst/>
            <a:cxnLst/>
            <a:rect l="l" t="t" r="r" b="b"/>
            <a:pathLst>
              <a:path w="37418" h="8379" extrusionOk="0">
                <a:moveTo>
                  <a:pt x="22572" y="1"/>
                </a:moveTo>
                <a:cubicBezTo>
                  <a:pt x="21393" y="1"/>
                  <a:pt x="20222" y="250"/>
                  <a:pt x="19210" y="810"/>
                </a:cubicBezTo>
                <a:cubicBezTo>
                  <a:pt x="17478" y="1813"/>
                  <a:pt x="16840" y="2999"/>
                  <a:pt x="14803" y="3029"/>
                </a:cubicBezTo>
                <a:cubicBezTo>
                  <a:pt x="14741" y="3030"/>
                  <a:pt x="14680" y="3031"/>
                  <a:pt x="14618" y="3031"/>
                </a:cubicBezTo>
                <a:cubicBezTo>
                  <a:pt x="12381" y="3031"/>
                  <a:pt x="10367" y="2287"/>
                  <a:pt x="8235" y="2287"/>
                </a:cubicBezTo>
                <a:cubicBezTo>
                  <a:pt x="7343" y="2287"/>
                  <a:pt x="6430" y="2417"/>
                  <a:pt x="5472" y="2786"/>
                </a:cubicBezTo>
                <a:cubicBezTo>
                  <a:pt x="2706" y="3850"/>
                  <a:pt x="912" y="5704"/>
                  <a:pt x="0" y="8379"/>
                </a:cubicBezTo>
                <a:lnTo>
                  <a:pt x="37417" y="8379"/>
                </a:lnTo>
                <a:lnTo>
                  <a:pt x="37417" y="2178"/>
                </a:lnTo>
                <a:cubicBezTo>
                  <a:pt x="37357" y="2209"/>
                  <a:pt x="37296" y="2239"/>
                  <a:pt x="37235" y="2239"/>
                </a:cubicBezTo>
                <a:cubicBezTo>
                  <a:pt x="35732" y="2814"/>
                  <a:pt x="34489" y="3050"/>
                  <a:pt x="33364" y="3050"/>
                </a:cubicBezTo>
                <a:cubicBezTo>
                  <a:pt x="30805" y="3050"/>
                  <a:pt x="28856" y="1832"/>
                  <a:pt x="25837" y="628"/>
                </a:cubicBezTo>
                <a:cubicBezTo>
                  <a:pt x="24828" y="227"/>
                  <a:pt x="23696" y="1"/>
                  <a:pt x="22572"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Tree>
    <p:extLst>
      <p:ext uri="{BB962C8B-B14F-4D97-AF65-F5344CB8AC3E}">
        <p14:creationId xmlns:p14="http://schemas.microsoft.com/office/powerpoint/2010/main" val="362554833"/>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4"/>
        <p:cNvGrpSpPr/>
        <p:nvPr/>
      </p:nvGrpSpPr>
      <p:grpSpPr>
        <a:xfrm>
          <a:off x="0" y="0"/>
          <a:ext cx="0" cy="0"/>
          <a:chOff x="0" y="0"/>
          <a:chExt cx="0" cy="0"/>
        </a:xfrm>
      </p:grpSpPr>
      <p:sp>
        <p:nvSpPr>
          <p:cNvPr id="25" name="Google Shape;25;p7"/>
          <p:cNvSpPr txBox="1">
            <a:spLocks noGrp="1"/>
          </p:cNvSpPr>
          <p:nvPr>
            <p:ph type="ctrTitle"/>
          </p:nvPr>
        </p:nvSpPr>
        <p:spPr>
          <a:xfrm>
            <a:off x="7768045" y="1861067"/>
            <a:ext cx="3615600" cy="1330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b="0"/>
            </a:lvl1pPr>
            <a:lvl2pPr lvl="1" algn="r" rtl="0">
              <a:spcBef>
                <a:spcPts val="0"/>
              </a:spcBef>
              <a:spcAft>
                <a:spcPts val="0"/>
              </a:spcAft>
              <a:buSzPts val="2400"/>
              <a:buNone/>
              <a:defRPr sz="3200"/>
            </a:lvl2pPr>
            <a:lvl3pPr lvl="2" algn="r" rtl="0">
              <a:spcBef>
                <a:spcPts val="0"/>
              </a:spcBef>
              <a:spcAft>
                <a:spcPts val="0"/>
              </a:spcAft>
              <a:buSzPts val="2400"/>
              <a:buNone/>
              <a:defRPr sz="3200"/>
            </a:lvl3pPr>
            <a:lvl4pPr lvl="3" algn="r" rtl="0">
              <a:spcBef>
                <a:spcPts val="0"/>
              </a:spcBef>
              <a:spcAft>
                <a:spcPts val="0"/>
              </a:spcAft>
              <a:buSzPts val="2400"/>
              <a:buNone/>
              <a:defRPr sz="3200"/>
            </a:lvl4pPr>
            <a:lvl5pPr lvl="4" algn="r" rtl="0">
              <a:spcBef>
                <a:spcPts val="0"/>
              </a:spcBef>
              <a:spcAft>
                <a:spcPts val="0"/>
              </a:spcAft>
              <a:buSzPts val="2400"/>
              <a:buNone/>
              <a:defRPr sz="3200"/>
            </a:lvl5pPr>
            <a:lvl6pPr lvl="5" algn="r" rtl="0">
              <a:spcBef>
                <a:spcPts val="0"/>
              </a:spcBef>
              <a:spcAft>
                <a:spcPts val="0"/>
              </a:spcAft>
              <a:buSzPts val="2400"/>
              <a:buNone/>
              <a:defRPr sz="3200"/>
            </a:lvl6pPr>
            <a:lvl7pPr lvl="6" algn="r" rtl="0">
              <a:spcBef>
                <a:spcPts val="0"/>
              </a:spcBef>
              <a:spcAft>
                <a:spcPts val="0"/>
              </a:spcAft>
              <a:buSzPts val="2400"/>
              <a:buNone/>
              <a:defRPr sz="3200"/>
            </a:lvl7pPr>
            <a:lvl8pPr lvl="7" algn="r" rtl="0">
              <a:spcBef>
                <a:spcPts val="0"/>
              </a:spcBef>
              <a:spcAft>
                <a:spcPts val="0"/>
              </a:spcAft>
              <a:buSzPts val="2400"/>
              <a:buNone/>
              <a:defRPr sz="3200"/>
            </a:lvl8pPr>
            <a:lvl9pPr lvl="8" algn="r" rtl="0">
              <a:spcBef>
                <a:spcPts val="0"/>
              </a:spcBef>
              <a:spcAft>
                <a:spcPts val="0"/>
              </a:spcAft>
              <a:buSzPts val="2400"/>
              <a:buNone/>
              <a:defRPr sz="3200"/>
            </a:lvl9pPr>
          </a:lstStyle>
          <a:p>
            <a:r>
              <a:rPr lang="en-US"/>
              <a:t>Click to edit Master title style</a:t>
            </a:r>
            <a:endParaRPr/>
          </a:p>
        </p:txBody>
      </p:sp>
      <p:sp>
        <p:nvSpPr>
          <p:cNvPr id="26" name="Google Shape;26;p7"/>
          <p:cNvSpPr txBox="1">
            <a:spLocks noGrp="1"/>
          </p:cNvSpPr>
          <p:nvPr>
            <p:ph type="subTitle" idx="1"/>
          </p:nvPr>
        </p:nvSpPr>
        <p:spPr>
          <a:xfrm>
            <a:off x="7167645" y="3283901"/>
            <a:ext cx="4216000" cy="26880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None/>
              <a:defRPr sz="2133">
                <a:solidFill>
                  <a:schemeClr val="accent3"/>
                </a:solidFill>
              </a:defRPr>
            </a:lvl1pPr>
            <a:lvl2pPr lvl="1" algn="r" rtl="0">
              <a:lnSpc>
                <a:spcPct val="100000"/>
              </a:lnSpc>
              <a:spcBef>
                <a:spcPts val="2133"/>
              </a:spcBef>
              <a:spcAft>
                <a:spcPts val="0"/>
              </a:spcAft>
              <a:buNone/>
              <a:defRPr sz="2133">
                <a:solidFill>
                  <a:schemeClr val="accent3"/>
                </a:solidFill>
              </a:defRPr>
            </a:lvl2pPr>
            <a:lvl3pPr lvl="2" algn="r" rtl="0">
              <a:lnSpc>
                <a:spcPct val="100000"/>
              </a:lnSpc>
              <a:spcBef>
                <a:spcPts val="2133"/>
              </a:spcBef>
              <a:spcAft>
                <a:spcPts val="0"/>
              </a:spcAft>
              <a:buNone/>
              <a:defRPr sz="2133">
                <a:solidFill>
                  <a:schemeClr val="accent3"/>
                </a:solidFill>
              </a:defRPr>
            </a:lvl3pPr>
            <a:lvl4pPr lvl="3" algn="r" rtl="0">
              <a:lnSpc>
                <a:spcPct val="100000"/>
              </a:lnSpc>
              <a:spcBef>
                <a:spcPts val="2133"/>
              </a:spcBef>
              <a:spcAft>
                <a:spcPts val="0"/>
              </a:spcAft>
              <a:buNone/>
              <a:defRPr sz="2133">
                <a:solidFill>
                  <a:schemeClr val="accent3"/>
                </a:solidFill>
              </a:defRPr>
            </a:lvl4pPr>
            <a:lvl5pPr lvl="4" algn="r" rtl="0">
              <a:lnSpc>
                <a:spcPct val="100000"/>
              </a:lnSpc>
              <a:spcBef>
                <a:spcPts val="2133"/>
              </a:spcBef>
              <a:spcAft>
                <a:spcPts val="0"/>
              </a:spcAft>
              <a:buNone/>
              <a:defRPr sz="2133">
                <a:solidFill>
                  <a:schemeClr val="accent3"/>
                </a:solidFill>
              </a:defRPr>
            </a:lvl5pPr>
            <a:lvl6pPr lvl="5" algn="r" rtl="0">
              <a:lnSpc>
                <a:spcPct val="100000"/>
              </a:lnSpc>
              <a:spcBef>
                <a:spcPts val="2133"/>
              </a:spcBef>
              <a:spcAft>
                <a:spcPts val="0"/>
              </a:spcAft>
              <a:buNone/>
              <a:defRPr sz="2133">
                <a:solidFill>
                  <a:schemeClr val="accent3"/>
                </a:solidFill>
              </a:defRPr>
            </a:lvl6pPr>
            <a:lvl7pPr lvl="6" algn="r" rtl="0">
              <a:lnSpc>
                <a:spcPct val="100000"/>
              </a:lnSpc>
              <a:spcBef>
                <a:spcPts val="2133"/>
              </a:spcBef>
              <a:spcAft>
                <a:spcPts val="0"/>
              </a:spcAft>
              <a:buNone/>
              <a:defRPr sz="2133">
                <a:solidFill>
                  <a:schemeClr val="accent3"/>
                </a:solidFill>
              </a:defRPr>
            </a:lvl7pPr>
            <a:lvl8pPr lvl="7" algn="r" rtl="0">
              <a:lnSpc>
                <a:spcPct val="100000"/>
              </a:lnSpc>
              <a:spcBef>
                <a:spcPts val="2133"/>
              </a:spcBef>
              <a:spcAft>
                <a:spcPts val="0"/>
              </a:spcAft>
              <a:buNone/>
              <a:defRPr sz="2133">
                <a:solidFill>
                  <a:schemeClr val="accent3"/>
                </a:solidFill>
              </a:defRPr>
            </a:lvl8pPr>
            <a:lvl9pPr lvl="8" algn="r" rtl="0">
              <a:lnSpc>
                <a:spcPct val="100000"/>
              </a:lnSpc>
              <a:spcBef>
                <a:spcPts val="2133"/>
              </a:spcBef>
              <a:spcAft>
                <a:spcPts val="2133"/>
              </a:spcAft>
              <a:buNone/>
              <a:defRPr sz="2133">
                <a:solidFill>
                  <a:schemeClr val="accent3"/>
                </a:solidFill>
              </a:defRPr>
            </a:lvl9pPr>
          </a:lstStyle>
          <a:p>
            <a:r>
              <a:rPr lang="en-US"/>
              <a:t>Click to edit Master subtitle style</a:t>
            </a:r>
            <a:endParaRPr/>
          </a:p>
        </p:txBody>
      </p:sp>
    </p:spTree>
    <p:extLst>
      <p:ext uri="{BB962C8B-B14F-4D97-AF65-F5344CB8AC3E}">
        <p14:creationId xmlns:p14="http://schemas.microsoft.com/office/powerpoint/2010/main" val="3821553688"/>
      </p:ext>
    </p:extLst>
  </p:cSld>
  <p:clrMapOvr>
    <a:masterClrMapping/>
  </p:clrMapOvr>
  <p:hf sldNum="0" hdr="0" ftr="0" dt="0"/>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122"/>
        <p:cNvGrpSpPr/>
        <p:nvPr/>
      </p:nvGrpSpPr>
      <p:grpSpPr>
        <a:xfrm>
          <a:off x="0" y="0"/>
          <a:ext cx="0" cy="0"/>
          <a:chOff x="0" y="0"/>
          <a:chExt cx="0" cy="0"/>
        </a:xfrm>
      </p:grpSpPr>
      <p:sp>
        <p:nvSpPr>
          <p:cNvPr id="123" name="Google Shape;123;p17"/>
          <p:cNvSpPr txBox="1">
            <a:spLocks noGrp="1"/>
          </p:cNvSpPr>
          <p:nvPr>
            <p:ph type="title"/>
          </p:nvPr>
        </p:nvSpPr>
        <p:spPr>
          <a:xfrm>
            <a:off x="950967" y="593367"/>
            <a:ext cx="102904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US"/>
              <a:t>Click to edit Master title style</a:t>
            </a:r>
            <a:endParaRPr/>
          </a:p>
        </p:txBody>
      </p:sp>
      <p:sp>
        <p:nvSpPr>
          <p:cNvPr id="124" name="Google Shape;124;p17"/>
          <p:cNvSpPr/>
          <p:nvPr/>
        </p:nvSpPr>
        <p:spPr>
          <a:xfrm flipH="1">
            <a:off x="9005001" y="1"/>
            <a:ext cx="3186995" cy="763612"/>
          </a:xfrm>
          <a:custGeom>
            <a:avLst/>
            <a:gdLst/>
            <a:ahLst/>
            <a:cxnLst/>
            <a:rect l="l" t="t" r="r" b="b"/>
            <a:pathLst>
              <a:path w="40427" h="9686" extrusionOk="0">
                <a:moveTo>
                  <a:pt x="1" y="0"/>
                </a:moveTo>
                <a:lnTo>
                  <a:pt x="1" y="9058"/>
                </a:lnTo>
                <a:cubicBezTo>
                  <a:pt x="912" y="8420"/>
                  <a:pt x="1824" y="7812"/>
                  <a:pt x="2827" y="7417"/>
                </a:cubicBezTo>
                <a:cubicBezTo>
                  <a:pt x="4328" y="6846"/>
                  <a:pt x="5566" y="6613"/>
                  <a:pt x="6684" y="6613"/>
                </a:cubicBezTo>
                <a:cubicBezTo>
                  <a:pt x="9258" y="6613"/>
                  <a:pt x="11195" y="7850"/>
                  <a:pt x="14226" y="9058"/>
                </a:cubicBezTo>
                <a:cubicBezTo>
                  <a:pt x="15249" y="9459"/>
                  <a:pt x="16382" y="9685"/>
                  <a:pt x="17502" y="9685"/>
                </a:cubicBezTo>
                <a:cubicBezTo>
                  <a:pt x="18678" y="9685"/>
                  <a:pt x="19841" y="9436"/>
                  <a:pt x="20852" y="8876"/>
                </a:cubicBezTo>
                <a:cubicBezTo>
                  <a:pt x="22615" y="7873"/>
                  <a:pt x="23223" y="6657"/>
                  <a:pt x="25290" y="6657"/>
                </a:cubicBezTo>
                <a:cubicBezTo>
                  <a:pt x="25352" y="6656"/>
                  <a:pt x="25413" y="6655"/>
                  <a:pt x="25475" y="6655"/>
                </a:cubicBezTo>
                <a:cubicBezTo>
                  <a:pt x="27711" y="6655"/>
                  <a:pt x="29710" y="7399"/>
                  <a:pt x="31834" y="7399"/>
                </a:cubicBezTo>
                <a:cubicBezTo>
                  <a:pt x="32722" y="7399"/>
                  <a:pt x="33632" y="7269"/>
                  <a:pt x="34591" y="6900"/>
                </a:cubicBezTo>
                <a:cubicBezTo>
                  <a:pt x="37661" y="5745"/>
                  <a:pt x="39545" y="3587"/>
                  <a:pt x="40336" y="456"/>
                </a:cubicBezTo>
                <a:cubicBezTo>
                  <a:pt x="40366" y="304"/>
                  <a:pt x="40396" y="152"/>
                  <a:pt x="40427"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25" name="Google Shape;125;p17"/>
          <p:cNvSpPr/>
          <p:nvPr/>
        </p:nvSpPr>
        <p:spPr>
          <a:xfrm>
            <a:off x="-2187233" y="3741033"/>
            <a:ext cx="3035200" cy="3035200"/>
          </a:xfrm>
          <a:prstGeom prst="ellipse">
            <a:avLst/>
          </a:prstGeom>
          <a:noFill/>
          <a:ln w="9525" cap="flat"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26" name="Google Shape;126;p17"/>
          <p:cNvSpPr/>
          <p:nvPr/>
        </p:nvSpPr>
        <p:spPr>
          <a:xfrm>
            <a:off x="11332200" y="622867"/>
            <a:ext cx="704592" cy="704592"/>
          </a:xfrm>
          <a:custGeom>
            <a:avLst/>
            <a:gdLst/>
            <a:ahLst/>
            <a:cxnLst/>
            <a:rect l="l" t="t" r="r" b="b"/>
            <a:pathLst>
              <a:path w="17174" h="17174" extrusionOk="0">
                <a:moveTo>
                  <a:pt x="8481" y="61"/>
                </a:moveTo>
                <a:cubicBezTo>
                  <a:pt x="3769" y="92"/>
                  <a:pt x="0" y="3982"/>
                  <a:pt x="30" y="8694"/>
                </a:cubicBezTo>
                <a:cubicBezTo>
                  <a:pt x="91" y="13405"/>
                  <a:pt x="3952" y="17174"/>
                  <a:pt x="8693" y="17144"/>
                </a:cubicBezTo>
                <a:cubicBezTo>
                  <a:pt x="13405" y="17083"/>
                  <a:pt x="17174" y="13223"/>
                  <a:pt x="17113" y="8481"/>
                </a:cubicBezTo>
                <a:cubicBezTo>
                  <a:pt x="17082" y="3770"/>
                  <a:pt x="13222" y="0"/>
                  <a:pt x="8481" y="6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27" name="Google Shape;127;p17"/>
          <p:cNvSpPr/>
          <p:nvPr/>
        </p:nvSpPr>
        <p:spPr>
          <a:xfrm flipH="1">
            <a:off x="0" y="5940000"/>
            <a:ext cx="4099392" cy="918003"/>
          </a:xfrm>
          <a:custGeom>
            <a:avLst/>
            <a:gdLst/>
            <a:ahLst/>
            <a:cxnLst/>
            <a:rect l="l" t="t" r="r" b="b"/>
            <a:pathLst>
              <a:path w="37418" h="8379" extrusionOk="0">
                <a:moveTo>
                  <a:pt x="22572" y="1"/>
                </a:moveTo>
                <a:cubicBezTo>
                  <a:pt x="21393" y="1"/>
                  <a:pt x="20222" y="250"/>
                  <a:pt x="19210" y="810"/>
                </a:cubicBezTo>
                <a:cubicBezTo>
                  <a:pt x="17478" y="1813"/>
                  <a:pt x="16840" y="2999"/>
                  <a:pt x="14803" y="3029"/>
                </a:cubicBezTo>
                <a:cubicBezTo>
                  <a:pt x="14741" y="3030"/>
                  <a:pt x="14680" y="3031"/>
                  <a:pt x="14618" y="3031"/>
                </a:cubicBezTo>
                <a:cubicBezTo>
                  <a:pt x="12381" y="3031"/>
                  <a:pt x="10367" y="2287"/>
                  <a:pt x="8235" y="2287"/>
                </a:cubicBezTo>
                <a:cubicBezTo>
                  <a:pt x="7343" y="2287"/>
                  <a:pt x="6430" y="2417"/>
                  <a:pt x="5472" y="2786"/>
                </a:cubicBezTo>
                <a:cubicBezTo>
                  <a:pt x="2706" y="3850"/>
                  <a:pt x="912" y="5704"/>
                  <a:pt x="0" y="8379"/>
                </a:cubicBezTo>
                <a:lnTo>
                  <a:pt x="37417" y="8379"/>
                </a:lnTo>
                <a:lnTo>
                  <a:pt x="37417" y="2178"/>
                </a:lnTo>
                <a:cubicBezTo>
                  <a:pt x="37357" y="2209"/>
                  <a:pt x="37296" y="2239"/>
                  <a:pt x="37235" y="2239"/>
                </a:cubicBezTo>
                <a:cubicBezTo>
                  <a:pt x="35732" y="2814"/>
                  <a:pt x="34489" y="3050"/>
                  <a:pt x="33364" y="3050"/>
                </a:cubicBezTo>
                <a:cubicBezTo>
                  <a:pt x="30805" y="3050"/>
                  <a:pt x="28856" y="1832"/>
                  <a:pt x="25837" y="628"/>
                </a:cubicBezTo>
                <a:cubicBezTo>
                  <a:pt x="24828" y="227"/>
                  <a:pt x="23696" y="1"/>
                  <a:pt x="22572"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28" name="Google Shape;128;p17"/>
          <p:cNvSpPr txBox="1">
            <a:spLocks noGrp="1"/>
          </p:cNvSpPr>
          <p:nvPr>
            <p:ph type="subTitle" idx="1"/>
          </p:nvPr>
        </p:nvSpPr>
        <p:spPr>
          <a:xfrm>
            <a:off x="1378264" y="4379525"/>
            <a:ext cx="1536000" cy="500000"/>
          </a:xfrm>
          <a:prstGeom prst="rect">
            <a:avLst/>
          </a:prstGeom>
        </p:spPr>
        <p:txBody>
          <a:bodyPr spcFirstLastPara="1" wrap="square" lIns="91425" tIns="91425" rIns="91425" bIns="91425" anchor="ctr" anchorCtr="0">
            <a:noAutofit/>
          </a:bodyPr>
          <a:lstStyle>
            <a:lvl1pPr lvl="0" algn="ctr">
              <a:spcBef>
                <a:spcPts val="0"/>
              </a:spcBef>
              <a:spcAft>
                <a:spcPts val="0"/>
              </a:spcAft>
              <a:buSzPts val="1600"/>
              <a:buNone/>
              <a:defRPr sz="2133" b="1">
                <a:solidFill>
                  <a:schemeClr val="accent5"/>
                </a:solidFill>
              </a:defRPr>
            </a:lvl1pPr>
            <a:lvl2pPr lvl="1">
              <a:spcBef>
                <a:spcPts val="0"/>
              </a:spcBef>
              <a:spcAft>
                <a:spcPts val="0"/>
              </a:spcAft>
              <a:buSzPts val="1400"/>
              <a:buNone/>
              <a:defRPr/>
            </a:lvl2pPr>
            <a:lvl3pPr lvl="2">
              <a:spcBef>
                <a:spcPts val="2133"/>
              </a:spcBef>
              <a:spcAft>
                <a:spcPts val="0"/>
              </a:spcAft>
              <a:buSzPts val="1400"/>
              <a:buNone/>
              <a:defRPr/>
            </a:lvl3pPr>
            <a:lvl4pPr lvl="3">
              <a:spcBef>
                <a:spcPts val="2133"/>
              </a:spcBef>
              <a:spcAft>
                <a:spcPts val="0"/>
              </a:spcAft>
              <a:buSzPts val="1400"/>
              <a:buNone/>
              <a:defRPr/>
            </a:lvl4pPr>
            <a:lvl5pPr lvl="4">
              <a:spcBef>
                <a:spcPts val="2133"/>
              </a:spcBef>
              <a:spcAft>
                <a:spcPts val="0"/>
              </a:spcAft>
              <a:buSzPts val="1400"/>
              <a:buNone/>
              <a:defRPr/>
            </a:lvl5pPr>
            <a:lvl6pPr lvl="5">
              <a:spcBef>
                <a:spcPts val="2133"/>
              </a:spcBef>
              <a:spcAft>
                <a:spcPts val="0"/>
              </a:spcAft>
              <a:buSzPts val="1400"/>
              <a:buNone/>
              <a:defRPr/>
            </a:lvl6pPr>
            <a:lvl7pPr lvl="6">
              <a:spcBef>
                <a:spcPts val="2133"/>
              </a:spcBef>
              <a:spcAft>
                <a:spcPts val="0"/>
              </a:spcAft>
              <a:buSzPts val="1400"/>
              <a:buNone/>
              <a:defRPr/>
            </a:lvl7pPr>
            <a:lvl8pPr lvl="7">
              <a:spcBef>
                <a:spcPts val="2133"/>
              </a:spcBef>
              <a:spcAft>
                <a:spcPts val="0"/>
              </a:spcAft>
              <a:buSzPts val="1400"/>
              <a:buNone/>
              <a:defRPr/>
            </a:lvl8pPr>
            <a:lvl9pPr lvl="8">
              <a:spcBef>
                <a:spcPts val="2133"/>
              </a:spcBef>
              <a:spcAft>
                <a:spcPts val="2133"/>
              </a:spcAft>
              <a:buSzPts val="1400"/>
              <a:buNone/>
              <a:defRPr/>
            </a:lvl9pPr>
          </a:lstStyle>
          <a:p>
            <a:r>
              <a:rPr lang="en-US"/>
              <a:t>Click to edit Master subtitle style</a:t>
            </a:r>
            <a:endParaRPr/>
          </a:p>
        </p:txBody>
      </p:sp>
      <p:sp>
        <p:nvSpPr>
          <p:cNvPr id="129" name="Google Shape;129;p17"/>
          <p:cNvSpPr txBox="1">
            <a:spLocks noGrp="1"/>
          </p:cNvSpPr>
          <p:nvPr>
            <p:ph type="subTitle" idx="2"/>
          </p:nvPr>
        </p:nvSpPr>
        <p:spPr>
          <a:xfrm>
            <a:off x="1191064" y="4874500"/>
            <a:ext cx="1910400" cy="845200"/>
          </a:xfrm>
          <a:prstGeom prst="rect">
            <a:avLst/>
          </a:prstGeom>
          <a:noFill/>
        </p:spPr>
        <p:txBody>
          <a:bodyPr spcFirstLastPara="1" wrap="square" lIns="91425" tIns="91425" rIns="91425" bIns="91425" anchor="ctr" anchorCtr="0">
            <a:noAutofit/>
          </a:bodyPr>
          <a:lstStyle>
            <a:lvl1pPr lvl="0" algn="ctr">
              <a:spcBef>
                <a:spcPts val="0"/>
              </a:spcBef>
              <a:spcAft>
                <a:spcPts val="0"/>
              </a:spcAft>
              <a:buSzPts val="1400"/>
              <a:buNone/>
              <a:defRPr sz="1867"/>
            </a:lvl1pPr>
            <a:lvl2pPr lvl="1">
              <a:spcBef>
                <a:spcPts val="0"/>
              </a:spcBef>
              <a:spcAft>
                <a:spcPts val="0"/>
              </a:spcAft>
              <a:buSzPts val="1400"/>
              <a:buNone/>
              <a:defRPr/>
            </a:lvl2pPr>
            <a:lvl3pPr lvl="2">
              <a:spcBef>
                <a:spcPts val="2133"/>
              </a:spcBef>
              <a:spcAft>
                <a:spcPts val="0"/>
              </a:spcAft>
              <a:buSzPts val="1400"/>
              <a:buNone/>
              <a:defRPr/>
            </a:lvl3pPr>
            <a:lvl4pPr lvl="3">
              <a:spcBef>
                <a:spcPts val="2133"/>
              </a:spcBef>
              <a:spcAft>
                <a:spcPts val="0"/>
              </a:spcAft>
              <a:buSzPts val="1400"/>
              <a:buNone/>
              <a:defRPr/>
            </a:lvl4pPr>
            <a:lvl5pPr lvl="4">
              <a:spcBef>
                <a:spcPts val="2133"/>
              </a:spcBef>
              <a:spcAft>
                <a:spcPts val="0"/>
              </a:spcAft>
              <a:buSzPts val="1400"/>
              <a:buNone/>
              <a:defRPr/>
            </a:lvl5pPr>
            <a:lvl6pPr lvl="5">
              <a:spcBef>
                <a:spcPts val="2133"/>
              </a:spcBef>
              <a:spcAft>
                <a:spcPts val="0"/>
              </a:spcAft>
              <a:buSzPts val="1400"/>
              <a:buNone/>
              <a:defRPr/>
            </a:lvl6pPr>
            <a:lvl7pPr lvl="6">
              <a:spcBef>
                <a:spcPts val="2133"/>
              </a:spcBef>
              <a:spcAft>
                <a:spcPts val="0"/>
              </a:spcAft>
              <a:buSzPts val="1400"/>
              <a:buNone/>
              <a:defRPr/>
            </a:lvl7pPr>
            <a:lvl8pPr lvl="7">
              <a:spcBef>
                <a:spcPts val="2133"/>
              </a:spcBef>
              <a:spcAft>
                <a:spcPts val="0"/>
              </a:spcAft>
              <a:buSzPts val="1400"/>
              <a:buNone/>
              <a:defRPr/>
            </a:lvl8pPr>
            <a:lvl9pPr lvl="8">
              <a:spcBef>
                <a:spcPts val="2133"/>
              </a:spcBef>
              <a:spcAft>
                <a:spcPts val="2133"/>
              </a:spcAft>
              <a:buSzPts val="1400"/>
              <a:buNone/>
              <a:defRPr/>
            </a:lvl9pPr>
          </a:lstStyle>
          <a:p>
            <a:r>
              <a:rPr lang="en-US"/>
              <a:t>Click to edit Master subtitle style</a:t>
            </a:r>
            <a:endParaRPr/>
          </a:p>
        </p:txBody>
      </p:sp>
      <p:sp>
        <p:nvSpPr>
          <p:cNvPr id="130" name="Google Shape;130;p17"/>
          <p:cNvSpPr txBox="1">
            <a:spLocks noGrp="1"/>
          </p:cNvSpPr>
          <p:nvPr>
            <p:ph type="subTitle" idx="3"/>
          </p:nvPr>
        </p:nvSpPr>
        <p:spPr>
          <a:xfrm>
            <a:off x="4006201" y="4379525"/>
            <a:ext cx="1536000" cy="50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sz="2133" b="1"/>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r>
              <a:rPr lang="en-US"/>
              <a:t>Click to edit Master subtitle style</a:t>
            </a:r>
            <a:endParaRPr/>
          </a:p>
        </p:txBody>
      </p:sp>
      <p:sp>
        <p:nvSpPr>
          <p:cNvPr id="131" name="Google Shape;131;p17"/>
          <p:cNvSpPr txBox="1">
            <a:spLocks noGrp="1"/>
          </p:cNvSpPr>
          <p:nvPr>
            <p:ph type="subTitle" idx="4"/>
          </p:nvPr>
        </p:nvSpPr>
        <p:spPr>
          <a:xfrm>
            <a:off x="3819001" y="4874500"/>
            <a:ext cx="1910400" cy="845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1400"/>
              <a:buNone/>
              <a:defRPr sz="1867"/>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r>
              <a:rPr lang="en-US"/>
              <a:t>Click to edit Master subtitle style</a:t>
            </a:r>
            <a:endParaRPr/>
          </a:p>
        </p:txBody>
      </p:sp>
      <p:sp>
        <p:nvSpPr>
          <p:cNvPr id="132" name="Google Shape;132;p17"/>
          <p:cNvSpPr txBox="1">
            <a:spLocks noGrp="1"/>
          </p:cNvSpPr>
          <p:nvPr>
            <p:ph type="subTitle" idx="5"/>
          </p:nvPr>
        </p:nvSpPr>
        <p:spPr>
          <a:xfrm>
            <a:off x="6635195" y="4379525"/>
            <a:ext cx="1539200" cy="50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sz="2133" b="1">
                <a:solidFill>
                  <a:schemeClr val="accent1"/>
                </a:solidFill>
              </a:defRPr>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r>
              <a:rPr lang="en-US"/>
              <a:t>Click to edit Master subtitle style</a:t>
            </a:r>
            <a:endParaRPr/>
          </a:p>
        </p:txBody>
      </p:sp>
      <p:sp>
        <p:nvSpPr>
          <p:cNvPr id="133" name="Google Shape;133;p17"/>
          <p:cNvSpPr txBox="1">
            <a:spLocks noGrp="1"/>
          </p:cNvSpPr>
          <p:nvPr>
            <p:ph type="subTitle" idx="6"/>
          </p:nvPr>
        </p:nvSpPr>
        <p:spPr>
          <a:xfrm>
            <a:off x="6449595" y="4874500"/>
            <a:ext cx="1910400" cy="845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1400"/>
              <a:buNone/>
              <a:defRPr sz="1867"/>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r>
              <a:rPr lang="en-US"/>
              <a:t>Click to edit Master subtitle style</a:t>
            </a:r>
            <a:endParaRPr/>
          </a:p>
        </p:txBody>
      </p:sp>
      <p:sp>
        <p:nvSpPr>
          <p:cNvPr id="134" name="Google Shape;134;p17"/>
          <p:cNvSpPr txBox="1">
            <a:spLocks noGrp="1"/>
          </p:cNvSpPr>
          <p:nvPr>
            <p:ph type="subTitle" idx="7"/>
          </p:nvPr>
        </p:nvSpPr>
        <p:spPr>
          <a:xfrm>
            <a:off x="9263137" y="4379525"/>
            <a:ext cx="1536000" cy="50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sz="2133" b="1">
                <a:solidFill>
                  <a:schemeClr val="accent6"/>
                </a:solidFill>
              </a:defRPr>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r>
              <a:rPr lang="en-US"/>
              <a:t>Click to edit Master subtitle style</a:t>
            </a:r>
            <a:endParaRPr/>
          </a:p>
        </p:txBody>
      </p:sp>
      <p:sp>
        <p:nvSpPr>
          <p:cNvPr id="135" name="Google Shape;135;p17"/>
          <p:cNvSpPr txBox="1">
            <a:spLocks noGrp="1"/>
          </p:cNvSpPr>
          <p:nvPr>
            <p:ph type="subTitle" idx="8"/>
          </p:nvPr>
        </p:nvSpPr>
        <p:spPr>
          <a:xfrm>
            <a:off x="9075937" y="4874500"/>
            <a:ext cx="1910400" cy="845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1400"/>
              <a:buNone/>
              <a:defRPr sz="1867"/>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r>
              <a:rPr lang="en-US"/>
              <a:t>Click to edit Master subtitle style</a:t>
            </a:r>
            <a:endParaRPr/>
          </a:p>
        </p:txBody>
      </p:sp>
    </p:spTree>
    <p:extLst>
      <p:ext uri="{BB962C8B-B14F-4D97-AF65-F5344CB8AC3E}">
        <p14:creationId xmlns:p14="http://schemas.microsoft.com/office/powerpoint/2010/main" val="2820236034"/>
      </p:ext>
    </p:extLst>
  </p:cSld>
  <p:clrMapOvr>
    <a:masterClrMapping/>
  </p:clrMapOvr>
  <p:hf sldNum="0" hdr="0" ftr="0" dt="0"/>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136"/>
        <p:cNvGrpSpPr/>
        <p:nvPr/>
      </p:nvGrpSpPr>
      <p:grpSpPr>
        <a:xfrm>
          <a:off x="0" y="0"/>
          <a:ext cx="0" cy="0"/>
          <a:chOff x="0" y="0"/>
          <a:chExt cx="0" cy="0"/>
        </a:xfrm>
      </p:grpSpPr>
      <p:sp>
        <p:nvSpPr>
          <p:cNvPr id="137" name="Google Shape;137;p18"/>
          <p:cNvSpPr txBox="1">
            <a:spLocks noGrp="1"/>
          </p:cNvSpPr>
          <p:nvPr>
            <p:ph type="title"/>
          </p:nvPr>
        </p:nvSpPr>
        <p:spPr>
          <a:xfrm>
            <a:off x="950967" y="593367"/>
            <a:ext cx="102904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US"/>
              <a:t>Click to edit Master title style</a:t>
            </a:r>
            <a:endParaRPr/>
          </a:p>
        </p:txBody>
      </p:sp>
      <p:sp>
        <p:nvSpPr>
          <p:cNvPr id="138" name="Google Shape;138;p18"/>
          <p:cNvSpPr/>
          <p:nvPr/>
        </p:nvSpPr>
        <p:spPr>
          <a:xfrm rot="10800000" flipH="1">
            <a:off x="-184534" y="-136389"/>
            <a:ext cx="2649579" cy="1618471"/>
          </a:xfrm>
          <a:custGeom>
            <a:avLst/>
            <a:gdLst/>
            <a:ahLst/>
            <a:cxnLst/>
            <a:rect l="l" t="t" r="r" b="b"/>
            <a:pathLst>
              <a:path w="19805" h="12098" extrusionOk="0">
                <a:moveTo>
                  <a:pt x="1" y="1"/>
                </a:moveTo>
                <a:lnTo>
                  <a:pt x="1" y="8410"/>
                </a:lnTo>
                <a:cubicBezTo>
                  <a:pt x="1" y="10453"/>
                  <a:pt x="1646" y="12098"/>
                  <a:pt x="3688" y="12098"/>
                </a:cubicBezTo>
                <a:lnTo>
                  <a:pt x="19804" y="12098"/>
                </a:lnTo>
                <a:lnTo>
                  <a:pt x="19008" y="11156"/>
                </a:lnTo>
                <a:cubicBezTo>
                  <a:pt x="17151" y="8927"/>
                  <a:pt x="14406" y="7641"/>
                  <a:pt x="11501" y="7641"/>
                </a:cubicBezTo>
                <a:lnTo>
                  <a:pt x="9790" y="7641"/>
                </a:lnTo>
                <a:lnTo>
                  <a:pt x="5956" y="2852"/>
                </a:lnTo>
                <a:cubicBezTo>
                  <a:pt x="4511" y="1049"/>
                  <a:pt x="2322" y="1"/>
                  <a:pt x="1" y="1"/>
                </a:cubicBezTo>
                <a:close/>
              </a:path>
            </a:pathLst>
          </a:custGeom>
          <a:solidFill>
            <a:srgbClr val="EBCAB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39" name="Google Shape;139;p18"/>
          <p:cNvSpPr/>
          <p:nvPr/>
        </p:nvSpPr>
        <p:spPr>
          <a:xfrm rot="-5400000" flipH="1">
            <a:off x="10084387" y="4750896"/>
            <a:ext cx="2451035" cy="2049208"/>
          </a:xfrm>
          <a:custGeom>
            <a:avLst/>
            <a:gdLst/>
            <a:ahLst/>
            <a:cxnLst/>
            <a:rect l="l" t="t" r="r" b="b"/>
            <a:pathLst>
              <a:path w="23545" h="19685" extrusionOk="0">
                <a:moveTo>
                  <a:pt x="23545" y="1"/>
                </a:moveTo>
                <a:cubicBezTo>
                  <a:pt x="21250" y="1"/>
                  <a:pt x="19088" y="1115"/>
                  <a:pt x="17735" y="2972"/>
                </a:cubicBezTo>
                <a:lnTo>
                  <a:pt x="10904" y="12442"/>
                </a:lnTo>
                <a:lnTo>
                  <a:pt x="10798" y="12442"/>
                </a:lnTo>
                <a:cubicBezTo>
                  <a:pt x="7442" y="12442"/>
                  <a:pt x="4299" y="14008"/>
                  <a:pt x="2269" y="16674"/>
                </a:cubicBezTo>
                <a:lnTo>
                  <a:pt x="1" y="19685"/>
                </a:lnTo>
                <a:lnTo>
                  <a:pt x="19539" y="19685"/>
                </a:lnTo>
                <a:cubicBezTo>
                  <a:pt x="21754" y="19685"/>
                  <a:pt x="23545" y="17894"/>
                  <a:pt x="23545" y="15679"/>
                </a:cubicBezTo>
                <a:lnTo>
                  <a:pt x="23545" y="1"/>
                </a:lnTo>
                <a:close/>
              </a:path>
            </a:pathLst>
          </a:custGeom>
          <a:solidFill>
            <a:srgbClr val="EBCAB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40" name="Google Shape;140;p18"/>
          <p:cNvSpPr/>
          <p:nvPr/>
        </p:nvSpPr>
        <p:spPr>
          <a:xfrm rot="10800000" flipH="1">
            <a:off x="-1275434" y="5733984"/>
            <a:ext cx="1808289" cy="1808289"/>
          </a:xfrm>
          <a:custGeom>
            <a:avLst/>
            <a:gdLst/>
            <a:ahLst/>
            <a:cxnLst/>
            <a:rect l="l" t="t" r="r" b="b"/>
            <a:pathLst>
              <a:path w="15971" h="15971" fill="none" extrusionOk="0">
                <a:moveTo>
                  <a:pt x="15971" y="7986"/>
                </a:moveTo>
                <a:cubicBezTo>
                  <a:pt x="15971" y="12390"/>
                  <a:pt x="12389" y="15971"/>
                  <a:pt x="7986" y="15971"/>
                </a:cubicBezTo>
                <a:cubicBezTo>
                  <a:pt x="3569" y="15971"/>
                  <a:pt x="0" y="12390"/>
                  <a:pt x="0" y="7986"/>
                </a:cubicBezTo>
                <a:cubicBezTo>
                  <a:pt x="0" y="3569"/>
                  <a:pt x="3569" y="1"/>
                  <a:pt x="7986" y="1"/>
                </a:cubicBezTo>
                <a:cubicBezTo>
                  <a:pt x="12389" y="1"/>
                  <a:pt x="15971" y="3569"/>
                  <a:pt x="15971" y="7986"/>
                </a:cubicBezTo>
                <a:close/>
              </a:path>
            </a:pathLst>
          </a:custGeom>
          <a:noFill/>
          <a:ln w="19050" cap="flat" cmpd="sng">
            <a:solidFill>
              <a:schemeClr val="accent4"/>
            </a:solidFill>
            <a:prstDash val="solid"/>
            <a:miter lim="13264"/>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41" name="Google Shape;141;p18"/>
          <p:cNvSpPr/>
          <p:nvPr/>
        </p:nvSpPr>
        <p:spPr>
          <a:xfrm rot="10800000" flipH="1">
            <a:off x="11388272" y="-203890"/>
            <a:ext cx="1401445" cy="1277545"/>
          </a:xfrm>
          <a:custGeom>
            <a:avLst/>
            <a:gdLst/>
            <a:ahLst/>
            <a:cxnLst/>
            <a:rect l="l" t="t" r="r" b="b"/>
            <a:pathLst>
              <a:path w="18505" h="16869" extrusionOk="0">
                <a:moveTo>
                  <a:pt x="9252" y="0"/>
                </a:moveTo>
                <a:cubicBezTo>
                  <a:pt x="7094" y="0"/>
                  <a:pt x="4935" y="823"/>
                  <a:pt x="3290" y="2467"/>
                </a:cubicBezTo>
                <a:cubicBezTo>
                  <a:pt x="1" y="5770"/>
                  <a:pt x="1" y="11102"/>
                  <a:pt x="3290" y="14392"/>
                </a:cubicBezTo>
                <a:cubicBezTo>
                  <a:pt x="4935" y="16043"/>
                  <a:pt x="7094" y="16869"/>
                  <a:pt x="9252" y="16869"/>
                </a:cubicBezTo>
                <a:cubicBezTo>
                  <a:pt x="11411" y="16869"/>
                  <a:pt x="13570" y="16043"/>
                  <a:pt x="15215" y="14392"/>
                </a:cubicBezTo>
                <a:cubicBezTo>
                  <a:pt x="18504" y="11102"/>
                  <a:pt x="18504" y="5770"/>
                  <a:pt x="15215" y="2467"/>
                </a:cubicBezTo>
                <a:cubicBezTo>
                  <a:pt x="13570" y="823"/>
                  <a:pt x="11411" y="0"/>
                  <a:pt x="9252"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42" name="Google Shape;142;p18"/>
          <p:cNvSpPr txBox="1">
            <a:spLocks noGrp="1"/>
          </p:cNvSpPr>
          <p:nvPr>
            <p:ph type="subTitle" idx="1"/>
          </p:nvPr>
        </p:nvSpPr>
        <p:spPr>
          <a:xfrm>
            <a:off x="1608899" y="1847659"/>
            <a:ext cx="2537600" cy="509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2"/>
              </a:buClr>
              <a:buSzPts val="1800"/>
              <a:buNone/>
              <a:defRPr b="1">
                <a:solidFill>
                  <a:schemeClr val="lt2"/>
                </a:solidFill>
              </a:defRPr>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r>
              <a:rPr lang="en-US"/>
              <a:t>Click to edit Master subtitle style</a:t>
            </a:r>
            <a:endParaRPr/>
          </a:p>
        </p:txBody>
      </p:sp>
      <p:sp>
        <p:nvSpPr>
          <p:cNvPr id="143" name="Google Shape;143;p18"/>
          <p:cNvSpPr txBox="1">
            <a:spLocks noGrp="1"/>
          </p:cNvSpPr>
          <p:nvPr>
            <p:ph type="subTitle" idx="2"/>
          </p:nvPr>
        </p:nvSpPr>
        <p:spPr>
          <a:xfrm>
            <a:off x="1608899" y="2241333"/>
            <a:ext cx="33312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None/>
              <a:defRPr sz="1867"/>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r>
              <a:rPr lang="en-US"/>
              <a:t>Click to edit Master subtitle style</a:t>
            </a:r>
            <a:endParaRPr/>
          </a:p>
        </p:txBody>
      </p:sp>
      <p:sp>
        <p:nvSpPr>
          <p:cNvPr id="144" name="Google Shape;144;p18"/>
          <p:cNvSpPr txBox="1">
            <a:spLocks noGrp="1"/>
          </p:cNvSpPr>
          <p:nvPr>
            <p:ph type="subTitle" idx="3"/>
          </p:nvPr>
        </p:nvSpPr>
        <p:spPr>
          <a:xfrm>
            <a:off x="1608899" y="3331509"/>
            <a:ext cx="2537600" cy="509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2"/>
              </a:buClr>
              <a:buSzPts val="1800"/>
              <a:buNone/>
              <a:defRPr b="1">
                <a:solidFill>
                  <a:schemeClr val="accent6"/>
                </a:solidFill>
              </a:defRPr>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r>
              <a:rPr lang="en-US"/>
              <a:t>Click to edit Master subtitle style</a:t>
            </a:r>
            <a:endParaRPr/>
          </a:p>
        </p:txBody>
      </p:sp>
      <p:sp>
        <p:nvSpPr>
          <p:cNvPr id="145" name="Google Shape;145;p18"/>
          <p:cNvSpPr txBox="1">
            <a:spLocks noGrp="1"/>
          </p:cNvSpPr>
          <p:nvPr>
            <p:ph type="subTitle" idx="4"/>
          </p:nvPr>
        </p:nvSpPr>
        <p:spPr>
          <a:xfrm>
            <a:off x="1608899" y="3725176"/>
            <a:ext cx="33312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None/>
              <a:defRPr sz="1867"/>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r>
              <a:rPr lang="en-US"/>
              <a:t>Click to edit Master subtitle style</a:t>
            </a:r>
            <a:endParaRPr/>
          </a:p>
        </p:txBody>
      </p:sp>
      <p:sp>
        <p:nvSpPr>
          <p:cNvPr id="146" name="Google Shape;146;p18"/>
          <p:cNvSpPr txBox="1">
            <a:spLocks noGrp="1"/>
          </p:cNvSpPr>
          <p:nvPr>
            <p:ph type="subTitle" idx="5"/>
          </p:nvPr>
        </p:nvSpPr>
        <p:spPr>
          <a:xfrm>
            <a:off x="1608899" y="4807441"/>
            <a:ext cx="2537600" cy="509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2"/>
              </a:buClr>
              <a:buSzPts val="1800"/>
              <a:buNone/>
              <a:defRPr b="1">
                <a:solidFill>
                  <a:schemeClr val="accent1"/>
                </a:solidFill>
              </a:defRPr>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r>
              <a:rPr lang="en-US"/>
              <a:t>Click to edit Master subtitle style</a:t>
            </a:r>
            <a:endParaRPr/>
          </a:p>
        </p:txBody>
      </p:sp>
      <p:sp>
        <p:nvSpPr>
          <p:cNvPr id="147" name="Google Shape;147;p18"/>
          <p:cNvSpPr txBox="1">
            <a:spLocks noGrp="1"/>
          </p:cNvSpPr>
          <p:nvPr>
            <p:ph type="subTitle" idx="6"/>
          </p:nvPr>
        </p:nvSpPr>
        <p:spPr>
          <a:xfrm>
            <a:off x="1608899" y="5201101"/>
            <a:ext cx="33312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None/>
              <a:defRPr sz="1867"/>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r>
              <a:rPr lang="en-US"/>
              <a:t>Click to edit Master subtitle style</a:t>
            </a:r>
            <a:endParaRPr/>
          </a:p>
        </p:txBody>
      </p:sp>
      <p:sp>
        <p:nvSpPr>
          <p:cNvPr id="148" name="Google Shape;148;p18"/>
          <p:cNvSpPr txBox="1">
            <a:spLocks noGrp="1"/>
          </p:cNvSpPr>
          <p:nvPr>
            <p:ph type="subTitle" idx="7"/>
          </p:nvPr>
        </p:nvSpPr>
        <p:spPr>
          <a:xfrm>
            <a:off x="7392701" y="1844300"/>
            <a:ext cx="3190400" cy="5096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lt2"/>
              </a:buClr>
              <a:buSzPts val="1800"/>
              <a:buNone/>
              <a:defRPr sz="2133" b="1">
                <a:solidFill>
                  <a:schemeClr val="accent4"/>
                </a:solidFill>
              </a:defRPr>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r>
              <a:rPr lang="en-US"/>
              <a:t>Click to edit Master subtitle style</a:t>
            </a:r>
            <a:endParaRPr/>
          </a:p>
        </p:txBody>
      </p:sp>
      <p:sp>
        <p:nvSpPr>
          <p:cNvPr id="149" name="Google Shape;149;p18"/>
          <p:cNvSpPr txBox="1">
            <a:spLocks noGrp="1"/>
          </p:cNvSpPr>
          <p:nvPr>
            <p:ph type="subTitle" idx="8"/>
          </p:nvPr>
        </p:nvSpPr>
        <p:spPr>
          <a:xfrm>
            <a:off x="7251901" y="2241313"/>
            <a:ext cx="3331200" cy="763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1400"/>
              <a:buNone/>
              <a:defRPr sz="1867"/>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r>
              <a:rPr lang="en-US"/>
              <a:t>Click to edit Master subtitle style</a:t>
            </a:r>
            <a:endParaRPr/>
          </a:p>
        </p:txBody>
      </p:sp>
      <p:sp>
        <p:nvSpPr>
          <p:cNvPr id="150" name="Google Shape;150;p18"/>
          <p:cNvSpPr txBox="1">
            <a:spLocks noGrp="1"/>
          </p:cNvSpPr>
          <p:nvPr>
            <p:ph type="subTitle" idx="9"/>
          </p:nvPr>
        </p:nvSpPr>
        <p:spPr>
          <a:xfrm>
            <a:off x="7392701" y="3334844"/>
            <a:ext cx="3190400" cy="5096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lt2"/>
              </a:buClr>
              <a:buSzPts val="1800"/>
              <a:buNone/>
              <a:defRPr b="1">
                <a:solidFill>
                  <a:schemeClr val="accent5"/>
                </a:solidFill>
              </a:defRPr>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r>
              <a:rPr lang="en-US"/>
              <a:t>Click to edit Master subtitle style</a:t>
            </a:r>
            <a:endParaRPr/>
          </a:p>
        </p:txBody>
      </p:sp>
      <p:sp>
        <p:nvSpPr>
          <p:cNvPr id="151" name="Google Shape;151;p18"/>
          <p:cNvSpPr txBox="1">
            <a:spLocks noGrp="1"/>
          </p:cNvSpPr>
          <p:nvPr>
            <p:ph type="subTitle" idx="13"/>
          </p:nvPr>
        </p:nvSpPr>
        <p:spPr>
          <a:xfrm>
            <a:off x="7251901" y="3725165"/>
            <a:ext cx="3331200" cy="763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1400"/>
              <a:buNone/>
              <a:defRPr sz="1600">
                <a:solidFill>
                  <a:srgbClr val="000000"/>
                </a:solidFill>
              </a:defRPr>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r>
              <a:rPr lang="en-US"/>
              <a:t>Click to edit Master subtitle style</a:t>
            </a:r>
            <a:endParaRPr/>
          </a:p>
        </p:txBody>
      </p:sp>
      <p:sp>
        <p:nvSpPr>
          <p:cNvPr id="152" name="Google Shape;152;p18"/>
          <p:cNvSpPr txBox="1">
            <a:spLocks noGrp="1"/>
          </p:cNvSpPr>
          <p:nvPr>
            <p:ph type="subTitle" idx="14"/>
          </p:nvPr>
        </p:nvSpPr>
        <p:spPr>
          <a:xfrm>
            <a:off x="7392701" y="4810777"/>
            <a:ext cx="3190400" cy="5096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lt2"/>
              </a:buClr>
              <a:buSzPts val="1800"/>
              <a:buNone/>
              <a:defRPr b="1">
                <a:solidFill>
                  <a:schemeClr val="accent2"/>
                </a:solidFill>
              </a:defRPr>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r>
              <a:rPr lang="en-US"/>
              <a:t>Click to edit Master subtitle style</a:t>
            </a:r>
            <a:endParaRPr/>
          </a:p>
        </p:txBody>
      </p:sp>
      <p:sp>
        <p:nvSpPr>
          <p:cNvPr id="153" name="Google Shape;153;p18"/>
          <p:cNvSpPr txBox="1">
            <a:spLocks noGrp="1"/>
          </p:cNvSpPr>
          <p:nvPr>
            <p:ph type="subTitle" idx="15"/>
          </p:nvPr>
        </p:nvSpPr>
        <p:spPr>
          <a:xfrm>
            <a:off x="7251901" y="5201099"/>
            <a:ext cx="3331200" cy="763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1400"/>
              <a:buNone/>
              <a:defRPr sz="1600">
                <a:solidFill>
                  <a:srgbClr val="000000"/>
                </a:solidFill>
              </a:defRPr>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r>
              <a:rPr lang="en-US"/>
              <a:t>Click to edit Master subtitle style</a:t>
            </a:r>
            <a:endParaRPr/>
          </a:p>
        </p:txBody>
      </p:sp>
    </p:spTree>
    <p:extLst>
      <p:ext uri="{BB962C8B-B14F-4D97-AF65-F5344CB8AC3E}">
        <p14:creationId xmlns:p14="http://schemas.microsoft.com/office/powerpoint/2010/main" val="870227358"/>
      </p:ext>
    </p:extLst>
  </p:cSld>
  <p:clrMapOvr>
    <a:masterClrMapping/>
  </p:clrMapOvr>
  <p:hf sldNum="0" hdr="0" ftr="0" dt="0"/>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itle only 4">
  <p:cSld name="Title only 4">
    <p:spTree>
      <p:nvGrpSpPr>
        <p:cNvPr id="1" name="Shape 154"/>
        <p:cNvGrpSpPr/>
        <p:nvPr/>
      </p:nvGrpSpPr>
      <p:grpSpPr>
        <a:xfrm>
          <a:off x="0" y="0"/>
          <a:ext cx="0" cy="0"/>
          <a:chOff x="0" y="0"/>
          <a:chExt cx="0" cy="0"/>
        </a:xfrm>
      </p:grpSpPr>
      <p:sp>
        <p:nvSpPr>
          <p:cNvPr id="155" name="Google Shape;155;p19"/>
          <p:cNvSpPr/>
          <p:nvPr/>
        </p:nvSpPr>
        <p:spPr>
          <a:xfrm rot="10800000">
            <a:off x="-22469" y="-43472"/>
            <a:ext cx="4099392" cy="918003"/>
          </a:xfrm>
          <a:custGeom>
            <a:avLst/>
            <a:gdLst/>
            <a:ahLst/>
            <a:cxnLst/>
            <a:rect l="l" t="t" r="r" b="b"/>
            <a:pathLst>
              <a:path w="37418" h="8379" extrusionOk="0">
                <a:moveTo>
                  <a:pt x="22572" y="1"/>
                </a:moveTo>
                <a:cubicBezTo>
                  <a:pt x="21393" y="1"/>
                  <a:pt x="20222" y="250"/>
                  <a:pt x="19210" y="810"/>
                </a:cubicBezTo>
                <a:cubicBezTo>
                  <a:pt x="17478" y="1813"/>
                  <a:pt x="16840" y="2999"/>
                  <a:pt x="14803" y="3029"/>
                </a:cubicBezTo>
                <a:cubicBezTo>
                  <a:pt x="14741" y="3030"/>
                  <a:pt x="14680" y="3031"/>
                  <a:pt x="14618" y="3031"/>
                </a:cubicBezTo>
                <a:cubicBezTo>
                  <a:pt x="12381" y="3031"/>
                  <a:pt x="10367" y="2287"/>
                  <a:pt x="8235" y="2287"/>
                </a:cubicBezTo>
                <a:cubicBezTo>
                  <a:pt x="7343" y="2287"/>
                  <a:pt x="6430" y="2417"/>
                  <a:pt x="5472" y="2786"/>
                </a:cubicBezTo>
                <a:cubicBezTo>
                  <a:pt x="2706" y="3850"/>
                  <a:pt x="912" y="5704"/>
                  <a:pt x="0" y="8379"/>
                </a:cubicBezTo>
                <a:lnTo>
                  <a:pt x="37417" y="8379"/>
                </a:lnTo>
                <a:lnTo>
                  <a:pt x="37417" y="2178"/>
                </a:lnTo>
                <a:cubicBezTo>
                  <a:pt x="37357" y="2209"/>
                  <a:pt x="37296" y="2239"/>
                  <a:pt x="37235" y="2239"/>
                </a:cubicBezTo>
                <a:cubicBezTo>
                  <a:pt x="35732" y="2814"/>
                  <a:pt x="34489" y="3050"/>
                  <a:pt x="33364" y="3050"/>
                </a:cubicBezTo>
                <a:cubicBezTo>
                  <a:pt x="30805" y="3050"/>
                  <a:pt x="28856" y="1832"/>
                  <a:pt x="25837" y="628"/>
                </a:cubicBezTo>
                <a:cubicBezTo>
                  <a:pt x="24828" y="227"/>
                  <a:pt x="23696" y="1"/>
                  <a:pt x="22572"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56" name="Google Shape;156;p19"/>
          <p:cNvSpPr/>
          <p:nvPr/>
        </p:nvSpPr>
        <p:spPr>
          <a:xfrm rot="-3600024" flipH="1">
            <a:off x="10414887" y="5707495"/>
            <a:ext cx="2604003" cy="1385256"/>
          </a:xfrm>
          <a:custGeom>
            <a:avLst/>
            <a:gdLst/>
            <a:ahLst/>
            <a:cxnLst/>
            <a:rect l="l" t="t" r="r" b="b"/>
            <a:pathLst>
              <a:path w="28056" h="14925" extrusionOk="0">
                <a:moveTo>
                  <a:pt x="19392" y="426"/>
                </a:moveTo>
                <a:cubicBezTo>
                  <a:pt x="19210" y="456"/>
                  <a:pt x="19058" y="487"/>
                  <a:pt x="18876" y="517"/>
                </a:cubicBezTo>
                <a:cubicBezTo>
                  <a:pt x="17265" y="882"/>
                  <a:pt x="15775" y="1642"/>
                  <a:pt x="14529" y="2736"/>
                </a:cubicBezTo>
                <a:cubicBezTo>
                  <a:pt x="13253" y="3861"/>
                  <a:pt x="12128" y="5289"/>
                  <a:pt x="10608" y="6140"/>
                </a:cubicBezTo>
                <a:cubicBezTo>
                  <a:pt x="8754" y="7174"/>
                  <a:pt x="6657" y="6657"/>
                  <a:pt x="4651" y="6839"/>
                </a:cubicBezTo>
                <a:cubicBezTo>
                  <a:pt x="3465" y="6931"/>
                  <a:pt x="2158" y="7356"/>
                  <a:pt x="1429" y="8359"/>
                </a:cubicBezTo>
                <a:cubicBezTo>
                  <a:pt x="0" y="10365"/>
                  <a:pt x="1611" y="12341"/>
                  <a:pt x="3374" y="13374"/>
                </a:cubicBezTo>
                <a:cubicBezTo>
                  <a:pt x="5532" y="14651"/>
                  <a:pt x="8207" y="14894"/>
                  <a:pt x="10669" y="14925"/>
                </a:cubicBezTo>
                <a:cubicBezTo>
                  <a:pt x="12918" y="14925"/>
                  <a:pt x="15198" y="14681"/>
                  <a:pt x="17356" y="14013"/>
                </a:cubicBezTo>
                <a:cubicBezTo>
                  <a:pt x="20304" y="13101"/>
                  <a:pt x="23587" y="11520"/>
                  <a:pt x="25806" y="9332"/>
                </a:cubicBezTo>
                <a:cubicBezTo>
                  <a:pt x="27417" y="7721"/>
                  <a:pt x="28055" y="5107"/>
                  <a:pt x="26931" y="3040"/>
                </a:cubicBezTo>
                <a:cubicBezTo>
                  <a:pt x="25532" y="517"/>
                  <a:pt x="21976" y="0"/>
                  <a:pt x="19392" y="426"/>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57" name="Google Shape;157;p19"/>
          <p:cNvSpPr/>
          <p:nvPr/>
        </p:nvSpPr>
        <p:spPr>
          <a:xfrm rot="10800000">
            <a:off x="11591029" y="5530784"/>
            <a:ext cx="1808289" cy="1808289"/>
          </a:xfrm>
          <a:custGeom>
            <a:avLst/>
            <a:gdLst/>
            <a:ahLst/>
            <a:cxnLst/>
            <a:rect l="l" t="t" r="r" b="b"/>
            <a:pathLst>
              <a:path w="15971" h="15971" fill="none" extrusionOk="0">
                <a:moveTo>
                  <a:pt x="15971" y="7986"/>
                </a:moveTo>
                <a:cubicBezTo>
                  <a:pt x="15971" y="12390"/>
                  <a:pt x="12389" y="15971"/>
                  <a:pt x="7986" y="15971"/>
                </a:cubicBezTo>
                <a:cubicBezTo>
                  <a:pt x="3569" y="15971"/>
                  <a:pt x="0" y="12390"/>
                  <a:pt x="0" y="7986"/>
                </a:cubicBezTo>
                <a:cubicBezTo>
                  <a:pt x="0" y="3569"/>
                  <a:pt x="3569" y="1"/>
                  <a:pt x="7986" y="1"/>
                </a:cubicBezTo>
                <a:cubicBezTo>
                  <a:pt x="12389" y="1"/>
                  <a:pt x="15971" y="3569"/>
                  <a:pt x="15971" y="7986"/>
                </a:cubicBezTo>
                <a:close/>
              </a:path>
            </a:pathLst>
          </a:custGeom>
          <a:noFill/>
          <a:ln w="19050" cap="flat" cmpd="sng">
            <a:solidFill>
              <a:schemeClr val="accent4"/>
            </a:solidFill>
            <a:prstDash val="solid"/>
            <a:miter lim="13264"/>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58" name="Google Shape;158;p19"/>
          <p:cNvSpPr/>
          <p:nvPr/>
        </p:nvSpPr>
        <p:spPr>
          <a:xfrm rot="10800000">
            <a:off x="-665835" y="-407090"/>
            <a:ext cx="1401445" cy="1277545"/>
          </a:xfrm>
          <a:custGeom>
            <a:avLst/>
            <a:gdLst/>
            <a:ahLst/>
            <a:cxnLst/>
            <a:rect l="l" t="t" r="r" b="b"/>
            <a:pathLst>
              <a:path w="18505" h="16869" extrusionOk="0">
                <a:moveTo>
                  <a:pt x="9252" y="0"/>
                </a:moveTo>
                <a:cubicBezTo>
                  <a:pt x="7094" y="0"/>
                  <a:pt x="4935" y="823"/>
                  <a:pt x="3290" y="2467"/>
                </a:cubicBezTo>
                <a:cubicBezTo>
                  <a:pt x="1" y="5770"/>
                  <a:pt x="1" y="11102"/>
                  <a:pt x="3290" y="14392"/>
                </a:cubicBezTo>
                <a:cubicBezTo>
                  <a:pt x="4935" y="16043"/>
                  <a:pt x="7094" y="16869"/>
                  <a:pt x="9252" y="16869"/>
                </a:cubicBezTo>
                <a:cubicBezTo>
                  <a:pt x="11411" y="16869"/>
                  <a:pt x="13570" y="16043"/>
                  <a:pt x="15215" y="14392"/>
                </a:cubicBezTo>
                <a:cubicBezTo>
                  <a:pt x="18504" y="11102"/>
                  <a:pt x="18504" y="5770"/>
                  <a:pt x="15215" y="2467"/>
                </a:cubicBezTo>
                <a:cubicBezTo>
                  <a:pt x="13570" y="823"/>
                  <a:pt x="11411" y="0"/>
                  <a:pt x="9252"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Tree>
    <p:extLst>
      <p:ext uri="{BB962C8B-B14F-4D97-AF65-F5344CB8AC3E}">
        <p14:creationId xmlns:p14="http://schemas.microsoft.com/office/powerpoint/2010/main" val="1611991056"/>
      </p:ext>
    </p:extLst>
  </p:cSld>
  <p:clrMapOvr>
    <a:masterClrMapping/>
  </p:clrMapOvr>
  <p:hf sldNum="0" hdr="0" ftr="0" dt="0"/>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itle only 5">
  <p:cSld name="Title only 5">
    <p:spTree>
      <p:nvGrpSpPr>
        <p:cNvPr id="1" name="Shape 159"/>
        <p:cNvGrpSpPr/>
        <p:nvPr/>
      </p:nvGrpSpPr>
      <p:grpSpPr>
        <a:xfrm>
          <a:off x="0" y="0"/>
          <a:ext cx="0" cy="0"/>
          <a:chOff x="0" y="0"/>
          <a:chExt cx="0" cy="0"/>
        </a:xfrm>
      </p:grpSpPr>
      <p:sp>
        <p:nvSpPr>
          <p:cNvPr id="160" name="Google Shape;160;p20"/>
          <p:cNvSpPr txBox="1">
            <a:spLocks noGrp="1"/>
          </p:cNvSpPr>
          <p:nvPr>
            <p:ph type="title"/>
          </p:nvPr>
        </p:nvSpPr>
        <p:spPr>
          <a:xfrm>
            <a:off x="950967" y="593367"/>
            <a:ext cx="102904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US"/>
              <a:t>Click to edit Master title style</a:t>
            </a:r>
            <a:endParaRPr/>
          </a:p>
        </p:txBody>
      </p:sp>
      <p:sp>
        <p:nvSpPr>
          <p:cNvPr id="161" name="Google Shape;161;p20"/>
          <p:cNvSpPr/>
          <p:nvPr/>
        </p:nvSpPr>
        <p:spPr>
          <a:xfrm rot="3600024">
            <a:off x="-757112" y="5873283"/>
            <a:ext cx="2604003" cy="1385256"/>
          </a:xfrm>
          <a:custGeom>
            <a:avLst/>
            <a:gdLst/>
            <a:ahLst/>
            <a:cxnLst/>
            <a:rect l="l" t="t" r="r" b="b"/>
            <a:pathLst>
              <a:path w="28056" h="14925" extrusionOk="0">
                <a:moveTo>
                  <a:pt x="19392" y="426"/>
                </a:moveTo>
                <a:cubicBezTo>
                  <a:pt x="19210" y="456"/>
                  <a:pt x="19058" y="487"/>
                  <a:pt x="18876" y="517"/>
                </a:cubicBezTo>
                <a:cubicBezTo>
                  <a:pt x="17265" y="882"/>
                  <a:pt x="15775" y="1642"/>
                  <a:pt x="14529" y="2736"/>
                </a:cubicBezTo>
                <a:cubicBezTo>
                  <a:pt x="13253" y="3861"/>
                  <a:pt x="12128" y="5289"/>
                  <a:pt x="10608" y="6140"/>
                </a:cubicBezTo>
                <a:cubicBezTo>
                  <a:pt x="8754" y="7174"/>
                  <a:pt x="6657" y="6657"/>
                  <a:pt x="4651" y="6839"/>
                </a:cubicBezTo>
                <a:cubicBezTo>
                  <a:pt x="3465" y="6931"/>
                  <a:pt x="2158" y="7356"/>
                  <a:pt x="1429" y="8359"/>
                </a:cubicBezTo>
                <a:cubicBezTo>
                  <a:pt x="0" y="10365"/>
                  <a:pt x="1611" y="12341"/>
                  <a:pt x="3374" y="13374"/>
                </a:cubicBezTo>
                <a:cubicBezTo>
                  <a:pt x="5532" y="14651"/>
                  <a:pt x="8207" y="14894"/>
                  <a:pt x="10669" y="14925"/>
                </a:cubicBezTo>
                <a:cubicBezTo>
                  <a:pt x="12918" y="14925"/>
                  <a:pt x="15198" y="14681"/>
                  <a:pt x="17356" y="14013"/>
                </a:cubicBezTo>
                <a:cubicBezTo>
                  <a:pt x="20304" y="13101"/>
                  <a:pt x="23587" y="11520"/>
                  <a:pt x="25806" y="9332"/>
                </a:cubicBezTo>
                <a:cubicBezTo>
                  <a:pt x="27417" y="7721"/>
                  <a:pt x="28055" y="5107"/>
                  <a:pt x="26931" y="3040"/>
                </a:cubicBezTo>
                <a:cubicBezTo>
                  <a:pt x="25532" y="517"/>
                  <a:pt x="21976" y="0"/>
                  <a:pt x="19392" y="426"/>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62" name="Google Shape;162;p20"/>
          <p:cNvSpPr/>
          <p:nvPr/>
        </p:nvSpPr>
        <p:spPr>
          <a:xfrm flipH="1">
            <a:off x="8608174" y="0"/>
            <a:ext cx="3606493" cy="864088"/>
          </a:xfrm>
          <a:custGeom>
            <a:avLst/>
            <a:gdLst/>
            <a:ahLst/>
            <a:cxnLst/>
            <a:rect l="l" t="t" r="r" b="b"/>
            <a:pathLst>
              <a:path w="40427" h="9686" extrusionOk="0">
                <a:moveTo>
                  <a:pt x="1" y="0"/>
                </a:moveTo>
                <a:lnTo>
                  <a:pt x="1" y="9058"/>
                </a:lnTo>
                <a:cubicBezTo>
                  <a:pt x="912" y="8420"/>
                  <a:pt x="1824" y="7812"/>
                  <a:pt x="2827" y="7417"/>
                </a:cubicBezTo>
                <a:cubicBezTo>
                  <a:pt x="4328" y="6846"/>
                  <a:pt x="5566" y="6613"/>
                  <a:pt x="6684" y="6613"/>
                </a:cubicBezTo>
                <a:cubicBezTo>
                  <a:pt x="9258" y="6613"/>
                  <a:pt x="11195" y="7850"/>
                  <a:pt x="14226" y="9058"/>
                </a:cubicBezTo>
                <a:cubicBezTo>
                  <a:pt x="15249" y="9459"/>
                  <a:pt x="16382" y="9685"/>
                  <a:pt x="17502" y="9685"/>
                </a:cubicBezTo>
                <a:cubicBezTo>
                  <a:pt x="18678" y="9685"/>
                  <a:pt x="19841" y="9436"/>
                  <a:pt x="20852" y="8876"/>
                </a:cubicBezTo>
                <a:cubicBezTo>
                  <a:pt x="22615" y="7873"/>
                  <a:pt x="23223" y="6657"/>
                  <a:pt x="25290" y="6657"/>
                </a:cubicBezTo>
                <a:cubicBezTo>
                  <a:pt x="25352" y="6656"/>
                  <a:pt x="25413" y="6655"/>
                  <a:pt x="25475" y="6655"/>
                </a:cubicBezTo>
                <a:cubicBezTo>
                  <a:pt x="27711" y="6655"/>
                  <a:pt x="29710" y="7399"/>
                  <a:pt x="31834" y="7399"/>
                </a:cubicBezTo>
                <a:cubicBezTo>
                  <a:pt x="32722" y="7399"/>
                  <a:pt x="33632" y="7269"/>
                  <a:pt x="34591" y="6900"/>
                </a:cubicBezTo>
                <a:cubicBezTo>
                  <a:pt x="37661" y="5745"/>
                  <a:pt x="39545" y="3587"/>
                  <a:pt x="40336" y="456"/>
                </a:cubicBezTo>
                <a:cubicBezTo>
                  <a:pt x="40366" y="304"/>
                  <a:pt x="40396" y="152"/>
                  <a:pt x="40427"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63" name="Google Shape;163;p20"/>
          <p:cNvSpPr/>
          <p:nvPr/>
        </p:nvSpPr>
        <p:spPr>
          <a:xfrm flipH="1">
            <a:off x="11810533" y="864100"/>
            <a:ext cx="89200" cy="90200"/>
          </a:xfrm>
          <a:custGeom>
            <a:avLst/>
            <a:gdLst/>
            <a:ahLst/>
            <a:cxnLst/>
            <a:rect l="l" t="t" r="r" b="b"/>
            <a:pathLst>
              <a:path w="2676" h="2706" extrusionOk="0">
                <a:moveTo>
                  <a:pt x="2676" y="1338"/>
                </a:moveTo>
                <a:cubicBezTo>
                  <a:pt x="2676" y="2098"/>
                  <a:pt x="2098" y="2706"/>
                  <a:pt x="1338" y="2706"/>
                </a:cubicBezTo>
                <a:cubicBezTo>
                  <a:pt x="609" y="2706"/>
                  <a:pt x="1" y="2098"/>
                  <a:pt x="1" y="1338"/>
                </a:cubicBezTo>
                <a:cubicBezTo>
                  <a:pt x="1" y="609"/>
                  <a:pt x="609" y="1"/>
                  <a:pt x="1338" y="1"/>
                </a:cubicBezTo>
                <a:cubicBezTo>
                  <a:pt x="2098" y="1"/>
                  <a:pt x="2676" y="609"/>
                  <a:pt x="2676" y="1338"/>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64" name="Google Shape;164;p20"/>
          <p:cNvSpPr/>
          <p:nvPr/>
        </p:nvSpPr>
        <p:spPr>
          <a:xfrm flipH="1">
            <a:off x="11485300" y="1068767"/>
            <a:ext cx="392133" cy="392133"/>
          </a:xfrm>
          <a:custGeom>
            <a:avLst/>
            <a:gdLst/>
            <a:ahLst/>
            <a:cxnLst/>
            <a:rect l="l" t="t" r="r" b="b"/>
            <a:pathLst>
              <a:path w="11764" h="11764" extrusionOk="0">
                <a:moveTo>
                  <a:pt x="11764" y="5897"/>
                </a:moveTo>
                <a:cubicBezTo>
                  <a:pt x="11764" y="9119"/>
                  <a:pt x="9119" y="11764"/>
                  <a:pt x="5867" y="11764"/>
                </a:cubicBezTo>
                <a:cubicBezTo>
                  <a:pt x="2645" y="11764"/>
                  <a:pt x="0" y="9119"/>
                  <a:pt x="0" y="5897"/>
                </a:cubicBezTo>
                <a:cubicBezTo>
                  <a:pt x="0" y="2645"/>
                  <a:pt x="2645" y="1"/>
                  <a:pt x="5867" y="1"/>
                </a:cubicBezTo>
                <a:cubicBezTo>
                  <a:pt x="9119" y="1"/>
                  <a:pt x="11764" y="2645"/>
                  <a:pt x="11764" y="5897"/>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65" name="Google Shape;165;p20"/>
          <p:cNvSpPr/>
          <p:nvPr/>
        </p:nvSpPr>
        <p:spPr>
          <a:xfrm flipH="1">
            <a:off x="-914400" y="4325233"/>
            <a:ext cx="1740000" cy="1740000"/>
          </a:xfrm>
          <a:prstGeom prst="ellipse">
            <a:avLst/>
          </a:prstGeom>
          <a:noFill/>
          <a:ln w="9525" cap="flat"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Tree>
    <p:extLst>
      <p:ext uri="{BB962C8B-B14F-4D97-AF65-F5344CB8AC3E}">
        <p14:creationId xmlns:p14="http://schemas.microsoft.com/office/powerpoint/2010/main" val="3578911388"/>
      </p:ext>
    </p:extLst>
  </p:cSld>
  <p:clrMapOvr>
    <a:masterClrMapping/>
  </p:clrMapOvr>
  <p:hf sldNum="0" hdr="0" ftr="0" dt="0"/>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itle only 6">
  <p:cSld name="Title only 6">
    <p:spTree>
      <p:nvGrpSpPr>
        <p:cNvPr id="1" name="Shape 166"/>
        <p:cNvGrpSpPr/>
        <p:nvPr/>
      </p:nvGrpSpPr>
      <p:grpSpPr>
        <a:xfrm>
          <a:off x="0" y="0"/>
          <a:ext cx="0" cy="0"/>
          <a:chOff x="0" y="0"/>
          <a:chExt cx="0" cy="0"/>
        </a:xfrm>
      </p:grpSpPr>
      <p:sp>
        <p:nvSpPr>
          <p:cNvPr id="167" name="Google Shape;167;p21"/>
          <p:cNvSpPr txBox="1">
            <a:spLocks noGrp="1"/>
          </p:cNvSpPr>
          <p:nvPr>
            <p:ph type="title"/>
          </p:nvPr>
        </p:nvSpPr>
        <p:spPr>
          <a:xfrm>
            <a:off x="950967" y="593367"/>
            <a:ext cx="102904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US"/>
              <a:t>Click to edit Master title style</a:t>
            </a:r>
            <a:endParaRPr/>
          </a:p>
        </p:txBody>
      </p:sp>
      <p:sp>
        <p:nvSpPr>
          <p:cNvPr id="168" name="Google Shape;168;p21"/>
          <p:cNvSpPr/>
          <p:nvPr/>
        </p:nvSpPr>
        <p:spPr>
          <a:xfrm rot="10800000">
            <a:off x="9639304" y="6246394"/>
            <a:ext cx="2552696" cy="611607"/>
          </a:xfrm>
          <a:custGeom>
            <a:avLst/>
            <a:gdLst/>
            <a:ahLst/>
            <a:cxnLst/>
            <a:rect l="l" t="t" r="r" b="b"/>
            <a:pathLst>
              <a:path w="40427" h="9686" extrusionOk="0">
                <a:moveTo>
                  <a:pt x="1" y="0"/>
                </a:moveTo>
                <a:lnTo>
                  <a:pt x="1" y="9058"/>
                </a:lnTo>
                <a:cubicBezTo>
                  <a:pt x="912" y="8420"/>
                  <a:pt x="1824" y="7812"/>
                  <a:pt x="2827" y="7417"/>
                </a:cubicBezTo>
                <a:cubicBezTo>
                  <a:pt x="4328" y="6846"/>
                  <a:pt x="5566" y="6613"/>
                  <a:pt x="6684" y="6613"/>
                </a:cubicBezTo>
                <a:cubicBezTo>
                  <a:pt x="9258" y="6613"/>
                  <a:pt x="11195" y="7850"/>
                  <a:pt x="14226" y="9058"/>
                </a:cubicBezTo>
                <a:cubicBezTo>
                  <a:pt x="15249" y="9459"/>
                  <a:pt x="16382" y="9685"/>
                  <a:pt x="17502" y="9685"/>
                </a:cubicBezTo>
                <a:cubicBezTo>
                  <a:pt x="18678" y="9685"/>
                  <a:pt x="19841" y="9436"/>
                  <a:pt x="20852" y="8876"/>
                </a:cubicBezTo>
                <a:cubicBezTo>
                  <a:pt x="22615" y="7873"/>
                  <a:pt x="23223" y="6657"/>
                  <a:pt x="25290" y="6657"/>
                </a:cubicBezTo>
                <a:cubicBezTo>
                  <a:pt x="25352" y="6656"/>
                  <a:pt x="25413" y="6655"/>
                  <a:pt x="25475" y="6655"/>
                </a:cubicBezTo>
                <a:cubicBezTo>
                  <a:pt x="27711" y="6655"/>
                  <a:pt x="29710" y="7399"/>
                  <a:pt x="31834" y="7399"/>
                </a:cubicBezTo>
                <a:cubicBezTo>
                  <a:pt x="32722" y="7399"/>
                  <a:pt x="33632" y="7269"/>
                  <a:pt x="34591" y="6900"/>
                </a:cubicBezTo>
                <a:cubicBezTo>
                  <a:pt x="37661" y="5745"/>
                  <a:pt x="39545" y="3587"/>
                  <a:pt x="40336" y="456"/>
                </a:cubicBezTo>
                <a:cubicBezTo>
                  <a:pt x="40366" y="304"/>
                  <a:pt x="40396" y="152"/>
                  <a:pt x="40427"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69" name="Google Shape;169;p21"/>
          <p:cNvSpPr/>
          <p:nvPr/>
        </p:nvSpPr>
        <p:spPr>
          <a:xfrm rot="10800000">
            <a:off x="-338866" y="-255149"/>
            <a:ext cx="1657633" cy="1244233"/>
          </a:xfrm>
          <a:custGeom>
            <a:avLst/>
            <a:gdLst/>
            <a:ahLst/>
            <a:cxnLst/>
            <a:rect l="l" t="t" r="r" b="b"/>
            <a:pathLst>
              <a:path w="49729" h="37327" extrusionOk="0">
                <a:moveTo>
                  <a:pt x="8147" y="25776"/>
                </a:moveTo>
                <a:cubicBezTo>
                  <a:pt x="10457" y="24956"/>
                  <a:pt x="13040" y="24865"/>
                  <a:pt x="15381" y="24105"/>
                </a:cubicBezTo>
                <a:cubicBezTo>
                  <a:pt x="17813" y="23345"/>
                  <a:pt x="19940" y="21855"/>
                  <a:pt x="21308" y="19971"/>
                </a:cubicBezTo>
                <a:cubicBezTo>
                  <a:pt x="22281" y="18633"/>
                  <a:pt x="22889" y="17144"/>
                  <a:pt x="23375" y="15624"/>
                </a:cubicBezTo>
                <a:cubicBezTo>
                  <a:pt x="24469" y="12433"/>
                  <a:pt x="25199" y="9150"/>
                  <a:pt x="26718" y="6080"/>
                </a:cubicBezTo>
                <a:cubicBezTo>
                  <a:pt x="27722" y="4013"/>
                  <a:pt x="29211" y="2007"/>
                  <a:pt x="31551" y="1004"/>
                </a:cubicBezTo>
                <a:cubicBezTo>
                  <a:pt x="32615" y="518"/>
                  <a:pt x="33831" y="305"/>
                  <a:pt x="35047" y="244"/>
                </a:cubicBezTo>
                <a:cubicBezTo>
                  <a:pt x="40214" y="1"/>
                  <a:pt x="45351" y="2737"/>
                  <a:pt x="47631" y="6749"/>
                </a:cubicBezTo>
                <a:cubicBezTo>
                  <a:pt x="49242" y="9515"/>
                  <a:pt x="49546" y="12676"/>
                  <a:pt x="49637" y="15776"/>
                </a:cubicBezTo>
                <a:cubicBezTo>
                  <a:pt x="49728" y="18481"/>
                  <a:pt x="49698" y="21278"/>
                  <a:pt x="48603" y="23831"/>
                </a:cubicBezTo>
                <a:cubicBezTo>
                  <a:pt x="47843" y="25655"/>
                  <a:pt x="46597" y="27266"/>
                  <a:pt x="45351" y="28877"/>
                </a:cubicBezTo>
                <a:cubicBezTo>
                  <a:pt x="43740" y="30913"/>
                  <a:pt x="42038" y="32950"/>
                  <a:pt x="39667" y="34318"/>
                </a:cubicBezTo>
                <a:cubicBezTo>
                  <a:pt x="37418" y="35655"/>
                  <a:pt x="34682" y="36263"/>
                  <a:pt x="31977" y="36597"/>
                </a:cubicBezTo>
                <a:cubicBezTo>
                  <a:pt x="26080" y="37327"/>
                  <a:pt x="20031" y="36810"/>
                  <a:pt x="14135" y="35929"/>
                </a:cubicBezTo>
                <a:cubicBezTo>
                  <a:pt x="11946" y="35594"/>
                  <a:pt x="9758" y="35199"/>
                  <a:pt x="7508" y="35229"/>
                </a:cubicBezTo>
                <a:cubicBezTo>
                  <a:pt x="6505" y="35229"/>
                  <a:pt x="5472" y="35321"/>
                  <a:pt x="4499" y="35564"/>
                </a:cubicBezTo>
                <a:cubicBezTo>
                  <a:pt x="3739" y="35716"/>
                  <a:pt x="2463" y="36506"/>
                  <a:pt x="1672" y="36384"/>
                </a:cubicBezTo>
                <a:cubicBezTo>
                  <a:pt x="1" y="36111"/>
                  <a:pt x="1064" y="33679"/>
                  <a:pt x="1399" y="32707"/>
                </a:cubicBezTo>
                <a:cubicBezTo>
                  <a:pt x="2432" y="29728"/>
                  <a:pt x="4742" y="26992"/>
                  <a:pt x="8147" y="25776"/>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70" name="Google Shape;170;p21"/>
          <p:cNvSpPr/>
          <p:nvPr/>
        </p:nvSpPr>
        <p:spPr>
          <a:xfrm>
            <a:off x="11496933" y="5682233"/>
            <a:ext cx="572467" cy="572467"/>
          </a:xfrm>
          <a:custGeom>
            <a:avLst/>
            <a:gdLst/>
            <a:ahLst/>
            <a:cxnLst/>
            <a:rect l="l" t="t" r="r" b="b"/>
            <a:pathLst>
              <a:path w="17174" h="17174" extrusionOk="0">
                <a:moveTo>
                  <a:pt x="8481" y="61"/>
                </a:moveTo>
                <a:cubicBezTo>
                  <a:pt x="3769" y="92"/>
                  <a:pt x="0" y="3982"/>
                  <a:pt x="30" y="8694"/>
                </a:cubicBezTo>
                <a:cubicBezTo>
                  <a:pt x="91" y="13405"/>
                  <a:pt x="3952" y="17174"/>
                  <a:pt x="8693" y="17144"/>
                </a:cubicBezTo>
                <a:cubicBezTo>
                  <a:pt x="13405" y="17083"/>
                  <a:pt x="17174" y="13223"/>
                  <a:pt x="17113" y="8481"/>
                </a:cubicBezTo>
                <a:cubicBezTo>
                  <a:pt x="17082" y="3770"/>
                  <a:pt x="13222" y="0"/>
                  <a:pt x="8481" y="6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71" name="Google Shape;171;p21"/>
          <p:cNvSpPr/>
          <p:nvPr/>
        </p:nvSpPr>
        <p:spPr>
          <a:xfrm>
            <a:off x="-806733" y="5956301"/>
            <a:ext cx="1757701" cy="1757644"/>
          </a:xfrm>
          <a:custGeom>
            <a:avLst/>
            <a:gdLst/>
            <a:ahLst/>
            <a:cxnLst/>
            <a:rect l="l" t="t" r="r" b="b"/>
            <a:pathLst>
              <a:path w="17174" h="17174" extrusionOk="0">
                <a:moveTo>
                  <a:pt x="8481" y="61"/>
                </a:moveTo>
                <a:cubicBezTo>
                  <a:pt x="3769" y="92"/>
                  <a:pt x="0" y="3982"/>
                  <a:pt x="30" y="8694"/>
                </a:cubicBezTo>
                <a:cubicBezTo>
                  <a:pt x="91" y="13405"/>
                  <a:pt x="3952" y="17174"/>
                  <a:pt x="8693" y="17144"/>
                </a:cubicBezTo>
                <a:cubicBezTo>
                  <a:pt x="13405" y="17083"/>
                  <a:pt x="17174" y="13223"/>
                  <a:pt x="17113" y="8481"/>
                </a:cubicBezTo>
                <a:cubicBezTo>
                  <a:pt x="17082" y="3770"/>
                  <a:pt x="13222" y="0"/>
                  <a:pt x="8481" y="61"/>
                </a:cubicBezTo>
                <a:close/>
              </a:path>
            </a:pathLst>
          </a:custGeom>
          <a:noFill/>
          <a:ln w="9525" cap="flat"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72" name="Google Shape;172;p21"/>
          <p:cNvSpPr/>
          <p:nvPr/>
        </p:nvSpPr>
        <p:spPr>
          <a:xfrm>
            <a:off x="12040033" y="5295100"/>
            <a:ext cx="303923" cy="303923"/>
          </a:xfrm>
          <a:custGeom>
            <a:avLst/>
            <a:gdLst/>
            <a:ahLst/>
            <a:cxnLst/>
            <a:rect l="l" t="t" r="r" b="b"/>
            <a:pathLst>
              <a:path w="17174" h="17174" extrusionOk="0">
                <a:moveTo>
                  <a:pt x="8481" y="61"/>
                </a:moveTo>
                <a:cubicBezTo>
                  <a:pt x="3769" y="92"/>
                  <a:pt x="0" y="3982"/>
                  <a:pt x="30" y="8694"/>
                </a:cubicBezTo>
                <a:cubicBezTo>
                  <a:pt x="91" y="13405"/>
                  <a:pt x="3952" y="17174"/>
                  <a:pt x="8693" y="17144"/>
                </a:cubicBezTo>
                <a:cubicBezTo>
                  <a:pt x="13405" y="17083"/>
                  <a:pt x="17174" y="13223"/>
                  <a:pt x="17113" y="8481"/>
                </a:cubicBezTo>
                <a:cubicBezTo>
                  <a:pt x="17082" y="3770"/>
                  <a:pt x="13222" y="0"/>
                  <a:pt x="8481" y="6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Tree>
    <p:extLst>
      <p:ext uri="{BB962C8B-B14F-4D97-AF65-F5344CB8AC3E}">
        <p14:creationId xmlns:p14="http://schemas.microsoft.com/office/powerpoint/2010/main" val="2127077449"/>
      </p:ext>
    </p:extLst>
  </p:cSld>
  <p:clrMapOvr>
    <a:masterClrMapping/>
  </p:clrMapOvr>
  <p:hf sldNum="0" hdr="0" ftr="0" dt="0"/>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itle only 7">
  <p:cSld name="Title only 7">
    <p:spTree>
      <p:nvGrpSpPr>
        <p:cNvPr id="1" name="Shape 173"/>
        <p:cNvGrpSpPr/>
        <p:nvPr/>
      </p:nvGrpSpPr>
      <p:grpSpPr>
        <a:xfrm>
          <a:off x="0" y="0"/>
          <a:ext cx="0" cy="0"/>
          <a:chOff x="0" y="0"/>
          <a:chExt cx="0" cy="0"/>
        </a:xfrm>
      </p:grpSpPr>
      <p:sp>
        <p:nvSpPr>
          <p:cNvPr id="174" name="Google Shape;174;p22"/>
          <p:cNvSpPr txBox="1">
            <a:spLocks noGrp="1"/>
          </p:cNvSpPr>
          <p:nvPr>
            <p:ph type="title"/>
          </p:nvPr>
        </p:nvSpPr>
        <p:spPr>
          <a:xfrm>
            <a:off x="950967" y="593367"/>
            <a:ext cx="102904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US"/>
              <a:t>Click to edit Master title style</a:t>
            </a:r>
            <a:endParaRPr/>
          </a:p>
        </p:txBody>
      </p:sp>
      <p:sp>
        <p:nvSpPr>
          <p:cNvPr id="175" name="Google Shape;175;p22"/>
          <p:cNvSpPr/>
          <p:nvPr/>
        </p:nvSpPr>
        <p:spPr>
          <a:xfrm rot="10800000">
            <a:off x="9005001" y="6094391"/>
            <a:ext cx="3186995" cy="763612"/>
          </a:xfrm>
          <a:custGeom>
            <a:avLst/>
            <a:gdLst/>
            <a:ahLst/>
            <a:cxnLst/>
            <a:rect l="l" t="t" r="r" b="b"/>
            <a:pathLst>
              <a:path w="40427" h="9686" extrusionOk="0">
                <a:moveTo>
                  <a:pt x="1" y="0"/>
                </a:moveTo>
                <a:lnTo>
                  <a:pt x="1" y="9058"/>
                </a:lnTo>
                <a:cubicBezTo>
                  <a:pt x="912" y="8420"/>
                  <a:pt x="1824" y="7812"/>
                  <a:pt x="2827" y="7417"/>
                </a:cubicBezTo>
                <a:cubicBezTo>
                  <a:pt x="4328" y="6846"/>
                  <a:pt x="5566" y="6613"/>
                  <a:pt x="6684" y="6613"/>
                </a:cubicBezTo>
                <a:cubicBezTo>
                  <a:pt x="9258" y="6613"/>
                  <a:pt x="11195" y="7850"/>
                  <a:pt x="14226" y="9058"/>
                </a:cubicBezTo>
                <a:cubicBezTo>
                  <a:pt x="15249" y="9459"/>
                  <a:pt x="16382" y="9685"/>
                  <a:pt x="17502" y="9685"/>
                </a:cubicBezTo>
                <a:cubicBezTo>
                  <a:pt x="18678" y="9685"/>
                  <a:pt x="19841" y="9436"/>
                  <a:pt x="20852" y="8876"/>
                </a:cubicBezTo>
                <a:cubicBezTo>
                  <a:pt x="22615" y="7873"/>
                  <a:pt x="23223" y="6657"/>
                  <a:pt x="25290" y="6657"/>
                </a:cubicBezTo>
                <a:cubicBezTo>
                  <a:pt x="25352" y="6656"/>
                  <a:pt x="25413" y="6655"/>
                  <a:pt x="25475" y="6655"/>
                </a:cubicBezTo>
                <a:cubicBezTo>
                  <a:pt x="27711" y="6655"/>
                  <a:pt x="29710" y="7399"/>
                  <a:pt x="31834" y="7399"/>
                </a:cubicBezTo>
                <a:cubicBezTo>
                  <a:pt x="32722" y="7399"/>
                  <a:pt x="33632" y="7269"/>
                  <a:pt x="34591" y="6900"/>
                </a:cubicBezTo>
                <a:cubicBezTo>
                  <a:pt x="37661" y="5745"/>
                  <a:pt x="39545" y="3587"/>
                  <a:pt x="40336" y="456"/>
                </a:cubicBezTo>
                <a:cubicBezTo>
                  <a:pt x="40366" y="304"/>
                  <a:pt x="40396" y="152"/>
                  <a:pt x="40427"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76" name="Google Shape;176;p22"/>
          <p:cNvSpPr/>
          <p:nvPr/>
        </p:nvSpPr>
        <p:spPr>
          <a:xfrm rot="10800000" flipH="1">
            <a:off x="11306800" y="4318012"/>
            <a:ext cx="1561517" cy="1561517"/>
          </a:xfrm>
          <a:custGeom>
            <a:avLst/>
            <a:gdLst/>
            <a:ahLst/>
            <a:cxnLst/>
            <a:rect l="l" t="t" r="r" b="b"/>
            <a:pathLst>
              <a:path w="17174" h="17174" extrusionOk="0">
                <a:moveTo>
                  <a:pt x="8481" y="61"/>
                </a:moveTo>
                <a:cubicBezTo>
                  <a:pt x="3769" y="92"/>
                  <a:pt x="0" y="3982"/>
                  <a:pt x="30" y="8694"/>
                </a:cubicBezTo>
                <a:cubicBezTo>
                  <a:pt x="91" y="13405"/>
                  <a:pt x="3952" y="17174"/>
                  <a:pt x="8693" y="17144"/>
                </a:cubicBezTo>
                <a:cubicBezTo>
                  <a:pt x="13405" y="17083"/>
                  <a:pt x="17174" y="13223"/>
                  <a:pt x="17113" y="8481"/>
                </a:cubicBezTo>
                <a:cubicBezTo>
                  <a:pt x="17082" y="3770"/>
                  <a:pt x="13222" y="0"/>
                  <a:pt x="8481" y="6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77" name="Google Shape;177;p22"/>
          <p:cNvSpPr/>
          <p:nvPr/>
        </p:nvSpPr>
        <p:spPr>
          <a:xfrm rot="10800000">
            <a:off x="0" y="0"/>
            <a:ext cx="4099392" cy="918003"/>
          </a:xfrm>
          <a:custGeom>
            <a:avLst/>
            <a:gdLst/>
            <a:ahLst/>
            <a:cxnLst/>
            <a:rect l="l" t="t" r="r" b="b"/>
            <a:pathLst>
              <a:path w="37418" h="8379" extrusionOk="0">
                <a:moveTo>
                  <a:pt x="22572" y="1"/>
                </a:moveTo>
                <a:cubicBezTo>
                  <a:pt x="21393" y="1"/>
                  <a:pt x="20222" y="250"/>
                  <a:pt x="19210" y="810"/>
                </a:cubicBezTo>
                <a:cubicBezTo>
                  <a:pt x="17478" y="1813"/>
                  <a:pt x="16840" y="2999"/>
                  <a:pt x="14803" y="3029"/>
                </a:cubicBezTo>
                <a:cubicBezTo>
                  <a:pt x="14741" y="3030"/>
                  <a:pt x="14680" y="3031"/>
                  <a:pt x="14618" y="3031"/>
                </a:cubicBezTo>
                <a:cubicBezTo>
                  <a:pt x="12381" y="3031"/>
                  <a:pt x="10367" y="2287"/>
                  <a:pt x="8235" y="2287"/>
                </a:cubicBezTo>
                <a:cubicBezTo>
                  <a:pt x="7343" y="2287"/>
                  <a:pt x="6430" y="2417"/>
                  <a:pt x="5472" y="2786"/>
                </a:cubicBezTo>
                <a:cubicBezTo>
                  <a:pt x="2706" y="3850"/>
                  <a:pt x="912" y="5704"/>
                  <a:pt x="0" y="8379"/>
                </a:cubicBezTo>
                <a:lnTo>
                  <a:pt x="37417" y="8379"/>
                </a:lnTo>
                <a:lnTo>
                  <a:pt x="37417" y="2178"/>
                </a:lnTo>
                <a:cubicBezTo>
                  <a:pt x="37357" y="2209"/>
                  <a:pt x="37296" y="2239"/>
                  <a:pt x="37235" y="2239"/>
                </a:cubicBezTo>
                <a:cubicBezTo>
                  <a:pt x="35732" y="2814"/>
                  <a:pt x="34489" y="3050"/>
                  <a:pt x="33364" y="3050"/>
                </a:cubicBezTo>
                <a:cubicBezTo>
                  <a:pt x="30805" y="3050"/>
                  <a:pt x="28856" y="1832"/>
                  <a:pt x="25837" y="628"/>
                </a:cubicBezTo>
                <a:cubicBezTo>
                  <a:pt x="24828" y="227"/>
                  <a:pt x="23696" y="1"/>
                  <a:pt x="22572"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78" name="Google Shape;178;p22"/>
          <p:cNvSpPr/>
          <p:nvPr/>
        </p:nvSpPr>
        <p:spPr>
          <a:xfrm rot="10800000" flipH="1">
            <a:off x="-1171233" y="156001"/>
            <a:ext cx="1844400" cy="1844400"/>
          </a:xfrm>
          <a:prstGeom prst="ellipse">
            <a:avLst/>
          </a:prstGeom>
          <a:noFill/>
          <a:ln w="9525" cap="flat"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Tree>
    <p:extLst>
      <p:ext uri="{BB962C8B-B14F-4D97-AF65-F5344CB8AC3E}">
        <p14:creationId xmlns:p14="http://schemas.microsoft.com/office/powerpoint/2010/main" val="1419087205"/>
      </p:ext>
    </p:extLst>
  </p:cSld>
  <p:clrMapOvr>
    <a:masterClrMapping/>
  </p:clrMapOvr>
  <p:hf sldNum="0" hdr="0" ftr="0" dt="0"/>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itle and body 2">
  <p:cSld name="Title and body 2">
    <p:spTree>
      <p:nvGrpSpPr>
        <p:cNvPr id="1" name="Shape 179"/>
        <p:cNvGrpSpPr/>
        <p:nvPr/>
      </p:nvGrpSpPr>
      <p:grpSpPr>
        <a:xfrm>
          <a:off x="0" y="0"/>
          <a:ext cx="0" cy="0"/>
          <a:chOff x="0" y="0"/>
          <a:chExt cx="0" cy="0"/>
        </a:xfrm>
      </p:grpSpPr>
      <p:sp>
        <p:nvSpPr>
          <p:cNvPr id="180" name="Google Shape;180;p23"/>
          <p:cNvSpPr txBox="1">
            <a:spLocks noGrp="1"/>
          </p:cNvSpPr>
          <p:nvPr>
            <p:ph type="title"/>
          </p:nvPr>
        </p:nvSpPr>
        <p:spPr>
          <a:xfrm>
            <a:off x="1260160" y="2314300"/>
            <a:ext cx="49924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atin typeface="Lato"/>
                <a:ea typeface="Lato"/>
                <a:cs typeface="Lato"/>
                <a:sym typeface="Lato"/>
              </a:defRPr>
            </a:lvl2pPr>
            <a:lvl3pPr lvl="2" rtl="0">
              <a:spcBef>
                <a:spcPts val="0"/>
              </a:spcBef>
              <a:spcAft>
                <a:spcPts val="0"/>
              </a:spcAft>
              <a:buSzPts val="2800"/>
              <a:buNone/>
              <a:defRPr>
                <a:latin typeface="Lato"/>
                <a:ea typeface="Lato"/>
                <a:cs typeface="Lato"/>
                <a:sym typeface="Lato"/>
              </a:defRPr>
            </a:lvl3pPr>
            <a:lvl4pPr lvl="3" rtl="0">
              <a:spcBef>
                <a:spcPts val="0"/>
              </a:spcBef>
              <a:spcAft>
                <a:spcPts val="0"/>
              </a:spcAft>
              <a:buSzPts val="2800"/>
              <a:buNone/>
              <a:defRPr>
                <a:latin typeface="Lato"/>
                <a:ea typeface="Lato"/>
                <a:cs typeface="Lato"/>
                <a:sym typeface="Lato"/>
              </a:defRPr>
            </a:lvl4pPr>
            <a:lvl5pPr lvl="4" rtl="0">
              <a:spcBef>
                <a:spcPts val="0"/>
              </a:spcBef>
              <a:spcAft>
                <a:spcPts val="0"/>
              </a:spcAft>
              <a:buSzPts val="2800"/>
              <a:buNone/>
              <a:defRPr>
                <a:latin typeface="Lato"/>
                <a:ea typeface="Lato"/>
                <a:cs typeface="Lato"/>
                <a:sym typeface="Lato"/>
              </a:defRPr>
            </a:lvl5pPr>
            <a:lvl6pPr lvl="5" rtl="0">
              <a:spcBef>
                <a:spcPts val="0"/>
              </a:spcBef>
              <a:spcAft>
                <a:spcPts val="0"/>
              </a:spcAft>
              <a:buSzPts val="2800"/>
              <a:buNone/>
              <a:defRPr>
                <a:latin typeface="Lato"/>
                <a:ea typeface="Lato"/>
                <a:cs typeface="Lato"/>
                <a:sym typeface="Lato"/>
              </a:defRPr>
            </a:lvl6pPr>
            <a:lvl7pPr lvl="6" rtl="0">
              <a:spcBef>
                <a:spcPts val="0"/>
              </a:spcBef>
              <a:spcAft>
                <a:spcPts val="0"/>
              </a:spcAft>
              <a:buSzPts val="2800"/>
              <a:buNone/>
              <a:defRPr>
                <a:latin typeface="Lato"/>
                <a:ea typeface="Lato"/>
                <a:cs typeface="Lato"/>
                <a:sym typeface="Lato"/>
              </a:defRPr>
            </a:lvl7pPr>
            <a:lvl8pPr lvl="7" rtl="0">
              <a:spcBef>
                <a:spcPts val="0"/>
              </a:spcBef>
              <a:spcAft>
                <a:spcPts val="0"/>
              </a:spcAft>
              <a:buSzPts val="2800"/>
              <a:buNone/>
              <a:defRPr>
                <a:latin typeface="Lato"/>
                <a:ea typeface="Lato"/>
                <a:cs typeface="Lato"/>
                <a:sym typeface="Lato"/>
              </a:defRPr>
            </a:lvl8pPr>
            <a:lvl9pPr lvl="8" rtl="0">
              <a:spcBef>
                <a:spcPts val="0"/>
              </a:spcBef>
              <a:spcAft>
                <a:spcPts val="0"/>
              </a:spcAft>
              <a:buSzPts val="2800"/>
              <a:buNone/>
              <a:defRPr>
                <a:latin typeface="Lato"/>
                <a:ea typeface="Lato"/>
                <a:cs typeface="Lato"/>
                <a:sym typeface="Lato"/>
              </a:defRPr>
            </a:lvl9pPr>
          </a:lstStyle>
          <a:p>
            <a:r>
              <a:rPr lang="en-US"/>
              <a:t>Click to edit Master title style</a:t>
            </a:r>
            <a:endParaRPr/>
          </a:p>
        </p:txBody>
      </p:sp>
      <p:sp>
        <p:nvSpPr>
          <p:cNvPr id="181" name="Google Shape;181;p23"/>
          <p:cNvSpPr txBox="1">
            <a:spLocks noGrp="1"/>
          </p:cNvSpPr>
          <p:nvPr>
            <p:ph type="subTitle" idx="1"/>
          </p:nvPr>
        </p:nvSpPr>
        <p:spPr>
          <a:xfrm>
            <a:off x="1260144" y="3253157"/>
            <a:ext cx="4434400" cy="1309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sz="2133"/>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r>
              <a:rPr lang="en-US"/>
              <a:t>Click to edit Master subtitle style</a:t>
            </a:r>
            <a:endParaRPr/>
          </a:p>
        </p:txBody>
      </p:sp>
      <p:sp>
        <p:nvSpPr>
          <p:cNvPr id="182" name="Google Shape;182;p23"/>
          <p:cNvSpPr/>
          <p:nvPr/>
        </p:nvSpPr>
        <p:spPr>
          <a:xfrm rot="7199976" flipH="1">
            <a:off x="-910863" y="-441281"/>
            <a:ext cx="2604003" cy="1385256"/>
          </a:xfrm>
          <a:custGeom>
            <a:avLst/>
            <a:gdLst/>
            <a:ahLst/>
            <a:cxnLst/>
            <a:rect l="l" t="t" r="r" b="b"/>
            <a:pathLst>
              <a:path w="28056" h="14925" extrusionOk="0">
                <a:moveTo>
                  <a:pt x="19392" y="426"/>
                </a:moveTo>
                <a:cubicBezTo>
                  <a:pt x="19210" y="456"/>
                  <a:pt x="19058" y="487"/>
                  <a:pt x="18876" y="517"/>
                </a:cubicBezTo>
                <a:cubicBezTo>
                  <a:pt x="17265" y="882"/>
                  <a:pt x="15775" y="1642"/>
                  <a:pt x="14529" y="2736"/>
                </a:cubicBezTo>
                <a:cubicBezTo>
                  <a:pt x="13253" y="3861"/>
                  <a:pt x="12128" y="5289"/>
                  <a:pt x="10608" y="6140"/>
                </a:cubicBezTo>
                <a:cubicBezTo>
                  <a:pt x="8754" y="7174"/>
                  <a:pt x="6657" y="6657"/>
                  <a:pt x="4651" y="6839"/>
                </a:cubicBezTo>
                <a:cubicBezTo>
                  <a:pt x="3465" y="6931"/>
                  <a:pt x="2158" y="7356"/>
                  <a:pt x="1429" y="8359"/>
                </a:cubicBezTo>
                <a:cubicBezTo>
                  <a:pt x="0" y="10365"/>
                  <a:pt x="1611" y="12341"/>
                  <a:pt x="3374" y="13374"/>
                </a:cubicBezTo>
                <a:cubicBezTo>
                  <a:pt x="5532" y="14651"/>
                  <a:pt x="8207" y="14894"/>
                  <a:pt x="10669" y="14925"/>
                </a:cubicBezTo>
                <a:cubicBezTo>
                  <a:pt x="12918" y="14925"/>
                  <a:pt x="15198" y="14681"/>
                  <a:pt x="17356" y="14013"/>
                </a:cubicBezTo>
                <a:cubicBezTo>
                  <a:pt x="20304" y="13101"/>
                  <a:pt x="23587" y="11520"/>
                  <a:pt x="25806" y="9332"/>
                </a:cubicBezTo>
                <a:cubicBezTo>
                  <a:pt x="27417" y="7721"/>
                  <a:pt x="28055" y="5107"/>
                  <a:pt x="26931" y="3040"/>
                </a:cubicBezTo>
                <a:cubicBezTo>
                  <a:pt x="25532" y="517"/>
                  <a:pt x="21976" y="0"/>
                  <a:pt x="19392" y="426"/>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83" name="Google Shape;183;p23"/>
          <p:cNvSpPr/>
          <p:nvPr/>
        </p:nvSpPr>
        <p:spPr>
          <a:xfrm rot="10800000">
            <a:off x="-1068151" y="752024"/>
            <a:ext cx="1740000" cy="1740000"/>
          </a:xfrm>
          <a:prstGeom prst="ellipse">
            <a:avLst/>
          </a:prstGeom>
          <a:noFill/>
          <a:ln w="9525" cap="flat"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84" name="Google Shape;184;p23"/>
          <p:cNvSpPr/>
          <p:nvPr/>
        </p:nvSpPr>
        <p:spPr>
          <a:xfrm flipH="1">
            <a:off x="11360177" y="3741033"/>
            <a:ext cx="3035200" cy="3035200"/>
          </a:xfrm>
          <a:prstGeom prst="ellipse">
            <a:avLst/>
          </a:prstGeom>
          <a:noFill/>
          <a:ln w="9525" cap="flat"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85" name="Google Shape;185;p23"/>
          <p:cNvSpPr/>
          <p:nvPr/>
        </p:nvSpPr>
        <p:spPr>
          <a:xfrm>
            <a:off x="8108752" y="5940000"/>
            <a:ext cx="4099392" cy="918003"/>
          </a:xfrm>
          <a:custGeom>
            <a:avLst/>
            <a:gdLst/>
            <a:ahLst/>
            <a:cxnLst/>
            <a:rect l="l" t="t" r="r" b="b"/>
            <a:pathLst>
              <a:path w="37418" h="8379" extrusionOk="0">
                <a:moveTo>
                  <a:pt x="22572" y="1"/>
                </a:moveTo>
                <a:cubicBezTo>
                  <a:pt x="21393" y="1"/>
                  <a:pt x="20222" y="250"/>
                  <a:pt x="19210" y="810"/>
                </a:cubicBezTo>
                <a:cubicBezTo>
                  <a:pt x="17478" y="1813"/>
                  <a:pt x="16840" y="2999"/>
                  <a:pt x="14803" y="3029"/>
                </a:cubicBezTo>
                <a:cubicBezTo>
                  <a:pt x="14741" y="3030"/>
                  <a:pt x="14680" y="3031"/>
                  <a:pt x="14618" y="3031"/>
                </a:cubicBezTo>
                <a:cubicBezTo>
                  <a:pt x="12381" y="3031"/>
                  <a:pt x="10367" y="2287"/>
                  <a:pt x="8235" y="2287"/>
                </a:cubicBezTo>
                <a:cubicBezTo>
                  <a:pt x="7343" y="2287"/>
                  <a:pt x="6430" y="2417"/>
                  <a:pt x="5472" y="2786"/>
                </a:cubicBezTo>
                <a:cubicBezTo>
                  <a:pt x="2706" y="3850"/>
                  <a:pt x="912" y="5704"/>
                  <a:pt x="0" y="8379"/>
                </a:cubicBezTo>
                <a:lnTo>
                  <a:pt x="37417" y="8379"/>
                </a:lnTo>
                <a:lnTo>
                  <a:pt x="37417" y="2178"/>
                </a:lnTo>
                <a:cubicBezTo>
                  <a:pt x="37357" y="2209"/>
                  <a:pt x="37296" y="2239"/>
                  <a:pt x="37235" y="2239"/>
                </a:cubicBezTo>
                <a:cubicBezTo>
                  <a:pt x="35732" y="2814"/>
                  <a:pt x="34489" y="3050"/>
                  <a:pt x="33364" y="3050"/>
                </a:cubicBezTo>
                <a:cubicBezTo>
                  <a:pt x="30805" y="3050"/>
                  <a:pt x="28856" y="1832"/>
                  <a:pt x="25837" y="628"/>
                </a:cubicBezTo>
                <a:cubicBezTo>
                  <a:pt x="24828" y="227"/>
                  <a:pt x="23696" y="1"/>
                  <a:pt x="22572"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Tree>
    <p:extLst>
      <p:ext uri="{BB962C8B-B14F-4D97-AF65-F5344CB8AC3E}">
        <p14:creationId xmlns:p14="http://schemas.microsoft.com/office/powerpoint/2010/main" val="3314486766"/>
      </p:ext>
    </p:extLst>
  </p:cSld>
  <p:clrMapOvr>
    <a:masterClrMapping/>
  </p:clrMapOvr>
  <p:hf sldNum="0" hdr="0" ftr="0" dt="0"/>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itle and body 1">
  <p:cSld name="Title and body 1">
    <p:spTree>
      <p:nvGrpSpPr>
        <p:cNvPr id="1" name="Shape 186"/>
        <p:cNvGrpSpPr/>
        <p:nvPr/>
      </p:nvGrpSpPr>
      <p:grpSpPr>
        <a:xfrm>
          <a:off x="0" y="0"/>
          <a:ext cx="0" cy="0"/>
          <a:chOff x="0" y="0"/>
          <a:chExt cx="0" cy="0"/>
        </a:xfrm>
      </p:grpSpPr>
      <p:sp>
        <p:nvSpPr>
          <p:cNvPr id="187" name="Google Shape;187;p24"/>
          <p:cNvSpPr txBox="1">
            <a:spLocks noGrp="1"/>
          </p:cNvSpPr>
          <p:nvPr>
            <p:ph type="title"/>
          </p:nvPr>
        </p:nvSpPr>
        <p:spPr>
          <a:xfrm>
            <a:off x="2083688" y="2314300"/>
            <a:ext cx="49924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atin typeface="Lato"/>
                <a:ea typeface="Lato"/>
                <a:cs typeface="Lato"/>
                <a:sym typeface="Lato"/>
              </a:defRPr>
            </a:lvl2pPr>
            <a:lvl3pPr lvl="2" rtl="0">
              <a:spcBef>
                <a:spcPts val="0"/>
              </a:spcBef>
              <a:spcAft>
                <a:spcPts val="0"/>
              </a:spcAft>
              <a:buSzPts val="2800"/>
              <a:buNone/>
              <a:defRPr>
                <a:latin typeface="Lato"/>
                <a:ea typeface="Lato"/>
                <a:cs typeface="Lato"/>
                <a:sym typeface="Lato"/>
              </a:defRPr>
            </a:lvl3pPr>
            <a:lvl4pPr lvl="3" rtl="0">
              <a:spcBef>
                <a:spcPts val="0"/>
              </a:spcBef>
              <a:spcAft>
                <a:spcPts val="0"/>
              </a:spcAft>
              <a:buSzPts val="2800"/>
              <a:buNone/>
              <a:defRPr>
                <a:latin typeface="Lato"/>
                <a:ea typeface="Lato"/>
                <a:cs typeface="Lato"/>
                <a:sym typeface="Lato"/>
              </a:defRPr>
            </a:lvl4pPr>
            <a:lvl5pPr lvl="4" rtl="0">
              <a:spcBef>
                <a:spcPts val="0"/>
              </a:spcBef>
              <a:spcAft>
                <a:spcPts val="0"/>
              </a:spcAft>
              <a:buSzPts val="2800"/>
              <a:buNone/>
              <a:defRPr>
                <a:latin typeface="Lato"/>
                <a:ea typeface="Lato"/>
                <a:cs typeface="Lato"/>
                <a:sym typeface="Lato"/>
              </a:defRPr>
            </a:lvl5pPr>
            <a:lvl6pPr lvl="5" rtl="0">
              <a:spcBef>
                <a:spcPts val="0"/>
              </a:spcBef>
              <a:spcAft>
                <a:spcPts val="0"/>
              </a:spcAft>
              <a:buSzPts val="2800"/>
              <a:buNone/>
              <a:defRPr>
                <a:latin typeface="Lato"/>
                <a:ea typeface="Lato"/>
                <a:cs typeface="Lato"/>
                <a:sym typeface="Lato"/>
              </a:defRPr>
            </a:lvl6pPr>
            <a:lvl7pPr lvl="6" rtl="0">
              <a:spcBef>
                <a:spcPts val="0"/>
              </a:spcBef>
              <a:spcAft>
                <a:spcPts val="0"/>
              </a:spcAft>
              <a:buSzPts val="2800"/>
              <a:buNone/>
              <a:defRPr>
                <a:latin typeface="Lato"/>
                <a:ea typeface="Lato"/>
                <a:cs typeface="Lato"/>
                <a:sym typeface="Lato"/>
              </a:defRPr>
            </a:lvl7pPr>
            <a:lvl8pPr lvl="7" rtl="0">
              <a:spcBef>
                <a:spcPts val="0"/>
              </a:spcBef>
              <a:spcAft>
                <a:spcPts val="0"/>
              </a:spcAft>
              <a:buSzPts val="2800"/>
              <a:buNone/>
              <a:defRPr>
                <a:latin typeface="Lato"/>
                <a:ea typeface="Lato"/>
                <a:cs typeface="Lato"/>
                <a:sym typeface="Lato"/>
              </a:defRPr>
            </a:lvl8pPr>
            <a:lvl9pPr lvl="8" rtl="0">
              <a:spcBef>
                <a:spcPts val="0"/>
              </a:spcBef>
              <a:spcAft>
                <a:spcPts val="0"/>
              </a:spcAft>
              <a:buSzPts val="2800"/>
              <a:buNone/>
              <a:defRPr>
                <a:latin typeface="Lato"/>
                <a:ea typeface="Lato"/>
                <a:cs typeface="Lato"/>
                <a:sym typeface="Lato"/>
              </a:defRPr>
            </a:lvl9pPr>
          </a:lstStyle>
          <a:p>
            <a:r>
              <a:rPr lang="en-US"/>
              <a:t>Click to edit Master title style</a:t>
            </a:r>
            <a:endParaRPr/>
          </a:p>
        </p:txBody>
      </p:sp>
      <p:sp>
        <p:nvSpPr>
          <p:cNvPr id="188" name="Google Shape;188;p24"/>
          <p:cNvSpPr txBox="1">
            <a:spLocks noGrp="1"/>
          </p:cNvSpPr>
          <p:nvPr>
            <p:ph type="subTitle" idx="1"/>
          </p:nvPr>
        </p:nvSpPr>
        <p:spPr>
          <a:xfrm>
            <a:off x="2083672" y="3253157"/>
            <a:ext cx="4434400" cy="1309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sz="2133"/>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r>
              <a:rPr lang="en-US"/>
              <a:t>Click to edit Master subtitle style</a:t>
            </a:r>
            <a:endParaRPr/>
          </a:p>
        </p:txBody>
      </p:sp>
      <p:sp>
        <p:nvSpPr>
          <p:cNvPr id="189" name="Google Shape;189;p24"/>
          <p:cNvSpPr/>
          <p:nvPr/>
        </p:nvSpPr>
        <p:spPr>
          <a:xfrm rot="7199976" flipH="1">
            <a:off x="-910863" y="-441281"/>
            <a:ext cx="2604003" cy="1385256"/>
          </a:xfrm>
          <a:custGeom>
            <a:avLst/>
            <a:gdLst/>
            <a:ahLst/>
            <a:cxnLst/>
            <a:rect l="l" t="t" r="r" b="b"/>
            <a:pathLst>
              <a:path w="28056" h="14925" extrusionOk="0">
                <a:moveTo>
                  <a:pt x="19392" y="426"/>
                </a:moveTo>
                <a:cubicBezTo>
                  <a:pt x="19210" y="456"/>
                  <a:pt x="19058" y="487"/>
                  <a:pt x="18876" y="517"/>
                </a:cubicBezTo>
                <a:cubicBezTo>
                  <a:pt x="17265" y="882"/>
                  <a:pt x="15775" y="1642"/>
                  <a:pt x="14529" y="2736"/>
                </a:cubicBezTo>
                <a:cubicBezTo>
                  <a:pt x="13253" y="3861"/>
                  <a:pt x="12128" y="5289"/>
                  <a:pt x="10608" y="6140"/>
                </a:cubicBezTo>
                <a:cubicBezTo>
                  <a:pt x="8754" y="7174"/>
                  <a:pt x="6657" y="6657"/>
                  <a:pt x="4651" y="6839"/>
                </a:cubicBezTo>
                <a:cubicBezTo>
                  <a:pt x="3465" y="6931"/>
                  <a:pt x="2158" y="7356"/>
                  <a:pt x="1429" y="8359"/>
                </a:cubicBezTo>
                <a:cubicBezTo>
                  <a:pt x="0" y="10365"/>
                  <a:pt x="1611" y="12341"/>
                  <a:pt x="3374" y="13374"/>
                </a:cubicBezTo>
                <a:cubicBezTo>
                  <a:pt x="5532" y="14651"/>
                  <a:pt x="8207" y="14894"/>
                  <a:pt x="10669" y="14925"/>
                </a:cubicBezTo>
                <a:cubicBezTo>
                  <a:pt x="12918" y="14925"/>
                  <a:pt x="15198" y="14681"/>
                  <a:pt x="17356" y="14013"/>
                </a:cubicBezTo>
                <a:cubicBezTo>
                  <a:pt x="20304" y="13101"/>
                  <a:pt x="23587" y="11520"/>
                  <a:pt x="25806" y="9332"/>
                </a:cubicBezTo>
                <a:cubicBezTo>
                  <a:pt x="27417" y="7721"/>
                  <a:pt x="28055" y="5107"/>
                  <a:pt x="26931" y="3040"/>
                </a:cubicBezTo>
                <a:cubicBezTo>
                  <a:pt x="25532" y="517"/>
                  <a:pt x="21976" y="0"/>
                  <a:pt x="19392" y="426"/>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90" name="Google Shape;190;p24"/>
          <p:cNvSpPr/>
          <p:nvPr/>
        </p:nvSpPr>
        <p:spPr>
          <a:xfrm rot="10800000">
            <a:off x="-1068151" y="752024"/>
            <a:ext cx="1740000" cy="1740000"/>
          </a:xfrm>
          <a:prstGeom prst="ellipse">
            <a:avLst/>
          </a:prstGeom>
          <a:noFill/>
          <a:ln w="9525" cap="flat"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91" name="Google Shape;191;p24"/>
          <p:cNvSpPr/>
          <p:nvPr/>
        </p:nvSpPr>
        <p:spPr>
          <a:xfrm flipH="1">
            <a:off x="11360177" y="3741033"/>
            <a:ext cx="3035200" cy="3035200"/>
          </a:xfrm>
          <a:prstGeom prst="ellipse">
            <a:avLst/>
          </a:prstGeom>
          <a:noFill/>
          <a:ln w="9525" cap="flat"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92" name="Google Shape;192;p24"/>
          <p:cNvSpPr/>
          <p:nvPr/>
        </p:nvSpPr>
        <p:spPr>
          <a:xfrm>
            <a:off x="8108752" y="5940000"/>
            <a:ext cx="4099392" cy="918003"/>
          </a:xfrm>
          <a:custGeom>
            <a:avLst/>
            <a:gdLst/>
            <a:ahLst/>
            <a:cxnLst/>
            <a:rect l="l" t="t" r="r" b="b"/>
            <a:pathLst>
              <a:path w="37418" h="8379" extrusionOk="0">
                <a:moveTo>
                  <a:pt x="22572" y="1"/>
                </a:moveTo>
                <a:cubicBezTo>
                  <a:pt x="21393" y="1"/>
                  <a:pt x="20222" y="250"/>
                  <a:pt x="19210" y="810"/>
                </a:cubicBezTo>
                <a:cubicBezTo>
                  <a:pt x="17478" y="1813"/>
                  <a:pt x="16840" y="2999"/>
                  <a:pt x="14803" y="3029"/>
                </a:cubicBezTo>
                <a:cubicBezTo>
                  <a:pt x="14741" y="3030"/>
                  <a:pt x="14680" y="3031"/>
                  <a:pt x="14618" y="3031"/>
                </a:cubicBezTo>
                <a:cubicBezTo>
                  <a:pt x="12381" y="3031"/>
                  <a:pt x="10367" y="2287"/>
                  <a:pt x="8235" y="2287"/>
                </a:cubicBezTo>
                <a:cubicBezTo>
                  <a:pt x="7343" y="2287"/>
                  <a:pt x="6430" y="2417"/>
                  <a:pt x="5472" y="2786"/>
                </a:cubicBezTo>
                <a:cubicBezTo>
                  <a:pt x="2706" y="3850"/>
                  <a:pt x="912" y="5704"/>
                  <a:pt x="0" y="8379"/>
                </a:cubicBezTo>
                <a:lnTo>
                  <a:pt x="37417" y="8379"/>
                </a:lnTo>
                <a:lnTo>
                  <a:pt x="37417" y="2178"/>
                </a:lnTo>
                <a:cubicBezTo>
                  <a:pt x="37357" y="2209"/>
                  <a:pt x="37296" y="2239"/>
                  <a:pt x="37235" y="2239"/>
                </a:cubicBezTo>
                <a:cubicBezTo>
                  <a:pt x="35732" y="2814"/>
                  <a:pt x="34489" y="3050"/>
                  <a:pt x="33364" y="3050"/>
                </a:cubicBezTo>
                <a:cubicBezTo>
                  <a:pt x="30805" y="3050"/>
                  <a:pt x="28856" y="1832"/>
                  <a:pt x="25837" y="628"/>
                </a:cubicBezTo>
                <a:cubicBezTo>
                  <a:pt x="24828" y="227"/>
                  <a:pt x="23696" y="1"/>
                  <a:pt x="22572"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Tree>
    <p:extLst>
      <p:ext uri="{BB962C8B-B14F-4D97-AF65-F5344CB8AC3E}">
        <p14:creationId xmlns:p14="http://schemas.microsoft.com/office/powerpoint/2010/main" val="147872734"/>
      </p:ext>
    </p:extLst>
  </p:cSld>
  <p:clrMapOvr>
    <a:masterClrMapping/>
  </p:clrMapOvr>
  <p:hf sldNum="0" hdr="0" ftr="0" dt="0"/>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itle and body 3">
  <p:cSld name="Title and body 3">
    <p:spTree>
      <p:nvGrpSpPr>
        <p:cNvPr id="1" name="Shape 193"/>
        <p:cNvGrpSpPr/>
        <p:nvPr/>
      </p:nvGrpSpPr>
      <p:grpSpPr>
        <a:xfrm>
          <a:off x="0" y="0"/>
          <a:ext cx="0" cy="0"/>
          <a:chOff x="0" y="0"/>
          <a:chExt cx="0" cy="0"/>
        </a:xfrm>
      </p:grpSpPr>
      <p:sp>
        <p:nvSpPr>
          <p:cNvPr id="194" name="Google Shape;194;p25"/>
          <p:cNvSpPr txBox="1">
            <a:spLocks noGrp="1"/>
          </p:cNvSpPr>
          <p:nvPr>
            <p:ph type="title"/>
          </p:nvPr>
        </p:nvSpPr>
        <p:spPr>
          <a:xfrm>
            <a:off x="6096000" y="2342896"/>
            <a:ext cx="53768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atin typeface="Lato"/>
                <a:ea typeface="Lato"/>
                <a:cs typeface="Lato"/>
                <a:sym typeface="Lato"/>
              </a:defRPr>
            </a:lvl2pPr>
            <a:lvl3pPr lvl="2" rtl="0">
              <a:spcBef>
                <a:spcPts val="0"/>
              </a:spcBef>
              <a:spcAft>
                <a:spcPts val="0"/>
              </a:spcAft>
              <a:buSzPts val="2800"/>
              <a:buNone/>
              <a:defRPr>
                <a:latin typeface="Lato"/>
                <a:ea typeface="Lato"/>
                <a:cs typeface="Lato"/>
                <a:sym typeface="Lato"/>
              </a:defRPr>
            </a:lvl3pPr>
            <a:lvl4pPr lvl="3" rtl="0">
              <a:spcBef>
                <a:spcPts val="0"/>
              </a:spcBef>
              <a:spcAft>
                <a:spcPts val="0"/>
              </a:spcAft>
              <a:buSzPts val="2800"/>
              <a:buNone/>
              <a:defRPr>
                <a:latin typeface="Lato"/>
                <a:ea typeface="Lato"/>
                <a:cs typeface="Lato"/>
                <a:sym typeface="Lato"/>
              </a:defRPr>
            </a:lvl4pPr>
            <a:lvl5pPr lvl="4" rtl="0">
              <a:spcBef>
                <a:spcPts val="0"/>
              </a:spcBef>
              <a:spcAft>
                <a:spcPts val="0"/>
              </a:spcAft>
              <a:buSzPts val="2800"/>
              <a:buNone/>
              <a:defRPr>
                <a:latin typeface="Lato"/>
                <a:ea typeface="Lato"/>
                <a:cs typeface="Lato"/>
                <a:sym typeface="Lato"/>
              </a:defRPr>
            </a:lvl5pPr>
            <a:lvl6pPr lvl="5" rtl="0">
              <a:spcBef>
                <a:spcPts val="0"/>
              </a:spcBef>
              <a:spcAft>
                <a:spcPts val="0"/>
              </a:spcAft>
              <a:buSzPts val="2800"/>
              <a:buNone/>
              <a:defRPr>
                <a:latin typeface="Lato"/>
                <a:ea typeface="Lato"/>
                <a:cs typeface="Lato"/>
                <a:sym typeface="Lato"/>
              </a:defRPr>
            </a:lvl6pPr>
            <a:lvl7pPr lvl="6" rtl="0">
              <a:spcBef>
                <a:spcPts val="0"/>
              </a:spcBef>
              <a:spcAft>
                <a:spcPts val="0"/>
              </a:spcAft>
              <a:buSzPts val="2800"/>
              <a:buNone/>
              <a:defRPr>
                <a:latin typeface="Lato"/>
                <a:ea typeface="Lato"/>
                <a:cs typeface="Lato"/>
                <a:sym typeface="Lato"/>
              </a:defRPr>
            </a:lvl7pPr>
            <a:lvl8pPr lvl="7" rtl="0">
              <a:spcBef>
                <a:spcPts val="0"/>
              </a:spcBef>
              <a:spcAft>
                <a:spcPts val="0"/>
              </a:spcAft>
              <a:buSzPts val="2800"/>
              <a:buNone/>
              <a:defRPr>
                <a:latin typeface="Lato"/>
                <a:ea typeface="Lato"/>
                <a:cs typeface="Lato"/>
                <a:sym typeface="Lato"/>
              </a:defRPr>
            </a:lvl8pPr>
            <a:lvl9pPr lvl="8" rtl="0">
              <a:spcBef>
                <a:spcPts val="0"/>
              </a:spcBef>
              <a:spcAft>
                <a:spcPts val="0"/>
              </a:spcAft>
              <a:buSzPts val="2800"/>
              <a:buNone/>
              <a:defRPr>
                <a:latin typeface="Lato"/>
                <a:ea typeface="Lato"/>
                <a:cs typeface="Lato"/>
                <a:sym typeface="Lato"/>
              </a:defRPr>
            </a:lvl9pPr>
          </a:lstStyle>
          <a:p>
            <a:r>
              <a:rPr lang="en-US"/>
              <a:t>Click to edit Master title style</a:t>
            </a:r>
            <a:endParaRPr/>
          </a:p>
        </p:txBody>
      </p:sp>
      <p:sp>
        <p:nvSpPr>
          <p:cNvPr id="195" name="Google Shape;195;p25"/>
          <p:cNvSpPr txBox="1">
            <a:spLocks noGrp="1"/>
          </p:cNvSpPr>
          <p:nvPr>
            <p:ph type="subTitle" idx="1"/>
          </p:nvPr>
        </p:nvSpPr>
        <p:spPr>
          <a:xfrm>
            <a:off x="6115200" y="3255267"/>
            <a:ext cx="4308800" cy="1304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sz="2133"/>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r>
              <a:rPr lang="en-US"/>
              <a:t>Click to edit Master subtitle style</a:t>
            </a:r>
            <a:endParaRPr/>
          </a:p>
        </p:txBody>
      </p:sp>
      <p:sp>
        <p:nvSpPr>
          <p:cNvPr id="196" name="Google Shape;196;p25"/>
          <p:cNvSpPr/>
          <p:nvPr/>
        </p:nvSpPr>
        <p:spPr>
          <a:xfrm rot="10800000">
            <a:off x="9005001" y="6094391"/>
            <a:ext cx="3186995" cy="763612"/>
          </a:xfrm>
          <a:custGeom>
            <a:avLst/>
            <a:gdLst/>
            <a:ahLst/>
            <a:cxnLst/>
            <a:rect l="l" t="t" r="r" b="b"/>
            <a:pathLst>
              <a:path w="40427" h="9686" extrusionOk="0">
                <a:moveTo>
                  <a:pt x="1" y="0"/>
                </a:moveTo>
                <a:lnTo>
                  <a:pt x="1" y="9058"/>
                </a:lnTo>
                <a:cubicBezTo>
                  <a:pt x="912" y="8420"/>
                  <a:pt x="1824" y="7812"/>
                  <a:pt x="2827" y="7417"/>
                </a:cubicBezTo>
                <a:cubicBezTo>
                  <a:pt x="4328" y="6846"/>
                  <a:pt x="5566" y="6613"/>
                  <a:pt x="6684" y="6613"/>
                </a:cubicBezTo>
                <a:cubicBezTo>
                  <a:pt x="9258" y="6613"/>
                  <a:pt x="11195" y="7850"/>
                  <a:pt x="14226" y="9058"/>
                </a:cubicBezTo>
                <a:cubicBezTo>
                  <a:pt x="15249" y="9459"/>
                  <a:pt x="16382" y="9685"/>
                  <a:pt x="17502" y="9685"/>
                </a:cubicBezTo>
                <a:cubicBezTo>
                  <a:pt x="18678" y="9685"/>
                  <a:pt x="19841" y="9436"/>
                  <a:pt x="20852" y="8876"/>
                </a:cubicBezTo>
                <a:cubicBezTo>
                  <a:pt x="22615" y="7873"/>
                  <a:pt x="23223" y="6657"/>
                  <a:pt x="25290" y="6657"/>
                </a:cubicBezTo>
                <a:cubicBezTo>
                  <a:pt x="25352" y="6656"/>
                  <a:pt x="25413" y="6655"/>
                  <a:pt x="25475" y="6655"/>
                </a:cubicBezTo>
                <a:cubicBezTo>
                  <a:pt x="27711" y="6655"/>
                  <a:pt x="29710" y="7399"/>
                  <a:pt x="31834" y="7399"/>
                </a:cubicBezTo>
                <a:cubicBezTo>
                  <a:pt x="32722" y="7399"/>
                  <a:pt x="33632" y="7269"/>
                  <a:pt x="34591" y="6900"/>
                </a:cubicBezTo>
                <a:cubicBezTo>
                  <a:pt x="37661" y="5745"/>
                  <a:pt x="39545" y="3587"/>
                  <a:pt x="40336" y="456"/>
                </a:cubicBezTo>
                <a:cubicBezTo>
                  <a:pt x="40366" y="304"/>
                  <a:pt x="40396" y="152"/>
                  <a:pt x="40427"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97" name="Google Shape;197;p25"/>
          <p:cNvSpPr/>
          <p:nvPr/>
        </p:nvSpPr>
        <p:spPr>
          <a:xfrm rot="10800000" flipH="1">
            <a:off x="11306800" y="4318012"/>
            <a:ext cx="1561517" cy="1561517"/>
          </a:xfrm>
          <a:custGeom>
            <a:avLst/>
            <a:gdLst/>
            <a:ahLst/>
            <a:cxnLst/>
            <a:rect l="l" t="t" r="r" b="b"/>
            <a:pathLst>
              <a:path w="17174" h="17174" extrusionOk="0">
                <a:moveTo>
                  <a:pt x="8481" y="61"/>
                </a:moveTo>
                <a:cubicBezTo>
                  <a:pt x="3769" y="92"/>
                  <a:pt x="0" y="3982"/>
                  <a:pt x="30" y="8694"/>
                </a:cubicBezTo>
                <a:cubicBezTo>
                  <a:pt x="91" y="13405"/>
                  <a:pt x="3952" y="17174"/>
                  <a:pt x="8693" y="17144"/>
                </a:cubicBezTo>
                <a:cubicBezTo>
                  <a:pt x="13405" y="17083"/>
                  <a:pt x="17174" y="13223"/>
                  <a:pt x="17113" y="8481"/>
                </a:cubicBezTo>
                <a:cubicBezTo>
                  <a:pt x="17082" y="3770"/>
                  <a:pt x="13222" y="0"/>
                  <a:pt x="8481" y="6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98" name="Google Shape;198;p25"/>
          <p:cNvSpPr/>
          <p:nvPr/>
        </p:nvSpPr>
        <p:spPr>
          <a:xfrm rot="10800000" flipH="1">
            <a:off x="-184534" y="-136389"/>
            <a:ext cx="2649579" cy="1618471"/>
          </a:xfrm>
          <a:custGeom>
            <a:avLst/>
            <a:gdLst/>
            <a:ahLst/>
            <a:cxnLst/>
            <a:rect l="l" t="t" r="r" b="b"/>
            <a:pathLst>
              <a:path w="19805" h="12098" extrusionOk="0">
                <a:moveTo>
                  <a:pt x="1" y="1"/>
                </a:moveTo>
                <a:lnTo>
                  <a:pt x="1" y="8410"/>
                </a:lnTo>
                <a:cubicBezTo>
                  <a:pt x="1" y="10453"/>
                  <a:pt x="1646" y="12098"/>
                  <a:pt x="3688" y="12098"/>
                </a:cubicBezTo>
                <a:lnTo>
                  <a:pt x="19804" y="12098"/>
                </a:lnTo>
                <a:lnTo>
                  <a:pt x="19008" y="11156"/>
                </a:lnTo>
                <a:cubicBezTo>
                  <a:pt x="17151" y="8927"/>
                  <a:pt x="14406" y="7641"/>
                  <a:pt x="11501" y="7641"/>
                </a:cubicBezTo>
                <a:lnTo>
                  <a:pt x="9790" y="7641"/>
                </a:lnTo>
                <a:lnTo>
                  <a:pt x="5956" y="2852"/>
                </a:lnTo>
                <a:cubicBezTo>
                  <a:pt x="4511" y="1049"/>
                  <a:pt x="2322" y="1"/>
                  <a:pt x="1" y="1"/>
                </a:cubicBezTo>
                <a:close/>
              </a:path>
            </a:pathLst>
          </a:custGeom>
          <a:solidFill>
            <a:srgbClr val="EBCAB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Tree>
    <p:extLst>
      <p:ext uri="{BB962C8B-B14F-4D97-AF65-F5344CB8AC3E}">
        <p14:creationId xmlns:p14="http://schemas.microsoft.com/office/powerpoint/2010/main" val="2368987951"/>
      </p:ext>
    </p:extLst>
  </p:cSld>
  <p:clrMapOvr>
    <a:masterClrMapping/>
  </p:clrMapOvr>
  <p:hf sldNum="0" hdr="0" ftr="0" dt="0"/>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itle and three columns ">
  <p:cSld name="Title and three columns ">
    <p:spTree>
      <p:nvGrpSpPr>
        <p:cNvPr id="1" name="Shape 199"/>
        <p:cNvGrpSpPr/>
        <p:nvPr/>
      </p:nvGrpSpPr>
      <p:grpSpPr>
        <a:xfrm>
          <a:off x="0" y="0"/>
          <a:ext cx="0" cy="0"/>
          <a:chOff x="0" y="0"/>
          <a:chExt cx="0" cy="0"/>
        </a:xfrm>
      </p:grpSpPr>
      <p:sp>
        <p:nvSpPr>
          <p:cNvPr id="200" name="Google Shape;200;p26"/>
          <p:cNvSpPr/>
          <p:nvPr/>
        </p:nvSpPr>
        <p:spPr>
          <a:xfrm rot="10800000">
            <a:off x="9005001" y="6094391"/>
            <a:ext cx="3186995" cy="763612"/>
          </a:xfrm>
          <a:custGeom>
            <a:avLst/>
            <a:gdLst/>
            <a:ahLst/>
            <a:cxnLst/>
            <a:rect l="l" t="t" r="r" b="b"/>
            <a:pathLst>
              <a:path w="40427" h="9686" extrusionOk="0">
                <a:moveTo>
                  <a:pt x="1" y="0"/>
                </a:moveTo>
                <a:lnTo>
                  <a:pt x="1" y="9058"/>
                </a:lnTo>
                <a:cubicBezTo>
                  <a:pt x="912" y="8420"/>
                  <a:pt x="1824" y="7812"/>
                  <a:pt x="2827" y="7417"/>
                </a:cubicBezTo>
                <a:cubicBezTo>
                  <a:pt x="4328" y="6846"/>
                  <a:pt x="5566" y="6613"/>
                  <a:pt x="6684" y="6613"/>
                </a:cubicBezTo>
                <a:cubicBezTo>
                  <a:pt x="9258" y="6613"/>
                  <a:pt x="11195" y="7850"/>
                  <a:pt x="14226" y="9058"/>
                </a:cubicBezTo>
                <a:cubicBezTo>
                  <a:pt x="15249" y="9459"/>
                  <a:pt x="16382" y="9685"/>
                  <a:pt x="17502" y="9685"/>
                </a:cubicBezTo>
                <a:cubicBezTo>
                  <a:pt x="18678" y="9685"/>
                  <a:pt x="19841" y="9436"/>
                  <a:pt x="20852" y="8876"/>
                </a:cubicBezTo>
                <a:cubicBezTo>
                  <a:pt x="22615" y="7873"/>
                  <a:pt x="23223" y="6657"/>
                  <a:pt x="25290" y="6657"/>
                </a:cubicBezTo>
                <a:cubicBezTo>
                  <a:pt x="25352" y="6656"/>
                  <a:pt x="25413" y="6655"/>
                  <a:pt x="25475" y="6655"/>
                </a:cubicBezTo>
                <a:cubicBezTo>
                  <a:pt x="27711" y="6655"/>
                  <a:pt x="29710" y="7399"/>
                  <a:pt x="31834" y="7399"/>
                </a:cubicBezTo>
                <a:cubicBezTo>
                  <a:pt x="32722" y="7399"/>
                  <a:pt x="33632" y="7269"/>
                  <a:pt x="34591" y="6900"/>
                </a:cubicBezTo>
                <a:cubicBezTo>
                  <a:pt x="37661" y="5745"/>
                  <a:pt x="39545" y="3587"/>
                  <a:pt x="40336" y="456"/>
                </a:cubicBezTo>
                <a:cubicBezTo>
                  <a:pt x="40366" y="304"/>
                  <a:pt x="40396" y="152"/>
                  <a:pt x="40427"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01" name="Google Shape;201;p26"/>
          <p:cNvSpPr/>
          <p:nvPr/>
        </p:nvSpPr>
        <p:spPr>
          <a:xfrm rot="10800000" flipH="1">
            <a:off x="11306800" y="4318012"/>
            <a:ext cx="1561517" cy="1561517"/>
          </a:xfrm>
          <a:custGeom>
            <a:avLst/>
            <a:gdLst/>
            <a:ahLst/>
            <a:cxnLst/>
            <a:rect l="l" t="t" r="r" b="b"/>
            <a:pathLst>
              <a:path w="17174" h="17174" extrusionOk="0">
                <a:moveTo>
                  <a:pt x="8481" y="61"/>
                </a:moveTo>
                <a:cubicBezTo>
                  <a:pt x="3769" y="92"/>
                  <a:pt x="0" y="3982"/>
                  <a:pt x="30" y="8694"/>
                </a:cubicBezTo>
                <a:cubicBezTo>
                  <a:pt x="91" y="13405"/>
                  <a:pt x="3952" y="17174"/>
                  <a:pt x="8693" y="17144"/>
                </a:cubicBezTo>
                <a:cubicBezTo>
                  <a:pt x="13405" y="17083"/>
                  <a:pt x="17174" y="13223"/>
                  <a:pt x="17113" y="8481"/>
                </a:cubicBezTo>
                <a:cubicBezTo>
                  <a:pt x="17082" y="3770"/>
                  <a:pt x="13222" y="0"/>
                  <a:pt x="8481" y="6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02" name="Google Shape;202;p26"/>
          <p:cNvSpPr/>
          <p:nvPr/>
        </p:nvSpPr>
        <p:spPr>
          <a:xfrm rot="10800000">
            <a:off x="0" y="0"/>
            <a:ext cx="4099392" cy="918003"/>
          </a:xfrm>
          <a:custGeom>
            <a:avLst/>
            <a:gdLst/>
            <a:ahLst/>
            <a:cxnLst/>
            <a:rect l="l" t="t" r="r" b="b"/>
            <a:pathLst>
              <a:path w="37418" h="8379" extrusionOk="0">
                <a:moveTo>
                  <a:pt x="22572" y="1"/>
                </a:moveTo>
                <a:cubicBezTo>
                  <a:pt x="21393" y="1"/>
                  <a:pt x="20222" y="250"/>
                  <a:pt x="19210" y="810"/>
                </a:cubicBezTo>
                <a:cubicBezTo>
                  <a:pt x="17478" y="1813"/>
                  <a:pt x="16840" y="2999"/>
                  <a:pt x="14803" y="3029"/>
                </a:cubicBezTo>
                <a:cubicBezTo>
                  <a:pt x="14741" y="3030"/>
                  <a:pt x="14680" y="3031"/>
                  <a:pt x="14618" y="3031"/>
                </a:cubicBezTo>
                <a:cubicBezTo>
                  <a:pt x="12381" y="3031"/>
                  <a:pt x="10367" y="2287"/>
                  <a:pt x="8235" y="2287"/>
                </a:cubicBezTo>
                <a:cubicBezTo>
                  <a:pt x="7343" y="2287"/>
                  <a:pt x="6430" y="2417"/>
                  <a:pt x="5472" y="2786"/>
                </a:cubicBezTo>
                <a:cubicBezTo>
                  <a:pt x="2706" y="3850"/>
                  <a:pt x="912" y="5704"/>
                  <a:pt x="0" y="8379"/>
                </a:cubicBezTo>
                <a:lnTo>
                  <a:pt x="37417" y="8379"/>
                </a:lnTo>
                <a:lnTo>
                  <a:pt x="37417" y="2178"/>
                </a:lnTo>
                <a:cubicBezTo>
                  <a:pt x="37357" y="2209"/>
                  <a:pt x="37296" y="2239"/>
                  <a:pt x="37235" y="2239"/>
                </a:cubicBezTo>
                <a:cubicBezTo>
                  <a:pt x="35732" y="2814"/>
                  <a:pt x="34489" y="3050"/>
                  <a:pt x="33364" y="3050"/>
                </a:cubicBezTo>
                <a:cubicBezTo>
                  <a:pt x="30805" y="3050"/>
                  <a:pt x="28856" y="1832"/>
                  <a:pt x="25837" y="628"/>
                </a:cubicBezTo>
                <a:cubicBezTo>
                  <a:pt x="24828" y="227"/>
                  <a:pt x="23696" y="1"/>
                  <a:pt x="22572"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03" name="Google Shape;203;p26"/>
          <p:cNvSpPr/>
          <p:nvPr/>
        </p:nvSpPr>
        <p:spPr>
          <a:xfrm rot="10800000" flipH="1">
            <a:off x="-1171233" y="156001"/>
            <a:ext cx="1844400" cy="1844400"/>
          </a:xfrm>
          <a:prstGeom prst="ellipse">
            <a:avLst/>
          </a:prstGeom>
          <a:noFill/>
          <a:ln w="9525" cap="flat"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04" name="Google Shape;204;p26"/>
          <p:cNvSpPr txBox="1">
            <a:spLocks noGrp="1"/>
          </p:cNvSpPr>
          <p:nvPr>
            <p:ph type="title"/>
          </p:nvPr>
        </p:nvSpPr>
        <p:spPr>
          <a:xfrm>
            <a:off x="1027459" y="4156800"/>
            <a:ext cx="3011600" cy="5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sz="2400" b="1">
                <a:solidFill>
                  <a:schemeClr val="accent5"/>
                </a:solidFill>
                <a:latin typeface="Open Sans"/>
                <a:ea typeface="Open Sans"/>
                <a:cs typeface="Open Sans"/>
                <a:sym typeface="Open Sans"/>
              </a:defRPr>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r>
              <a:rPr lang="en-US"/>
              <a:t>Click to edit Master title style</a:t>
            </a:r>
            <a:endParaRPr/>
          </a:p>
        </p:txBody>
      </p:sp>
      <p:sp>
        <p:nvSpPr>
          <p:cNvPr id="205" name="Google Shape;205;p26"/>
          <p:cNvSpPr txBox="1">
            <a:spLocks noGrp="1"/>
          </p:cNvSpPr>
          <p:nvPr>
            <p:ph type="subTitle" idx="1"/>
          </p:nvPr>
        </p:nvSpPr>
        <p:spPr>
          <a:xfrm>
            <a:off x="1027467" y="4755703"/>
            <a:ext cx="3011600" cy="972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867"/>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r>
              <a:rPr lang="en-US"/>
              <a:t>Click to edit Master subtitle style</a:t>
            </a:r>
            <a:endParaRPr/>
          </a:p>
        </p:txBody>
      </p:sp>
      <p:sp>
        <p:nvSpPr>
          <p:cNvPr id="206" name="Google Shape;206;p26"/>
          <p:cNvSpPr txBox="1">
            <a:spLocks noGrp="1"/>
          </p:cNvSpPr>
          <p:nvPr>
            <p:ph type="title" idx="2"/>
          </p:nvPr>
        </p:nvSpPr>
        <p:spPr>
          <a:xfrm>
            <a:off x="4590201" y="4156800"/>
            <a:ext cx="3011600" cy="5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sz="2400" b="1">
                <a:solidFill>
                  <a:schemeClr val="accent5"/>
                </a:solidFill>
                <a:latin typeface="Open Sans"/>
                <a:ea typeface="Open Sans"/>
                <a:cs typeface="Open Sans"/>
                <a:sym typeface="Open Sans"/>
              </a:defRPr>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r>
              <a:rPr lang="en-US"/>
              <a:t>Click to edit Master title style</a:t>
            </a:r>
            <a:endParaRPr/>
          </a:p>
        </p:txBody>
      </p:sp>
      <p:sp>
        <p:nvSpPr>
          <p:cNvPr id="207" name="Google Shape;207;p26"/>
          <p:cNvSpPr txBox="1">
            <a:spLocks noGrp="1"/>
          </p:cNvSpPr>
          <p:nvPr>
            <p:ph type="subTitle" idx="3"/>
          </p:nvPr>
        </p:nvSpPr>
        <p:spPr>
          <a:xfrm>
            <a:off x="4590201" y="4755713"/>
            <a:ext cx="3011600" cy="972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867"/>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r>
              <a:rPr lang="en-US"/>
              <a:t>Click to edit Master subtitle style</a:t>
            </a:r>
            <a:endParaRPr/>
          </a:p>
        </p:txBody>
      </p:sp>
      <p:sp>
        <p:nvSpPr>
          <p:cNvPr id="208" name="Google Shape;208;p26"/>
          <p:cNvSpPr txBox="1">
            <a:spLocks noGrp="1"/>
          </p:cNvSpPr>
          <p:nvPr>
            <p:ph type="title" idx="4"/>
          </p:nvPr>
        </p:nvSpPr>
        <p:spPr>
          <a:xfrm>
            <a:off x="8152941" y="4156800"/>
            <a:ext cx="3011600" cy="5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sz="2400" b="1">
                <a:solidFill>
                  <a:schemeClr val="accent5"/>
                </a:solidFill>
                <a:latin typeface="Open Sans"/>
                <a:ea typeface="Open Sans"/>
                <a:cs typeface="Open Sans"/>
                <a:sym typeface="Open Sans"/>
              </a:defRPr>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r>
              <a:rPr lang="en-US"/>
              <a:t>Click to edit Master title style</a:t>
            </a:r>
            <a:endParaRPr/>
          </a:p>
        </p:txBody>
      </p:sp>
      <p:sp>
        <p:nvSpPr>
          <p:cNvPr id="209" name="Google Shape;209;p26"/>
          <p:cNvSpPr txBox="1">
            <a:spLocks noGrp="1"/>
          </p:cNvSpPr>
          <p:nvPr>
            <p:ph type="subTitle" idx="5"/>
          </p:nvPr>
        </p:nvSpPr>
        <p:spPr>
          <a:xfrm>
            <a:off x="8152935" y="4755713"/>
            <a:ext cx="3011600" cy="972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867"/>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r>
              <a:rPr lang="en-US"/>
              <a:t>Click to edit Master subtitle style</a:t>
            </a:r>
            <a:endParaRPr/>
          </a:p>
        </p:txBody>
      </p:sp>
      <p:sp>
        <p:nvSpPr>
          <p:cNvPr id="210" name="Google Shape;210;p26"/>
          <p:cNvSpPr txBox="1">
            <a:spLocks noGrp="1"/>
          </p:cNvSpPr>
          <p:nvPr>
            <p:ph type="title" idx="6"/>
          </p:nvPr>
        </p:nvSpPr>
        <p:spPr>
          <a:xfrm>
            <a:off x="950967" y="593367"/>
            <a:ext cx="102904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US"/>
              <a:t>Click to edit Master title style</a:t>
            </a:r>
            <a:endParaRPr/>
          </a:p>
        </p:txBody>
      </p:sp>
    </p:spTree>
    <p:extLst>
      <p:ext uri="{BB962C8B-B14F-4D97-AF65-F5344CB8AC3E}">
        <p14:creationId xmlns:p14="http://schemas.microsoft.com/office/powerpoint/2010/main" val="3724287700"/>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7"/>
        <p:cNvGrpSpPr/>
        <p:nvPr/>
      </p:nvGrpSpPr>
      <p:grpSpPr>
        <a:xfrm>
          <a:off x="0" y="0"/>
          <a:ext cx="0" cy="0"/>
          <a:chOff x="0" y="0"/>
          <a:chExt cx="0" cy="0"/>
        </a:xfrm>
      </p:grpSpPr>
      <p:sp>
        <p:nvSpPr>
          <p:cNvPr id="28" name="Google Shape;28;p8"/>
          <p:cNvSpPr txBox="1">
            <a:spLocks noGrp="1"/>
          </p:cNvSpPr>
          <p:nvPr>
            <p:ph type="title"/>
          </p:nvPr>
        </p:nvSpPr>
        <p:spPr>
          <a:xfrm>
            <a:off x="808165" y="935524"/>
            <a:ext cx="5274000" cy="1290000"/>
          </a:xfrm>
          <a:prstGeom prst="rect">
            <a:avLst/>
          </a:prstGeom>
        </p:spPr>
        <p:txBody>
          <a:bodyPr spcFirstLastPara="1" wrap="square" lIns="91425" tIns="91425" rIns="91425" bIns="91425" anchor="t" anchorCtr="0">
            <a:noAutofit/>
          </a:bodyPr>
          <a:lstStyle>
            <a:lvl1pPr lvl="0" algn="ctr">
              <a:spcBef>
                <a:spcPts val="0"/>
              </a:spcBef>
              <a:spcAft>
                <a:spcPts val="0"/>
              </a:spcAft>
              <a:buClr>
                <a:schemeClr val="accent3"/>
              </a:buClr>
              <a:buSzPts val="4800"/>
              <a:buNone/>
              <a:defRPr sz="3467" b="0"/>
            </a:lvl1pPr>
            <a:lvl2pPr lvl="1">
              <a:spcBef>
                <a:spcPts val="0"/>
              </a:spcBef>
              <a:spcAft>
                <a:spcPts val="0"/>
              </a:spcAft>
              <a:buClr>
                <a:schemeClr val="accent3"/>
              </a:buClr>
              <a:buSzPts val="4800"/>
              <a:buNone/>
              <a:defRPr sz="6400">
                <a:solidFill>
                  <a:schemeClr val="accent3"/>
                </a:solidFill>
              </a:defRPr>
            </a:lvl2pPr>
            <a:lvl3pPr lvl="2">
              <a:spcBef>
                <a:spcPts val="0"/>
              </a:spcBef>
              <a:spcAft>
                <a:spcPts val="0"/>
              </a:spcAft>
              <a:buClr>
                <a:schemeClr val="accent3"/>
              </a:buClr>
              <a:buSzPts val="4800"/>
              <a:buNone/>
              <a:defRPr sz="6400">
                <a:solidFill>
                  <a:schemeClr val="accent3"/>
                </a:solidFill>
              </a:defRPr>
            </a:lvl3pPr>
            <a:lvl4pPr lvl="3">
              <a:spcBef>
                <a:spcPts val="0"/>
              </a:spcBef>
              <a:spcAft>
                <a:spcPts val="0"/>
              </a:spcAft>
              <a:buClr>
                <a:schemeClr val="accent3"/>
              </a:buClr>
              <a:buSzPts val="4800"/>
              <a:buNone/>
              <a:defRPr sz="6400">
                <a:solidFill>
                  <a:schemeClr val="accent3"/>
                </a:solidFill>
              </a:defRPr>
            </a:lvl4pPr>
            <a:lvl5pPr lvl="4">
              <a:spcBef>
                <a:spcPts val="0"/>
              </a:spcBef>
              <a:spcAft>
                <a:spcPts val="0"/>
              </a:spcAft>
              <a:buClr>
                <a:schemeClr val="accent3"/>
              </a:buClr>
              <a:buSzPts val="4800"/>
              <a:buNone/>
              <a:defRPr sz="6400">
                <a:solidFill>
                  <a:schemeClr val="accent3"/>
                </a:solidFill>
              </a:defRPr>
            </a:lvl5pPr>
            <a:lvl6pPr lvl="5">
              <a:spcBef>
                <a:spcPts val="0"/>
              </a:spcBef>
              <a:spcAft>
                <a:spcPts val="0"/>
              </a:spcAft>
              <a:buClr>
                <a:schemeClr val="accent3"/>
              </a:buClr>
              <a:buSzPts val="4800"/>
              <a:buNone/>
              <a:defRPr sz="6400">
                <a:solidFill>
                  <a:schemeClr val="accent3"/>
                </a:solidFill>
              </a:defRPr>
            </a:lvl6pPr>
            <a:lvl7pPr lvl="6">
              <a:spcBef>
                <a:spcPts val="0"/>
              </a:spcBef>
              <a:spcAft>
                <a:spcPts val="0"/>
              </a:spcAft>
              <a:buClr>
                <a:schemeClr val="accent3"/>
              </a:buClr>
              <a:buSzPts val="4800"/>
              <a:buNone/>
              <a:defRPr sz="6400">
                <a:solidFill>
                  <a:schemeClr val="accent3"/>
                </a:solidFill>
              </a:defRPr>
            </a:lvl7pPr>
            <a:lvl8pPr lvl="7">
              <a:spcBef>
                <a:spcPts val="0"/>
              </a:spcBef>
              <a:spcAft>
                <a:spcPts val="0"/>
              </a:spcAft>
              <a:buClr>
                <a:schemeClr val="accent3"/>
              </a:buClr>
              <a:buSzPts val="4800"/>
              <a:buNone/>
              <a:defRPr sz="6400">
                <a:solidFill>
                  <a:schemeClr val="accent3"/>
                </a:solidFill>
              </a:defRPr>
            </a:lvl8pPr>
            <a:lvl9pPr lvl="8">
              <a:spcBef>
                <a:spcPts val="0"/>
              </a:spcBef>
              <a:spcAft>
                <a:spcPts val="0"/>
              </a:spcAft>
              <a:buClr>
                <a:schemeClr val="accent3"/>
              </a:buClr>
              <a:buSzPts val="4800"/>
              <a:buNone/>
              <a:defRPr sz="6400">
                <a:solidFill>
                  <a:schemeClr val="accent3"/>
                </a:solidFill>
              </a:defRPr>
            </a:lvl9pPr>
          </a:lstStyle>
          <a:p>
            <a:r>
              <a:rPr lang="en-US"/>
              <a:t>Click to edit Master title style</a:t>
            </a:r>
            <a:endParaRPr/>
          </a:p>
        </p:txBody>
      </p:sp>
    </p:spTree>
    <p:extLst>
      <p:ext uri="{BB962C8B-B14F-4D97-AF65-F5344CB8AC3E}">
        <p14:creationId xmlns:p14="http://schemas.microsoft.com/office/powerpoint/2010/main" val="1420628813"/>
      </p:ext>
    </p:extLst>
  </p:cSld>
  <p:clrMapOvr>
    <a:masterClrMapping/>
  </p:clrMapOvr>
  <p:hf sldNum="0" hdr="0" ftr="0" dt="0"/>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211"/>
        <p:cNvGrpSpPr/>
        <p:nvPr/>
      </p:nvGrpSpPr>
      <p:grpSpPr>
        <a:xfrm>
          <a:off x="0" y="0"/>
          <a:ext cx="0" cy="0"/>
          <a:chOff x="0" y="0"/>
          <a:chExt cx="0" cy="0"/>
        </a:xfrm>
      </p:grpSpPr>
      <p:sp>
        <p:nvSpPr>
          <p:cNvPr id="212" name="Google Shape;212;p27"/>
          <p:cNvSpPr txBox="1">
            <a:spLocks noGrp="1"/>
          </p:cNvSpPr>
          <p:nvPr>
            <p:ph type="title"/>
          </p:nvPr>
        </p:nvSpPr>
        <p:spPr>
          <a:xfrm>
            <a:off x="861333" y="1389365"/>
            <a:ext cx="4270000" cy="26152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4267"/>
            </a:lvl1pPr>
            <a:lvl2pPr lvl="1" rtl="0">
              <a:spcBef>
                <a:spcPts val="0"/>
              </a:spcBef>
              <a:spcAft>
                <a:spcPts val="0"/>
              </a:spcAft>
              <a:buNone/>
              <a:defRPr sz="4267">
                <a:latin typeface="Catamaran"/>
                <a:ea typeface="Catamaran"/>
                <a:cs typeface="Catamaran"/>
                <a:sym typeface="Catamaran"/>
              </a:defRPr>
            </a:lvl2pPr>
            <a:lvl3pPr lvl="2" rtl="0">
              <a:spcBef>
                <a:spcPts val="0"/>
              </a:spcBef>
              <a:spcAft>
                <a:spcPts val="0"/>
              </a:spcAft>
              <a:buNone/>
              <a:defRPr sz="4267">
                <a:latin typeface="Catamaran"/>
                <a:ea typeface="Catamaran"/>
                <a:cs typeface="Catamaran"/>
                <a:sym typeface="Catamaran"/>
              </a:defRPr>
            </a:lvl3pPr>
            <a:lvl4pPr lvl="3" rtl="0">
              <a:spcBef>
                <a:spcPts val="0"/>
              </a:spcBef>
              <a:spcAft>
                <a:spcPts val="0"/>
              </a:spcAft>
              <a:buNone/>
              <a:defRPr sz="4267">
                <a:latin typeface="Catamaran"/>
                <a:ea typeface="Catamaran"/>
                <a:cs typeface="Catamaran"/>
                <a:sym typeface="Catamaran"/>
              </a:defRPr>
            </a:lvl4pPr>
            <a:lvl5pPr lvl="4" rtl="0">
              <a:spcBef>
                <a:spcPts val="0"/>
              </a:spcBef>
              <a:spcAft>
                <a:spcPts val="0"/>
              </a:spcAft>
              <a:buNone/>
              <a:defRPr sz="4267">
                <a:latin typeface="Catamaran"/>
                <a:ea typeface="Catamaran"/>
                <a:cs typeface="Catamaran"/>
                <a:sym typeface="Catamaran"/>
              </a:defRPr>
            </a:lvl5pPr>
            <a:lvl6pPr lvl="5" rtl="0">
              <a:spcBef>
                <a:spcPts val="0"/>
              </a:spcBef>
              <a:spcAft>
                <a:spcPts val="0"/>
              </a:spcAft>
              <a:buNone/>
              <a:defRPr sz="4267">
                <a:latin typeface="Catamaran"/>
                <a:ea typeface="Catamaran"/>
                <a:cs typeface="Catamaran"/>
                <a:sym typeface="Catamaran"/>
              </a:defRPr>
            </a:lvl6pPr>
            <a:lvl7pPr lvl="6" rtl="0">
              <a:spcBef>
                <a:spcPts val="0"/>
              </a:spcBef>
              <a:spcAft>
                <a:spcPts val="0"/>
              </a:spcAft>
              <a:buNone/>
              <a:defRPr sz="4267">
                <a:latin typeface="Catamaran"/>
                <a:ea typeface="Catamaran"/>
                <a:cs typeface="Catamaran"/>
                <a:sym typeface="Catamaran"/>
              </a:defRPr>
            </a:lvl7pPr>
            <a:lvl8pPr lvl="7" rtl="0">
              <a:spcBef>
                <a:spcPts val="0"/>
              </a:spcBef>
              <a:spcAft>
                <a:spcPts val="0"/>
              </a:spcAft>
              <a:buNone/>
              <a:defRPr sz="4267">
                <a:latin typeface="Catamaran"/>
                <a:ea typeface="Catamaran"/>
                <a:cs typeface="Catamaran"/>
                <a:sym typeface="Catamaran"/>
              </a:defRPr>
            </a:lvl8pPr>
            <a:lvl9pPr lvl="8" rtl="0">
              <a:spcBef>
                <a:spcPts val="0"/>
              </a:spcBef>
              <a:spcAft>
                <a:spcPts val="0"/>
              </a:spcAft>
              <a:buNone/>
              <a:defRPr sz="4267">
                <a:latin typeface="Catamaran"/>
                <a:ea typeface="Catamaran"/>
                <a:cs typeface="Catamaran"/>
                <a:sym typeface="Catamaran"/>
              </a:defRPr>
            </a:lvl9pPr>
          </a:lstStyle>
          <a:p>
            <a:r>
              <a:rPr lang="en-US"/>
              <a:t>Click to edit Master title style</a:t>
            </a:r>
            <a:endParaRPr/>
          </a:p>
        </p:txBody>
      </p:sp>
      <p:sp>
        <p:nvSpPr>
          <p:cNvPr id="213" name="Google Shape;213;p27"/>
          <p:cNvSpPr txBox="1">
            <a:spLocks noGrp="1"/>
          </p:cNvSpPr>
          <p:nvPr>
            <p:ph type="subTitle" idx="1"/>
          </p:nvPr>
        </p:nvSpPr>
        <p:spPr>
          <a:xfrm>
            <a:off x="861332" y="3901761"/>
            <a:ext cx="4795600" cy="999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2133"/>
            </a:lvl1pPr>
            <a:lvl2pPr lvl="1" rtl="0">
              <a:lnSpc>
                <a:spcPct val="100000"/>
              </a:lnSpc>
              <a:spcBef>
                <a:spcPts val="0"/>
              </a:spcBef>
              <a:spcAft>
                <a:spcPts val="0"/>
              </a:spcAft>
              <a:buNone/>
              <a:defRPr sz="2133"/>
            </a:lvl2pPr>
            <a:lvl3pPr lvl="2" rtl="0">
              <a:lnSpc>
                <a:spcPct val="100000"/>
              </a:lnSpc>
              <a:spcBef>
                <a:spcPts val="0"/>
              </a:spcBef>
              <a:spcAft>
                <a:spcPts val="0"/>
              </a:spcAft>
              <a:buNone/>
              <a:defRPr sz="2133"/>
            </a:lvl3pPr>
            <a:lvl4pPr lvl="3" rtl="0">
              <a:lnSpc>
                <a:spcPct val="100000"/>
              </a:lnSpc>
              <a:spcBef>
                <a:spcPts val="0"/>
              </a:spcBef>
              <a:spcAft>
                <a:spcPts val="0"/>
              </a:spcAft>
              <a:buNone/>
              <a:defRPr sz="2133"/>
            </a:lvl4pPr>
            <a:lvl5pPr lvl="4" rtl="0">
              <a:lnSpc>
                <a:spcPct val="100000"/>
              </a:lnSpc>
              <a:spcBef>
                <a:spcPts val="0"/>
              </a:spcBef>
              <a:spcAft>
                <a:spcPts val="0"/>
              </a:spcAft>
              <a:buNone/>
              <a:defRPr sz="2133"/>
            </a:lvl5pPr>
            <a:lvl6pPr lvl="5" rtl="0">
              <a:lnSpc>
                <a:spcPct val="100000"/>
              </a:lnSpc>
              <a:spcBef>
                <a:spcPts val="0"/>
              </a:spcBef>
              <a:spcAft>
                <a:spcPts val="0"/>
              </a:spcAft>
              <a:buNone/>
              <a:defRPr sz="2133"/>
            </a:lvl6pPr>
            <a:lvl7pPr lvl="6" rtl="0">
              <a:lnSpc>
                <a:spcPct val="100000"/>
              </a:lnSpc>
              <a:spcBef>
                <a:spcPts val="0"/>
              </a:spcBef>
              <a:spcAft>
                <a:spcPts val="0"/>
              </a:spcAft>
              <a:buNone/>
              <a:defRPr sz="2133"/>
            </a:lvl7pPr>
            <a:lvl8pPr lvl="7" rtl="0">
              <a:lnSpc>
                <a:spcPct val="100000"/>
              </a:lnSpc>
              <a:spcBef>
                <a:spcPts val="0"/>
              </a:spcBef>
              <a:spcAft>
                <a:spcPts val="0"/>
              </a:spcAft>
              <a:buNone/>
              <a:defRPr sz="2133"/>
            </a:lvl8pPr>
            <a:lvl9pPr lvl="8" rtl="0">
              <a:lnSpc>
                <a:spcPct val="100000"/>
              </a:lnSpc>
              <a:spcBef>
                <a:spcPts val="0"/>
              </a:spcBef>
              <a:spcAft>
                <a:spcPts val="0"/>
              </a:spcAft>
              <a:buNone/>
              <a:defRPr sz="2133"/>
            </a:lvl9pPr>
          </a:lstStyle>
          <a:p>
            <a:r>
              <a:rPr lang="en-US"/>
              <a:t>Click to edit Master subtitle style</a:t>
            </a:r>
            <a:endParaRPr/>
          </a:p>
        </p:txBody>
      </p:sp>
      <p:sp>
        <p:nvSpPr>
          <p:cNvPr id="214" name="Google Shape;214;p27"/>
          <p:cNvSpPr/>
          <p:nvPr/>
        </p:nvSpPr>
        <p:spPr>
          <a:xfrm>
            <a:off x="-146434" y="5386401"/>
            <a:ext cx="2649579" cy="1618471"/>
          </a:xfrm>
          <a:custGeom>
            <a:avLst/>
            <a:gdLst/>
            <a:ahLst/>
            <a:cxnLst/>
            <a:rect l="l" t="t" r="r" b="b"/>
            <a:pathLst>
              <a:path w="19805" h="12098" extrusionOk="0">
                <a:moveTo>
                  <a:pt x="1" y="1"/>
                </a:moveTo>
                <a:lnTo>
                  <a:pt x="1" y="8410"/>
                </a:lnTo>
                <a:cubicBezTo>
                  <a:pt x="1" y="10453"/>
                  <a:pt x="1646" y="12098"/>
                  <a:pt x="3688" y="12098"/>
                </a:cubicBezTo>
                <a:lnTo>
                  <a:pt x="19804" y="12098"/>
                </a:lnTo>
                <a:lnTo>
                  <a:pt x="19008" y="11156"/>
                </a:lnTo>
                <a:cubicBezTo>
                  <a:pt x="17151" y="8927"/>
                  <a:pt x="14406" y="7641"/>
                  <a:pt x="11501" y="7641"/>
                </a:cubicBezTo>
                <a:lnTo>
                  <a:pt x="9790" y="7641"/>
                </a:lnTo>
                <a:lnTo>
                  <a:pt x="5956" y="2852"/>
                </a:lnTo>
                <a:cubicBezTo>
                  <a:pt x="4511" y="1049"/>
                  <a:pt x="2322" y="1"/>
                  <a:pt x="1" y="1"/>
                </a:cubicBezTo>
                <a:close/>
              </a:path>
            </a:pathLst>
          </a:custGeom>
          <a:solidFill>
            <a:srgbClr val="EBCAB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15" name="Google Shape;215;p27"/>
          <p:cNvSpPr/>
          <p:nvPr/>
        </p:nvSpPr>
        <p:spPr>
          <a:xfrm rot="-5400000">
            <a:off x="10122487" y="68377"/>
            <a:ext cx="2451035" cy="2049208"/>
          </a:xfrm>
          <a:custGeom>
            <a:avLst/>
            <a:gdLst/>
            <a:ahLst/>
            <a:cxnLst/>
            <a:rect l="l" t="t" r="r" b="b"/>
            <a:pathLst>
              <a:path w="23545" h="19685" extrusionOk="0">
                <a:moveTo>
                  <a:pt x="23545" y="1"/>
                </a:moveTo>
                <a:cubicBezTo>
                  <a:pt x="21250" y="1"/>
                  <a:pt x="19088" y="1115"/>
                  <a:pt x="17735" y="2972"/>
                </a:cubicBezTo>
                <a:lnTo>
                  <a:pt x="10904" y="12442"/>
                </a:lnTo>
                <a:lnTo>
                  <a:pt x="10798" y="12442"/>
                </a:lnTo>
                <a:cubicBezTo>
                  <a:pt x="7442" y="12442"/>
                  <a:pt x="4299" y="14008"/>
                  <a:pt x="2269" y="16674"/>
                </a:cubicBezTo>
                <a:lnTo>
                  <a:pt x="1" y="19685"/>
                </a:lnTo>
                <a:lnTo>
                  <a:pt x="19539" y="19685"/>
                </a:lnTo>
                <a:cubicBezTo>
                  <a:pt x="21754" y="19685"/>
                  <a:pt x="23545" y="17894"/>
                  <a:pt x="23545" y="15679"/>
                </a:cubicBezTo>
                <a:lnTo>
                  <a:pt x="23545" y="1"/>
                </a:lnTo>
                <a:close/>
              </a:path>
            </a:pathLst>
          </a:custGeom>
          <a:solidFill>
            <a:srgbClr val="EBCAB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16" name="Google Shape;216;p27"/>
          <p:cNvSpPr/>
          <p:nvPr/>
        </p:nvSpPr>
        <p:spPr>
          <a:xfrm>
            <a:off x="-1237334" y="-673790"/>
            <a:ext cx="1808289" cy="1808289"/>
          </a:xfrm>
          <a:custGeom>
            <a:avLst/>
            <a:gdLst/>
            <a:ahLst/>
            <a:cxnLst/>
            <a:rect l="l" t="t" r="r" b="b"/>
            <a:pathLst>
              <a:path w="15971" h="15971" fill="none" extrusionOk="0">
                <a:moveTo>
                  <a:pt x="15971" y="7986"/>
                </a:moveTo>
                <a:cubicBezTo>
                  <a:pt x="15971" y="12390"/>
                  <a:pt x="12389" y="15971"/>
                  <a:pt x="7986" y="15971"/>
                </a:cubicBezTo>
                <a:cubicBezTo>
                  <a:pt x="3569" y="15971"/>
                  <a:pt x="0" y="12390"/>
                  <a:pt x="0" y="7986"/>
                </a:cubicBezTo>
                <a:cubicBezTo>
                  <a:pt x="0" y="3569"/>
                  <a:pt x="3569" y="1"/>
                  <a:pt x="7986" y="1"/>
                </a:cubicBezTo>
                <a:cubicBezTo>
                  <a:pt x="12389" y="1"/>
                  <a:pt x="15971" y="3569"/>
                  <a:pt x="15971" y="7986"/>
                </a:cubicBezTo>
                <a:close/>
              </a:path>
            </a:pathLst>
          </a:custGeom>
          <a:noFill/>
          <a:ln w="19050" cap="flat" cmpd="sng">
            <a:solidFill>
              <a:schemeClr val="accent4"/>
            </a:solidFill>
            <a:prstDash val="solid"/>
            <a:miter lim="13264"/>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17" name="Google Shape;217;p27"/>
          <p:cNvSpPr/>
          <p:nvPr/>
        </p:nvSpPr>
        <p:spPr>
          <a:xfrm>
            <a:off x="11426372" y="5794828"/>
            <a:ext cx="1401445" cy="1277545"/>
          </a:xfrm>
          <a:custGeom>
            <a:avLst/>
            <a:gdLst/>
            <a:ahLst/>
            <a:cxnLst/>
            <a:rect l="l" t="t" r="r" b="b"/>
            <a:pathLst>
              <a:path w="18505" h="16869" extrusionOk="0">
                <a:moveTo>
                  <a:pt x="9252" y="0"/>
                </a:moveTo>
                <a:cubicBezTo>
                  <a:pt x="7094" y="0"/>
                  <a:pt x="4935" y="823"/>
                  <a:pt x="3290" y="2467"/>
                </a:cubicBezTo>
                <a:cubicBezTo>
                  <a:pt x="1" y="5770"/>
                  <a:pt x="1" y="11102"/>
                  <a:pt x="3290" y="14392"/>
                </a:cubicBezTo>
                <a:cubicBezTo>
                  <a:pt x="4935" y="16043"/>
                  <a:pt x="7094" y="16869"/>
                  <a:pt x="9252" y="16869"/>
                </a:cubicBezTo>
                <a:cubicBezTo>
                  <a:pt x="11411" y="16869"/>
                  <a:pt x="13570" y="16043"/>
                  <a:pt x="15215" y="14392"/>
                </a:cubicBezTo>
                <a:cubicBezTo>
                  <a:pt x="18504" y="11102"/>
                  <a:pt x="18504" y="5770"/>
                  <a:pt x="15215" y="2467"/>
                </a:cubicBezTo>
                <a:cubicBezTo>
                  <a:pt x="13570" y="823"/>
                  <a:pt x="11411" y="0"/>
                  <a:pt x="9252"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Tree>
    <p:extLst>
      <p:ext uri="{BB962C8B-B14F-4D97-AF65-F5344CB8AC3E}">
        <p14:creationId xmlns:p14="http://schemas.microsoft.com/office/powerpoint/2010/main" val="3730190896"/>
      </p:ext>
    </p:extLst>
  </p:cSld>
  <p:clrMapOvr>
    <a:masterClrMapping/>
  </p:clrMapOvr>
  <p:hf sldNum="0" hdr="0" ftr="0" dt="0"/>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218"/>
        <p:cNvGrpSpPr/>
        <p:nvPr/>
      </p:nvGrpSpPr>
      <p:grpSpPr>
        <a:xfrm>
          <a:off x="0" y="0"/>
          <a:ext cx="0" cy="0"/>
          <a:chOff x="0" y="0"/>
          <a:chExt cx="0" cy="0"/>
        </a:xfrm>
      </p:grpSpPr>
      <p:sp>
        <p:nvSpPr>
          <p:cNvPr id="219" name="Google Shape;219;p28"/>
          <p:cNvSpPr txBox="1"/>
          <p:nvPr/>
        </p:nvSpPr>
        <p:spPr>
          <a:xfrm>
            <a:off x="3523400" y="4584700"/>
            <a:ext cx="5145200" cy="812800"/>
          </a:xfrm>
          <a:prstGeom prst="rect">
            <a:avLst/>
          </a:prstGeom>
          <a:noFill/>
          <a:ln>
            <a:noFill/>
          </a:ln>
        </p:spPr>
        <p:txBody>
          <a:bodyPr spcFirstLastPara="1" wrap="square" lIns="121900" tIns="121900" rIns="121900" bIns="121900" anchor="ctr" anchorCtr="0">
            <a:noAutofit/>
          </a:bodyPr>
          <a:lstStyle/>
          <a:p>
            <a:pPr marL="0" lvl="0" indent="0" algn="ctr" rtl="0">
              <a:lnSpc>
                <a:spcPct val="100000"/>
              </a:lnSpc>
              <a:spcBef>
                <a:spcPts val="0"/>
              </a:spcBef>
              <a:spcAft>
                <a:spcPts val="0"/>
              </a:spcAft>
              <a:buNone/>
            </a:pPr>
            <a:r>
              <a:rPr lang="en" sz="1733">
                <a:solidFill>
                  <a:schemeClr val="dk2"/>
                </a:solidFill>
                <a:latin typeface="Open Sans"/>
                <a:ea typeface="Open Sans"/>
                <a:cs typeface="Open Sans"/>
                <a:sym typeface="Open Sans"/>
              </a:rPr>
              <a:t>CREDITS: This presentation template was created by </a:t>
            </a:r>
            <a:r>
              <a:rPr lang="en" sz="1733" b="1">
                <a:solidFill>
                  <a:schemeClr val="dk2"/>
                </a:solidFill>
                <a:uFill>
                  <a:noFill/>
                </a:uFill>
                <a:latin typeface="Open Sans"/>
                <a:ea typeface="Open Sans"/>
                <a:cs typeface="Open Sans"/>
                <a:sym typeface="Open Sans"/>
                <a:hlinkClick r:id="rId2">
                  <a:extLst>
                    <a:ext uri="{A12FA001-AC4F-418D-AE19-62706E023703}">
                      <ahyp:hlinkClr xmlns:ahyp="http://schemas.microsoft.com/office/drawing/2018/hyperlinkcolor" val="tx"/>
                    </a:ext>
                  </a:extLst>
                </a:hlinkClick>
              </a:rPr>
              <a:t>Slidesgo</a:t>
            </a:r>
            <a:r>
              <a:rPr lang="en" sz="1733">
                <a:solidFill>
                  <a:schemeClr val="dk2"/>
                </a:solidFill>
                <a:latin typeface="Open Sans"/>
                <a:ea typeface="Open Sans"/>
                <a:cs typeface="Open Sans"/>
                <a:sym typeface="Open Sans"/>
              </a:rPr>
              <a:t>, including icons by </a:t>
            </a:r>
            <a:r>
              <a:rPr lang="en" sz="1733" b="1">
                <a:solidFill>
                  <a:schemeClr val="dk2"/>
                </a:solidFill>
                <a:uFill>
                  <a:noFill/>
                </a:u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Flaticon</a:t>
            </a:r>
            <a:r>
              <a:rPr lang="en" sz="1733">
                <a:solidFill>
                  <a:schemeClr val="dk2"/>
                </a:solidFill>
                <a:latin typeface="Open Sans"/>
                <a:ea typeface="Open Sans"/>
                <a:cs typeface="Open Sans"/>
                <a:sym typeface="Open Sans"/>
              </a:rPr>
              <a:t>, infographics &amp; images by </a:t>
            </a:r>
            <a:r>
              <a:rPr lang="en" sz="1733" b="1">
                <a:solidFill>
                  <a:schemeClr val="dk2"/>
                </a:solidFill>
                <a:uFill>
                  <a:noFill/>
                </a:u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Freepik</a:t>
            </a:r>
            <a:endParaRPr sz="1733" b="1">
              <a:solidFill>
                <a:schemeClr val="dk2"/>
              </a:solidFill>
              <a:latin typeface="Open Sans"/>
              <a:ea typeface="Open Sans"/>
              <a:cs typeface="Open Sans"/>
              <a:sym typeface="Open Sans"/>
            </a:endParaRPr>
          </a:p>
        </p:txBody>
      </p:sp>
      <p:sp>
        <p:nvSpPr>
          <p:cNvPr id="220" name="Google Shape;220;p28"/>
          <p:cNvSpPr txBox="1">
            <a:spLocks noGrp="1"/>
          </p:cNvSpPr>
          <p:nvPr>
            <p:ph type="subTitle" idx="1"/>
          </p:nvPr>
        </p:nvSpPr>
        <p:spPr>
          <a:xfrm>
            <a:off x="3523400" y="2226511"/>
            <a:ext cx="5145200" cy="919200"/>
          </a:xfrm>
          <a:prstGeom prst="rect">
            <a:avLst/>
          </a:prstGeom>
        </p:spPr>
        <p:txBody>
          <a:bodyPr spcFirstLastPara="1" wrap="square" lIns="91425" tIns="91425" rIns="91425" bIns="91425" anchor="ctr" anchorCtr="0">
            <a:noAutofit/>
          </a:bodyPr>
          <a:lstStyle>
            <a:lvl1pPr lvl="0" algn="ctr" rtl="0">
              <a:lnSpc>
                <a:spcPct val="115000"/>
              </a:lnSpc>
              <a:spcBef>
                <a:spcPts val="0"/>
              </a:spcBef>
              <a:spcAft>
                <a:spcPts val="0"/>
              </a:spcAft>
              <a:buNone/>
              <a:defRPr sz="1867"/>
            </a:lvl1pPr>
            <a:lvl2pPr lvl="1" algn="ctr" rtl="0">
              <a:lnSpc>
                <a:spcPct val="115000"/>
              </a:lnSpc>
              <a:spcBef>
                <a:spcPts val="0"/>
              </a:spcBef>
              <a:spcAft>
                <a:spcPts val="0"/>
              </a:spcAft>
              <a:buNone/>
              <a:defRPr sz="1867"/>
            </a:lvl2pPr>
            <a:lvl3pPr lvl="2" algn="ctr" rtl="0">
              <a:lnSpc>
                <a:spcPct val="115000"/>
              </a:lnSpc>
              <a:spcBef>
                <a:spcPts val="0"/>
              </a:spcBef>
              <a:spcAft>
                <a:spcPts val="0"/>
              </a:spcAft>
              <a:buNone/>
              <a:defRPr sz="1867"/>
            </a:lvl3pPr>
            <a:lvl4pPr lvl="3" algn="ctr" rtl="0">
              <a:lnSpc>
                <a:spcPct val="115000"/>
              </a:lnSpc>
              <a:spcBef>
                <a:spcPts val="0"/>
              </a:spcBef>
              <a:spcAft>
                <a:spcPts val="0"/>
              </a:spcAft>
              <a:buNone/>
              <a:defRPr sz="1867"/>
            </a:lvl4pPr>
            <a:lvl5pPr lvl="4" algn="ctr" rtl="0">
              <a:lnSpc>
                <a:spcPct val="115000"/>
              </a:lnSpc>
              <a:spcBef>
                <a:spcPts val="0"/>
              </a:spcBef>
              <a:spcAft>
                <a:spcPts val="0"/>
              </a:spcAft>
              <a:buNone/>
              <a:defRPr sz="1867"/>
            </a:lvl5pPr>
            <a:lvl6pPr lvl="5" algn="ctr" rtl="0">
              <a:lnSpc>
                <a:spcPct val="115000"/>
              </a:lnSpc>
              <a:spcBef>
                <a:spcPts val="0"/>
              </a:spcBef>
              <a:spcAft>
                <a:spcPts val="0"/>
              </a:spcAft>
              <a:buNone/>
              <a:defRPr sz="1867"/>
            </a:lvl6pPr>
            <a:lvl7pPr lvl="6" algn="ctr" rtl="0">
              <a:lnSpc>
                <a:spcPct val="115000"/>
              </a:lnSpc>
              <a:spcBef>
                <a:spcPts val="0"/>
              </a:spcBef>
              <a:spcAft>
                <a:spcPts val="0"/>
              </a:spcAft>
              <a:buNone/>
              <a:defRPr sz="1867"/>
            </a:lvl7pPr>
            <a:lvl8pPr lvl="7" algn="ctr" rtl="0">
              <a:lnSpc>
                <a:spcPct val="115000"/>
              </a:lnSpc>
              <a:spcBef>
                <a:spcPts val="0"/>
              </a:spcBef>
              <a:spcAft>
                <a:spcPts val="0"/>
              </a:spcAft>
              <a:buNone/>
              <a:defRPr sz="1867"/>
            </a:lvl8pPr>
            <a:lvl9pPr lvl="8" algn="ctr" rtl="0">
              <a:lnSpc>
                <a:spcPct val="115000"/>
              </a:lnSpc>
              <a:spcBef>
                <a:spcPts val="0"/>
              </a:spcBef>
              <a:spcAft>
                <a:spcPts val="0"/>
              </a:spcAft>
              <a:buNone/>
              <a:defRPr sz="1867"/>
            </a:lvl9pPr>
          </a:lstStyle>
          <a:p>
            <a:r>
              <a:rPr lang="en-US"/>
              <a:t>Click to edit Master subtitle style</a:t>
            </a:r>
            <a:endParaRPr/>
          </a:p>
        </p:txBody>
      </p:sp>
      <p:sp>
        <p:nvSpPr>
          <p:cNvPr id="221" name="Google Shape;221;p28"/>
          <p:cNvSpPr txBox="1">
            <a:spLocks noGrp="1"/>
          </p:cNvSpPr>
          <p:nvPr>
            <p:ph type="title"/>
          </p:nvPr>
        </p:nvSpPr>
        <p:spPr>
          <a:xfrm>
            <a:off x="3523400" y="839033"/>
            <a:ext cx="5145200" cy="1078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8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US"/>
              <a:t>Click to edit Master title style</a:t>
            </a:r>
            <a:endParaRPr/>
          </a:p>
        </p:txBody>
      </p:sp>
      <p:sp>
        <p:nvSpPr>
          <p:cNvPr id="222" name="Google Shape;222;p28"/>
          <p:cNvSpPr/>
          <p:nvPr/>
        </p:nvSpPr>
        <p:spPr>
          <a:xfrm>
            <a:off x="-2834" y="1"/>
            <a:ext cx="3186995" cy="763612"/>
          </a:xfrm>
          <a:custGeom>
            <a:avLst/>
            <a:gdLst/>
            <a:ahLst/>
            <a:cxnLst/>
            <a:rect l="l" t="t" r="r" b="b"/>
            <a:pathLst>
              <a:path w="40427" h="9686" extrusionOk="0">
                <a:moveTo>
                  <a:pt x="1" y="0"/>
                </a:moveTo>
                <a:lnTo>
                  <a:pt x="1" y="9058"/>
                </a:lnTo>
                <a:cubicBezTo>
                  <a:pt x="912" y="8420"/>
                  <a:pt x="1824" y="7812"/>
                  <a:pt x="2827" y="7417"/>
                </a:cubicBezTo>
                <a:cubicBezTo>
                  <a:pt x="4328" y="6846"/>
                  <a:pt x="5566" y="6613"/>
                  <a:pt x="6684" y="6613"/>
                </a:cubicBezTo>
                <a:cubicBezTo>
                  <a:pt x="9258" y="6613"/>
                  <a:pt x="11195" y="7850"/>
                  <a:pt x="14226" y="9058"/>
                </a:cubicBezTo>
                <a:cubicBezTo>
                  <a:pt x="15249" y="9459"/>
                  <a:pt x="16382" y="9685"/>
                  <a:pt x="17502" y="9685"/>
                </a:cubicBezTo>
                <a:cubicBezTo>
                  <a:pt x="18678" y="9685"/>
                  <a:pt x="19841" y="9436"/>
                  <a:pt x="20852" y="8876"/>
                </a:cubicBezTo>
                <a:cubicBezTo>
                  <a:pt x="22615" y="7873"/>
                  <a:pt x="23223" y="6657"/>
                  <a:pt x="25290" y="6657"/>
                </a:cubicBezTo>
                <a:cubicBezTo>
                  <a:pt x="25352" y="6656"/>
                  <a:pt x="25413" y="6655"/>
                  <a:pt x="25475" y="6655"/>
                </a:cubicBezTo>
                <a:cubicBezTo>
                  <a:pt x="27711" y="6655"/>
                  <a:pt x="29710" y="7399"/>
                  <a:pt x="31834" y="7399"/>
                </a:cubicBezTo>
                <a:cubicBezTo>
                  <a:pt x="32722" y="7399"/>
                  <a:pt x="33632" y="7269"/>
                  <a:pt x="34591" y="6900"/>
                </a:cubicBezTo>
                <a:cubicBezTo>
                  <a:pt x="37661" y="5745"/>
                  <a:pt x="39545" y="3587"/>
                  <a:pt x="40336" y="456"/>
                </a:cubicBezTo>
                <a:cubicBezTo>
                  <a:pt x="40366" y="304"/>
                  <a:pt x="40396" y="152"/>
                  <a:pt x="40427"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23" name="Google Shape;223;p28"/>
          <p:cNvSpPr/>
          <p:nvPr/>
        </p:nvSpPr>
        <p:spPr>
          <a:xfrm flipH="1">
            <a:off x="11341196" y="3741033"/>
            <a:ext cx="3035200" cy="3035200"/>
          </a:xfrm>
          <a:prstGeom prst="ellipse">
            <a:avLst/>
          </a:prstGeom>
          <a:noFill/>
          <a:ln w="9525" cap="flat"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24" name="Google Shape;224;p28"/>
          <p:cNvSpPr/>
          <p:nvPr/>
        </p:nvSpPr>
        <p:spPr>
          <a:xfrm flipH="1">
            <a:off x="152371" y="622867"/>
            <a:ext cx="704592" cy="704592"/>
          </a:xfrm>
          <a:custGeom>
            <a:avLst/>
            <a:gdLst/>
            <a:ahLst/>
            <a:cxnLst/>
            <a:rect l="l" t="t" r="r" b="b"/>
            <a:pathLst>
              <a:path w="17174" h="17174" extrusionOk="0">
                <a:moveTo>
                  <a:pt x="8481" y="61"/>
                </a:moveTo>
                <a:cubicBezTo>
                  <a:pt x="3769" y="92"/>
                  <a:pt x="0" y="3982"/>
                  <a:pt x="30" y="8694"/>
                </a:cubicBezTo>
                <a:cubicBezTo>
                  <a:pt x="91" y="13405"/>
                  <a:pt x="3952" y="17174"/>
                  <a:pt x="8693" y="17144"/>
                </a:cubicBezTo>
                <a:cubicBezTo>
                  <a:pt x="13405" y="17083"/>
                  <a:pt x="17174" y="13223"/>
                  <a:pt x="17113" y="8481"/>
                </a:cubicBezTo>
                <a:cubicBezTo>
                  <a:pt x="17082" y="3770"/>
                  <a:pt x="13222" y="0"/>
                  <a:pt x="8481" y="6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25" name="Google Shape;225;p28"/>
          <p:cNvSpPr/>
          <p:nvPr/>
        </p:nvSpPr>
        <p:spPr>
          <a:xfrm>
            <a:off x="8089772" y="5940000"/>
            <a:ext cx="4099392" cy="918003"/>
          </a:xfrm>
          <a:custGeom>
            <a:avLst/>
            <a:gdLst/>
            <a:ahLst/>
            <a:cxnLst/>
            <a:rect l="l" t="t" r="r" b="b"/>
            <a:pathLst>
              <a:path w="37418" h="8379" extrusionOk="0">
                <a:moveTo>
                  <a:pt x="22572" y="1"/>
                </a:moveTo>
                <a:cubicBezTo>
                  <a:pt x="21393" y="1"/>
                  <a:pt x="20222" y="250"/>
                  <a:pt x="19210" y="810"/>
                </a:cubicBezTo>
                <a:cubicBezTo>
                  <a:pt x="17478" y="1813"/>
                  <a:pt x="16840" y="2999"/>
                  <a:pt x="14803" y="3029"/>
                </a:cubicBezTo>
                <a:cubicBezTo>
                  <a:pt x="14741" y="3030"/>
                  <a:pt x="14680" y="3031"/>
                  <a:pt x="14618" y="3031"/>
                </a:cubicBezTo>
                <a:cubicBezTo>
                  <a:pt x="12381" y="3031"/>
                  <a:pt x="10367" y="2287"/>
                  <a:pt x="8235" y="2287"/>
                </a:cubicBezTo>
                <a:cubicBezTo>
                  <a:pt x="7343" y="2287"/>
                  <a:pt x="6430" y="2417"/>
                  <a:pt x="5472" y="2786"/>
                </a:cubicBezTo>
                <a:cubicBezTo>
                  <a:pt x="2706" y="3850"/>
                  <a:pt x="912" y="5704"/>
                  <a:pt x="0" y="8379"/>
                </a:cubicBezTo>
                <a:lnTo>
                  <a:pt x="37417" y="8379"/>
                </a:lnTo>
                <a:lnTo>
                  <a:pt x="37417" y="2178"/>
                </a:lnTo>
                <a:cubicBezTo>
                  <a:pt x="37357" y="2209"/>
                  <a:pt x="37296" y="2239"/>
                  <a:pt x="37235" y="2239"/>
                </a:cubicBezTo>
                <a:cubicBezTo>
                  <a:pt x="35732" y="2814"/>
                  <a:pt x="34489" y="3050"/>
                  <a:pt x="33364" y="3050"/>
                </a:cubicBezTo>
                <a:cubicBezTo>
                  <a:pt x="30805" y="3050"/>
                  <a:pt x="28856" y="1832"/>
                  <a:pt x="25837" y="628"/>
                </a:cubicBezTo>
                <a:cubicBezTo>
                  <a:pt x="24828" y="227"/>
                  <a:pt x="23696" y="1"/>
                  <a:pt x="22572"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Tree>
    <p:extLst>
      <p:ext uri="{BB962C8B-B14F-4D97-AF65-F5344CB8AC3E}">
        <p14:creationId xmlns:p14="http://schemas.microsoft.com/office/powerpoint/2010/main" val="2704873247"/>
      </p:ext>
    </p:extLst>
  </p:cSld>
  <p:clrMapOvr>
    <a:masterClrMapping/>
  </p:clrMapOvr>
  <p:hf sldNum="0" hdr="0" ftr="0" dt="0"/>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226"/>
        <p:cNvGrpSpPr/>
        <p:nvPr/>
      </p:nvGrpSpPr>
      <p:grpSpPr>
        <a:xfrm>
          <a:off x="0" y="0"/>
          <a:ext cx="0" cy="0"/>
          <a:chOff x="0" y="0"/>
          <a:chExt cx="0" cy="0"/>
        </a:xfrm>
      </p:grpSpPr>
      <p:sp>
        <p:nvSpPr>
          <p:cNvPr id="227" name="Google Shape;227;p29"/>
          <p:cNvSpPr/>
          <p:nvPr/>
        </p:nvSpPr>
        <p:spPr>
          <a:xfrm>
            <a:off x="0" y="0"/>
            <a:ext cx="3606493" cy="864088"/>
          </a:xfrm>
          <a:custGeom>
            <a:avLst/>
            <a:gdLst/>
            <a:ahLst/>
            <a:cxnLst/>
            <a:rect l="l" t="t" r="r" b="b"/>
            <a:pathLst>
              <a:path w="40427" h="9686" extrusionOk="0">
                <a:moveTo>
                  <a:pt x="1" y="0"/>
                </a:moveTo>
                <a:lnTo>
                  <a:pt x="1" y="9058"/>
                </a:lnTo>
                <a:cubicBezTo>
                  <a:pt x="912" y="8420"/>
                  <a:pt x="1824" y="7812"/>
                  <a:pt x="2827" y="7417"/>
                </a:cubicBezTo>
                <a:cubicBezTo>
                  <a:pt x="4328" y="6846"/>
                  <a:pt x="5566" y="6613"/>
                  <a:pt x="6684" y="6613"/>
                </a:cubicBezTo>
                <a:cubicBezTo>
                  <a:pt x="9258" y="6613"/>
                  <a:pt x="11195" y="7850"/>
                  <a:pt x="14226" y="9058"/>
                </a:cubicBezTo>
                <a:cubicBezTo>
                  <a:pt x="15249" y="9459"/>
                  <a:pt x="16382" y="9685"/>
                  <a:pt x="17502" y="9685"/>
                </a:cubicBezTo>
                <a:cubicBezTo>
                  <a:pt x="18678" y="9685"/>
                  <a:pt x="19841" y="9436"/>
                  <a:pt x="20852" y="8876"/>
                </a:cubicBezTo>
                <a:cubicBezTo>
                  <a:pt x="22615" y="7873"/>
                  <a:pt x="23223" y="6657"/>
                  <a:pt x="25290" y="6657"/>
                </a:cubicBezTo>
                <a:cubicBezTo>
                  <a:pt x="25352" y="6656"/>
                  <a:pt x="25413" y="6655"/>
                  <a:pt x="25475" y="6655"/>
                </a:cubicBezTo>
                <a:cubicBezTo>
                  <a:pt x="27711" y="6655"/>
                  <a:pt x="29710" y="7399"/>
                  <a:pt x="31834" y="7399"/>
                </a:cubicBezTo>
                <a:cubicBezTo>
                  <a:pt x="32722" y="7399"/>
                  <a:pt x="33632" y="7269"/>
                  <a:pt x="34591" y="6900"/>
                </a:cubicBezTo>
                <a:cubicBezTo>
                  <a:pt x="37661" y="5745"/>
                  <a:pt x="39545" y="3587"/>
                  <a:pt x="40336" y="456"/>
                </a:cubicBezTo>
                <a:cubicBezTo>
                  <a:pt x="40366" y="304"/>
                  <a:pt x="40396" y="152"/>
                  <a:pt x="40427"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28" name="Google Shape;228;p29"/>
          <p:cNvSpPr/>
          <p:nvPr/>
        </p:nvSpPr>
        <p:spPr>
          <a:xfrm>
            <a:off x="314933" y="864100"/>
            <a:ext cx="89200" cy="90200"/>
          </a:xfrm>
          <a:custGeom>
            <a:avLst/>
            <a:gdLst/>
            <a:ahLst/>
            <a:cxnLst/>
            <a:rect l="l" t="t" r="r" b="b"/>
            <a:pathLst>
              <a:path w="2676" h="2706" extrusionOk="0">
                <a:moveTo>
                  <a:pt x="2676" y="1338"/>
                </a:moveTo>
                <a:cubicBezTo>
                  <a:pt x="2676" y="2098"/>
                  <a:pt x="2098" y="2706"/>
                  <a:pt x="1338" y="2706"/>
                </a:cubicBezTo>
                <a:cubicBezTo>
                  <a:pt x="609" y="2706"/>
                  <a:pt x="1" y="2098"/>
                  <a:pt x="1" y="1338"/>
                </a:cubicBezTo>
                <a:cubicBezTo>
                  <a:pt x="1" y="609"/>
                  <a:pt x="609" y="1"/>
                  <a:pt x="1338" y="1"/>
                </a:cubicBezTo>
                <a:cubicBezTo>
                  <a:pt x="2098" y="1"/>
                  <a:pt x="2676" y="609"/>
                  <a:pt x="2676" y="1338"/>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29" name="Google Shape;229;p29"/>
          <p:cNvSpPr/>
          <p:nvPr/>
        </p:nvSpPr>
        <p:spPr>
          <a:xfrm rot="-3600024" flipH="1">
            <a:off x="10367776" y="5873283"/>
            <a:ext cx="2604003" cy="1385256"/>
          </a:xfrm>
          <a:custGeom>
            <a:avLst/>
            <a:gdLst/>
            <a:ahLst/>
            <a:cxnLst/>
            <a:rect l="l" t="t" r="r" b="b"/>
            <a:pathLst>
              <a:path w="28056" h="14925" extrusionOk="0">
                <a:moveTo>
                  <a:pt x="19392" y="426"/>
                </a:moveTo>
                <a:cubicBezTo>
                  <a:pt x="19210" y="456"/>
                  <a:pt x="19058" y="487"/>
                  <a:pt x="18876" y="517"/>
                </a:cubicBezTo>
                <a:cubicBezTo>
                  <a:pt x="17265" y="882"/>
                  <a:pt x="15775" y="1642"/>
                  <a:pt x="14529" y="2736"/>
                </a:cubicBezTo>
                <a:cubicBezTo>
                  <a:pt x="13253" y="3861"/>
                  <a:pt x="12128" y="5289"/>
                  <a:pt x="10608" y="6140"/>
                </a:cubicBezTo>
                <a:cubicBezTo>
                  <a:pt x="8754" y="7174"/>
                  <a:pt x="6657" y="6657"/>
                  <a:pt x="4651" y="6839"/>
                </a:cubicBezTo>
                <a:cubicBezTo>
                  <a:pt x="3465" y="6931"/>
                  <a:pt x="2158" y="7356"/>
                  <a:pt x="1429" y="8359"/>
                </a:cubicBezTo>
                <a:cubicBezTo>
                  <a:pt x="0" y="10365"/>
                  <a:pt x="1611" y="12341"/>
                  <a:pt x="3374" y="13374"/>
                </a:cubicBezTo>
                <a:cubicBezTo>
                  <a:pt x="5532" y="14651"/>
                  <a:pt x="8207" y="14894"/>
                  <a:pt x="10669" y="14925"/>
                </a:cubicBezTo>
                <a:cubicBezTo>
                  <a:pt x="12918" y="14925"/>
                  <a:pt x="15198" y="14681"/>
                  <a:pt x="17356" y="14013"/>
                </a:cubicBezTo>
                <a:cubicBezTo>
                  <a:pt x="20304" y="13101"/>
                  <a:pt x="23587" y="11520"/>
                  <a:pt x="25806" y="9332"/>
                </a:cubicBezTo>
                <a:cubicBezTo>
                  <a:pt x="27417" y="7721"/>
                  <a:pt x="28055" y="5107"/>
                  <a:pt x="26931" y="3040"/>
                </a:cubicBezTo>
                <a:cubicBezTo>
                  <a:pt x="25532" y="517"/>
                  <a:pt x="21976" y="0"/>
                  <a:pt x="19392" y="426"/>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30" name="Google Shape;230;p29"/>
          <p:cNvSpPr/>
          <p:nvPr/>
        </p:nvSpPr>
        <p:spPr>
          <a:xfrm>
            <a:off x="337234" y="1068767"/>
            <a:ext cx="392133" cy="392133"/>
          </a:xfrm>
          <a:custGeom>
            <a:avLst/>
            <a:gdLst/>
            <a:ahLst/>
            <a:cxnLst/>
            <a:rect l="l" t="t" r="r" b="b"/>
            <a:pathLst>
              <a:path w="11764" h="11764" extrusionOk="0">
                <a:moveTo>
                  <a:pt x="11764" y="5897"/>
                </a:moveTo>
                <a:cubicBezTo>
                  <a:pt x="11764" y="9119"/>
                  <a:pt x="9119" y="11764"/>
                  <a:pt x="5867" y="11764"/>
                </a:cubicBezTo>
                <a:cubicBezTo>
                  <a:pt x="2645" y="11764"/>
                  <a:pt x="0" y="9119"/>
                  <a:pt x="0" y="5897"/>
                </a:cubicBezTo>
                <a:cubicBezTo>
                  <a:pt x="0" y="2645"/>
                  <a:pt x="2645" y="1"/>
                  <a:pt x="5867" y="1"/>
                </a:cubicBezTo>
                <a:cubicBezTo>
                  <a:pt x="9119" y="1"/>
                  <a:pt x="11764" y="2645"/>
                  <a:pt x="11764" y="5897"/>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31" name="Google Shape;231;p29"/>
          <p:cNvSpPr/>
          <p:nvPr/>
        </p:nvSpPr>
        <p:spPr>
          <a:xfrm>
            <a:off x="11389067" y="4325233"/>
            <a:ext cx="1740000" cy="1740000"/>
          </a:xfrm>
          <a:prstGeom prst="ellipse">
            <a:avLst/>
          </a:prstGeom>
          <a:noFill/>
          <a:ln w="9525" cap="flat"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Tree>
    <p:extLst>
      <p:ext uri="{BB962C8B-B14F-4D97-AF65-F5344CB8AC3E}">
        <p14:creationId xmlns:p14="http://schemas.microsoft.com/office/powerpoint/2010/main" val="3124901867"/>
      </p:ext>
    </p:extLst>
  </p:cSld>
  <p:clrMapOvr>
    <a:masterClrMapping/>
  </p:clrMapOvr>
  <p:hf sldNum="0" hdr="0" ftr="0" dt="0"/>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32"/>
        <p:cNvGrpSpPr/>
        <p:nvPr/>
      </p:nvGrpSpPr>
      <p:grpSpPr>
        <a:xfrm>
          <a:off x="0" y="0"/>
          <a:ext cx="0" cy="0"/>
          <a:chOff x="0" y="0"/>
          <a:chExt cx="0" cy="0"/>
        </a:xfrm>
      </p:grpSpPr>
      <p:sp>
        <p:nvSpPr>
          <p:cNvPr id="233" name="Google Shape;233;p30"/>
          <p:cNvSpPr/>
          <p:nvPr/>
        </p:nvSpPr>
        <p:spPr>
          <a:xfrm>
            <a:off x="-2834" y="1"/>
            <a:ext cx="3186995" cy="763612"/>
          </a:xfrm>
          <a:custGeom>
            <a:avLst/>
            <a:gdLst/>
            <a:ahLst/>
            <a:cxnLst/>
            <a:rect l="l" t="t" r="r" b="b"/>
            <a:pathLst>
              <a:path w="40427" h="9686" extrusionOk="0">
                <a:moveTo>
                  <a:pt x="1" y="0"/>
                </a:moveTo>
                <a:lnTo>
                  <a:pt x="1" y="9058"/>
                </a:lnTo>
                <a:cubicBezTo>
                  <a:pt x="912" y="8420"/>
                  <a:pt x="1824" y="7812"/>
                  <a:pt x="2827" y="7417"/>
                </a:cubicBezTo>
                <a:cubicBezTo>
                  <a:pt x="4328" y="6846"/>
                  <a:pt x="5566" y="6613"/>
                  <a:pt x="6684" y="6613"/>
                </a:cubicBezTo>
                <a:cubicBezTo>
                  <a:pt x="9258" y="6613"/>
                  <a:pt x="11195" y="7850"/>
                  <a:pt x="14226" y="9058"/>
                </a:cubicBezTo>
                <a:cubicBezTo>
                  <a:pt x="15249" y="9459"/>
                  <a:pt x="16382" y="9685"/>
                  <a:pt x="17502" y="9685"/>
                </a:cubicBezTo>
                <a:cubicBezTo>
                  <a:pt x="18678" y="9685"/>
                  <a:pt x="19841" y="9436"/>
                  <a:pt x="20852" y="8876"/>
                </a:cubicBezTo>
                <a:cubicBezTo>
                  <a:pt x="22615" y="7873"/>
                  <a:pt x="23223" y="6657"/>
                  <a:pt x="25290" y="6657"/>
                </a:cubicBezTo>
                <a:cubicBezTo>
                  <a:pt x="25352" y="6656"/>
                  <a:pt x="25413" y="6655"/>
                  <a:pt x="25475" y="6655"/>
                </a:cubicBezTo>
                <a:cubicBezTo>
                  <a:pt x="27711" y="6655"/>
                  <a:pt x="29710" y="7399"/>
                  <a:pt x="31834" y="7399"/>
                </a:cubicBezTo>
                <a:cubicBezTo>
                  <a:pt x="32722" y="7399"/>
                  <a:pt x="33632" y="7269"/>
                  <a:pt x="34591" y="6900"/>
                </a:cubicBezTo>
                <a:cubicBezTo>
                  <a:pt x="37661" y="5745"/>
                  <a:pt x="39545" y="3587"/>
                  <a:pt x="40336" y="456"/>
                </a:cubicBezTo>
                <a:cubicBezTo>
                  <a:pt x="40366" y="304"/>
                  <a:pt x="40396" y="152"/>
                  <a:pt x="40427"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34" name="Google Shape;234;p30"/>
          <p:cNvSpPr/>
          <p:nvPr/>
        </p:nvSpPr>
        <p:spPr>
          <a:xfrm flipH="1">
            <a:off x="11341196" y="3741033"/>
            <a:ext cx="3035200" cy="3035200"/>
          </a:xfrm>
          <a:prstGeom prst="ellipse">
            <a:avLst/>
          </a:prstGeom>
          <a:noFill/>
          <a:ln w="9525" cap="flat"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35" name="Google Shape;235;p30"/>
          <p:cNvSpPr/>
          <p:nvPr/>
        </p:nvSpPr>
        <p:spPr>
          <a:xfrm flipH="1">
            <a:off x="152371" y="622867"/>
            <a:ext cx="704592" cy="704592"/>
          </a:xfrm>
          <a:custGeom>
            <a:avLst/>
            <a:gdLst/>
            <a:ahLst/>
            <a:cxnLst/>
            <a:rect l="l" t="t" r="r" b="b"/>
            <a:pathLst>
              <a:path w="17174" h="17174" extrusionOk="0">
                <a:moveTo>
                  <a:pt x="8481" y="61"/>
                </a:moveTo>
                <a:cubicBezTo>
                  <a:pt x="3769" y="92"/>
                  <a:pt x="0" y="3982"/>
                  <a:pt x="30" y="8694"/>
                </a:cubicBezTo>
                <a:cubicBezTo>
                  <a:pt x="91" y="13405"/>
                  <a:pt x="3952" y="17174"/>
                  <a:pt x="8693" y="17144"/>
                </a:cubicBezTo>
                <a:cubicBezTo>
                  <a:pt x="13405" y="17083"/>
                  <a:pt x="17174" y="13223"/>
                  <a:pt x="17113" y="8481"/>
                </a:cubicBezTo>
                <a:cubicBezTo>
                  <a:pt x="17082" y="3770"/>
                  <a:pt x="13222" y="0"/>
                  <a:pt x="8481" y="6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36" name="Google Shape;236;p30"/>
          <p:cNvSpPr/>
          <p:nvPr/>
        </p:nvSpPr>
        <p:spPr>
          <a:xfrm>
            <a:off x="8089772" y="5940000"/>
            <a:ext cx="4099392" cy="918003"/>
          </a:xfrm>
          <a:custGeom>
            <a:avLst/>
            <a:gdLst/>
            <a:ahLst/>
            <a:cxnLst/>
            <a:rect l="l" t="t" r="r" b="b"/>
            <a:pathLst>
              <a:path w="37418" h="8379" extrusionOk="0">
                <a:moveTo>
                  <a:pt x="22572" y="1"/>
                </a:moveTo>
                <a:cubicBezTo>
                  <a:pt x="21393" y="1"/>
                  <a:pt x="20222" y="250"/>
                  <a:pt x="19210" y="810"/>
                </a:cubicBezTo>
                <a:cubicBezTo>
                  <a:pt x="17478" y="1813"/>
                  <a:pt x="16840" y="2999"/>
                  <a:pt x="14803" y="3029"/>
                </a:cubicBezTo>
                <a:cubicBezTo>
                  <a:pt x="14741" y="3030"/>
                  <a:pt x="14680" y="3031"/>
                  <a:pt x="14618" y="3031"/>
                </a:cubicBezTo>
                <a:cubicBezTo>
                  <a:pt x="12381" y="3031"/>
                  <a:pt x="10367" y="2287"/>
                  <a:pt x="8235" y="2287"/>
                </a:cubicBezTo>
                <a:cubicBezTo>
                  <a:pt x="7343" y="2287"/>
                  <a:pt x="6430" y="2417"/>
                  <a:pt x="5472" y="2786"/>
                </a:cubicBezTo>
                <a:cubicBezTo>
                  <a:pt x="2706" y="3850"/>
                  <a:pt x="912" y="5704"/>
                  <a:pt x="0" y="8379"/>
                </a:cubicBezTo>
                <a:lnTo>
                  <a:pt x="37417" y="8379"/>
                </a:lnTo>
                <a:lnTo>
                  <a:pt x="37417" y="2178"/>
                </a:lnTo>
                <a:cubicBezTo>
                  <a:pt x="37357" y="2209"/>
                  <a:pt x="37296" y="2239"/>
                  <a:pt x="37235" y="2239"/>
                </a:cubicBezTo>
                <a:cubicBezTo>
                  <a:pt x="35732" y="2814"/>
                  <a:pt x="34489" y="3050"/>
                  <a:pt x="33364" y="3050"/>
                </a:cubicBezTo>
                <a:cubicBezTo>
                  <a:pt x="30805" y="3050"/>
                  <a:pt x="28856" y="1832"/>
                  <a:pt x="25837" y="628"/>
                </a:cubicBezTo>
                <a:cubicBezTo>
                  <a:pt x="24828" y="227"/>
                  <a:pt x="23696" y="1"/>
                  <a:pt x="22572"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Tree>
    <p:extLst>
      <p:ext uri="{BB962C8B-B14F-4D97-AF65-F5344CB8AC3E}">
        <p14:creationId xmlns:p14="http://schemas.microsoft.com/office/powerpoint/2010/main" val="2085770855"/>
      </p:ext>
    </p:extLst>
  </p:cSld>
  <p:clrMapOvr>
    <a:masterClrMapping/>
  </p:clrMapOvr>
  <p:hf sldNum="0" hdr="0" ftr="0" dt="0"/>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Background 3">
  <p:cSld name="Background 3">
    <p:spTree>
      <p:nvGrpSpPr>
        <p:cNvPr id="1" name="Shape 237"/>
        <p:cNvGrpSpPr/>
        <p:nvPr/>
      </p:nvGrpSpPr>
      <p:grpSpPr>
        <a:xfrm>
          <a:off x="0" y="0"/>
          <a:ext cx="0" cy="0"/>
          <a:chOff x="0" y="0"/>
          <a:chExt cx="0" cy="0"/>
        </a:xfrm>
      </p:grpSpPr>
      <p:sp>
        <p:nvSpPr>
          <p:cNvPr id="238" name="Google Shape;238;p31"/>
          <p:cNvSpPr/>
          <p:nvPr/>
        </p:nvSpPr>
        <p:spPr>
          <a:xfrm rot="10800000">
            <a:off x="9005001" y="6094391"/>
            <a:ext cx="3186995" cy="763612"/>
          </a:xfrm>
          <a:custGeom>
            <a:avLst/>
            <a:gdLst/>
            <a:ahLst/>
            <a:cxnLst/>
            <a:rect l="l" t="t" r="r" b="b"/>
            <a:pathLst>
              <a:path w="40427" h="9686" extrusionOk="0">
                <a:moveTo>
                  <a:pt x="1" y="0"/>
                </a:moveTo>
                <a:lnTo>
                  <a:pt x="1" y="9058"/>
                </a:lnTo>
                <a:cubicBezTo>
                  <a:pt x="912" y="8420"/>
                  <a:pt x="1824" y="7812"/>
                  <a:pt x="2827" y="7417"/>
                </a:cubicBezTo>
                <a:cubicBezTo>
                  <a:pt x="4328" y="6846"/>
                  <a:pt x="5566" y="6613"/>
                  <a:pt x="6684" y="6613"/>
                </a:cubicBezTo>
                <a:cubicBezTo>
                  <a:pt x="9258" y="6613"/>
                  <a:pt x="11195" y="7850"/>
                  <a:pt x="14226" y="9058"/>
                </a:cubicBezTo>
                <a:cubicBezTo>
                  <a:pt x="15249" y="9459"/>
                  <a:pt x="16382" y="9685"/>
                  <a:pt x="17502" y="9685"/>
                </a:cubicBezTo>
                <a:cubicBezTo>
                  <a:pt x="18678" y="9685"/>
                  <a:pt x="19841" y="9436"/>
                  <a:pt x="20852" y="8876"/>
                </a:cubicBezTo>
                <a:cubicBezTo>
                  <a:pt x="22615" y="7873"/>
                  <a:pt x="23223" y="6657"/>
                  <a:pt x="25290" y="6657"/>
                </a:cubicBezTo>
                <a:cubicBezTo>
                  <a:pt x="25352" y="6656"/>
                  <a:pt x="25413" y="6655"/>
                  <a:pt x="25475" y="6655"/>
                </a:cubicBezTo>
                <a:cubicBezTo>
                  <a:pt x="27711" y="6655"/>
                  <a:pt x="29710" y="7399"/>
                  <a:pt x="31834" y="7399"/>
                </a:cubicBezTo>
                <a:cubicBezTo>
                  <a:pt x="32722" y="7399"/>
                  <a:pt x="33632" y="7269"/>
                  <a:pt x="34591" y="6900"/>
                </a:cubicBezTo>
                <a:cubicBezTo>
                  <a:pt x="37661" y="5745"/>
                  <a:pt x="39545" y="3587"/>
                  <a:pt x="40336" y="456"/>
                </a:cubicBezTo>
                <a:cubicBezTo>
                  <a:pt x="40366" y="304"/>
                  <a:pt x="40396" y="152"/>
                  <a:pt x="40427"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39" name="Google Shape;239;p31"/>
          <p:cNvSpPr/>
          <p:nvPr/>
        </p:nvSpPr>
        <p:spPr>
          <a:xfrm rot="10800000" flipH="1">
            <a:off x="11306800" y="4318012"/>
            <a:ext cx="1561517" cy="1561517"/>
          </a:xfrm>
          <a:custGeom>
            <a:avLst/>
            <a:gdLst/>
            <a:ahLst/>
            <a:cxnLst/>
            <a:rect l="l" t="t" r="r" b="b"/>
            <a:pathLst>
              <a:path w="17174" h="17174" extrusionOk="0">
                <a:moveTo>
                  <a:pt x="8481" y="61"/>
                </a:moveTo>
                <a:cubicBezTo>
                  <a:pt x="3769" y="92"/>
                  <a:pt x="0" y="3982"/>
                  <a:pt x="30" y="8694"/>
                </a:cubicBezTo>
                <a:cubicBezTo>
                  <a:pt x="91" y="13405"/>
                  <a:pt x="3952" y="17174"/>
                  <a:pt x="8693" y="17144"/>
                </a:cubicBezTo>
                <a:cubicBezTo>
                  <a:pt x="13405" y="17083"/>
                  <a:pt x="17174" y="13223"/>
                  <a:pt x="17113" y="8481"/>
                </a:cubicBezTo>
                <a:cubicBezTo>
                  <a:pt x="17082" y="3770"/>
                  <a:pt x="13222" y="0"/>
                  <a:pt x="8481" y="6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40" name="Google Shape;240;p31"/>
          <p:cNvSpPr/>
          <p:nvPr/>
        </p:nvSpPr>
        <p:spPr>
          <a:xfrm rot="10800000">
            <a:off x="0" y="0"/>
            <a:ext cx="4099392" cy="918003"/>
          </a:xfrm>
          <a:custGeom>
            <a:avLst/>
            <a:gdLst/>
            <a:ahLst/>
            <a:cxnLst/>
            <a:rect l="l" t="t" r="r" b="b"/>
            <a:pathLst>
              <a:path w="37418" h="8379" extrusionOk="0">
                <a:moveTo>
                  <a:pt x="22572" y="1"/>
                </a:moveTo>
                <a:cubicBezTo>
                  <a:pt x="21393" y="1"/>
                  <a:pt x="20222" y="250"/>
                  <a:pt x="19210" y="810"/>
                </a:cubicBezTo>
                <a:cubicBezTo>
                  <a:pt x="17478" y="1813"/>
                  <a:pt x="16840" y="2999"/>
                  <a:pt x="14803" y="3029"/>
                </a:cubicBezTo>
                <a:cubicBezTo>
                  <a:pt x="14741" y="3030"/>
                  <a:pt x="14680" y="3031"/>
                  <a:pt x="14618" y="3031"/>
                </a:cubicBezTo>
                <a:cubicBezTo>
                  <a:pt x="12381" y="3031"/>
                  <a:pt x="10367" y="2287"/>
                  <a:pt x="8235" y="2287"/>
                </a:cubicBezTo>
                <a:cubicBezTo>
                  <a:pt x="7343" y="2287"/>
                  <a:pt x="6430" y="2417"/>
                  <a:pt x="5472" y="2786"/>
                </a:cubicBezTo>
                <a:cubicBezTo>
                  <a:pt x="2706" y="3850"/>
                  <a:pt x="912" y="5704"/>
                  <a:pt x="0" y="8379"/>
                </a:cubicBezTo>
                <a:lnTo>
                  <a:pt x="37417" y="8379"/>
                </a:lnTo>
                <a:lnTo>
                  <a:pt x="37417" y="2178"/>
                </a:lnTo>
                <a:cubicBezTo>
                  <a:pt x="37357" y="2209"/>
                  <a:pt x="37296" y="2239"/>
                  <a:pt x="37235" y="2239"/>
                </a:cubicBezTo>
                <a:cubicBezTo>
                  <a:pt x="35732" y="2814"/>
                  <a:pt x="34489" y="3050"/>
                  <a:pt x="33364" y="3050"/>
                </a:cubicBezTo>
                <a:cubicBezTo>
                  <a:pt x="30805" y="3050"/>
                  <a:pt x="28856" y="1832"/>
                  <a:pt x="25837" y="628"/>
                </a:cubicBezTo>
                <a:cubicBezTo>
                  <a:pt x="24828" y="227"/>
                  <a:pt x="23696" y="1"/>
                  <a:pt x="22572"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41" name="Google Shape;241;p31"/>
          <p:cNvSpPr/>
          <p:nvPr/>
        </p:nvSpPr>
        <p:spPr>
          <a:xfrm rot="10800000" flipH="1">
            <a:off x="-1171233" y="156001"/>
            <a:ext cx="1844400" cy="1844400"/>
          </a:xfrm>
          <a:prstGeom prst="ellipse">
            <a:avLst/>
          </a:prstGeom>
          <a:noFill/>
          <a:ln w="9525" cap="flat"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Tree>
    <p:extLst>
      <p:ext uri="{BB962C8B-B14F-4D97-AF65-F5344CB8AC3E}">
        <p14:creationId xmlns:p14="http://schemas.microsoft.com/office/powerpoint/2010/main" val="2403375279"/>
      </p:ext>
    </p:extLst>
  </p:cSld>
  <p:clrMapOvr>
    <a:masterClrMapping/>
  </p:clrMapOvr>
  <p:hf sldNum="0" hdr="0" ftr="0" dt="0"/>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Background 4">
  <p:cSld name="Background 4">
    <p:spTree>
      <p:nvGrpSpPr>
        <p:cNvPr id="1" name="Shape 242"/>
        <p:cNvGrpSpPr/>
        <p:nvPr/>
      </p:nvGrpSpPr>
      <p:grpSpPr>
        <a:xfrm>
          <a:off x="0" y="0"/>
          <a:ext cx="0" cy="0"/>
          <a:chOff x="0" y="0"/>
          <a:chExt cx="0" cy="0"/>
        </a:xfrm>
      </p:grpSpPr>
      <p:sp>
        <p:nvSpPr>
          <p:cNvPr id="243" name="Google Shape;243;p32"/>
          <p:cNvSpPr/>
          <p:nvPr/>
        </p:nvSpPr>
        <p:spPr>
          <a:xfrm>
            <a:off x="-146434" y="5386401"/>
            <a:ext cx="2649579" cy="1618471"/>
          </a:xfrm>
          <a:custGeom>
            <a:avLst/>
            <a:gdLst/>
            <a:ahLst/>
            <a:cxnLst/>
            <a:rect l="l" t="t" r="r" b="b"/>
            <a:pathLst>
              <a:path w="19805" h="12098" extrusionOk="0">
                <a:moveTo>
                  <a:pt x="1" y="1"/>
                </a:moveTo>
                <a:lnTo>
                  <a:pt x="1" y="8410"/>
                </a:lnTo>
                <a:cubicBezTo>
                  <a:pt x="1" y="10453"/>
                  <a:pt x="1646" y="12098"/>
                  <a:pt x="3688" y="12098"/>
                </a:cubicBezTo>
                <a:lnTo>
                  <a:pt x="19804" y="12098"/>
                </a:lnTo>
                <a:lnTo>
                  <a:pt x="19008" y="11156"/>
                </a:lnTo>
                <a:cubicBezTo>
                  <a:pt x="17151" y="8927"/>
                  <a:pt x="14406" y="7641"/>
                  <a:pt x="11501" y="7641"/>
                </a:cubicBezTo>
                <a:lnTo>
                  <a:pt x="9790" y="7641"/>
                </a:lnTo>
                <a:lnTo>
                  <a:pt x="5956" y="2852"/>
                </a:lnTo>
                <a:cubicBezTo>
                  <a:pt x="4511" y="1049"/>
                  <a:pt x="2322" y="1"/>
                  <a:pt x="1" y="1"/>
                </a:cubicBezTo>
                <a:close/>
              </a:path>
            </a:pathLst>
          </a:custGeom>
          <a:solidFill>
            <a:srgbClr val="EBCAB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44" name="Google Shape;244;p32"/>
          <p:cNvSpPr/>
          <p:nvPr/>
        </p:nvSpPr>
        <p:spPr>
          <a:xfrm rot="-5400000">
            <a:off x="10122487" y="68377"/>
            <a:ext cx="2451035" cy="2049208"/>
          </a:xfrm>
          <a:custGeom>
            <a:avLst/>
            <a:gdLst/>
            <a:ahLst/>
            <a:cxnLst/>
            <a:rect l="l" t="t" r="r" b="b"/>
            <a:pathLst>
              <a:path w="23545" h="19685" extrusionOk="0">
                <a:moveTo>
                  <a:pt x="23545" y="1"/>
                </a:moveTo>
                <a:cubicBezTo>
                  <a:pt x="21250" y="1"/>
                  <a:pt x="19088" y="1115"/>
                  <a:pt x="17735" y="2972"/>
                </a:cubicBezTo>
                <a:lnTo>
                  <a:pt x="10904" y="12442"/>
                </a:lnTo>
                <a:lnTo>
                  <a:pt x="10798" y="12442"/>
                </a:lnTo>
                <a:cubicBezTo>
                  <a:pt x="7442" y="12442"/>
                  <a:pt x="4299" y="14008"/>
                  <a:pt x="2269" y="16674"/>
                </a:cubicBezTo>
                <a:lnTo>
                  <a:pt x="1" y="19685"/>
                </a:lnTo>
                <a:lnTo>
                  <a:pt x="19539" y="19685"/>
                </a:lnTo>
                <a:cubicBezTo>
                  <a:pt x="21754" y="19685"/>
                  <a:pt x="23545" y="17894"/>
                  <a:pt x="23545" y="15679"/>
                </a:cubicBezTo>
                <a:lnTo>
                  <a:pt x="23545" y="1"/>
                </a:lnTo>
                <a:close/>
              </a:path>
            </a:pathLst>
          </a:custGeom>
          <a:solidFill>
            <a:srgbClr val="EBCAB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45" name="Google Shape;245;p32"/>
          <p:cNvSpPr/>
          <p:nvPr/>
        </p:nvSpPr>
        <p:spPr>
          <a:xfrm>
            <a:off x="-1237334" y="-673790"/>
            <a:ext cx="1808289" cy="1808289"/>
          </a:xfrm>
          <a:custGeom>
            <a:avLst/>
            <a:gdLst/>
            <a:ahLst/>
            <a:cxnLst/>
            <a:rect l="l" t="t" r="r" b="b"/>
            <a:pathLst>
              <a:path w="15971" h="15971" fill="none" extrusionOk="0">
                <a:moveTo>
                  <a:pt x="15971" y="7986"/>
                </a:moveTo>
                <a:cubicBezTo>
                  <a:pt x="15971" y="12390"/>
                  <a:pt x="12389" y="15971"/>
                  <a:pt x="7986" y="15971"/>
                </a:cubicBezTo>
                <a:cubicBezTo>
                  <a:pt x="3569" y="15971"/>
                  <a:pt x="0" y="12390"/>
                  <a:pt x="0" y="7986"/>
                </a:cubicBezTo>
                <a:cubicBezTo>
                  <a:pt x="0" y="3569"/>
                  <a:pt x="3569" y="1"/>
                  <a:pt x="7986" y="1"/>
                </a:cubicBezTo>
                <a:cubicBezTo>
                  <a:pt x="12389" y="1"/>
                  <a:pt x="15971" y="3569"/>
                  <a:pt x="15971" y="7986"/>
                </a:cubicBezTo>
                <a:close/>
              </a:path>
            </a:pathLst>
          </a:custGeom>
          <a:noFill/>
          <a:ln w="19050" cap="flat" cmpd="sng">
            <a:solidFill>
              <a:schemeClr val="accent4"/>
            </a:solidFill>
            <a:prstDash val="solid"/>
            <a:miter lim="13264"/>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46" name="Google Shape;246;p32"/>
          <p:cNvSpPr/>
          <p:nvPr/>
        </p:nvSpPr>
        <p:spPr>
          <a:xfrm>
            <a:off x="11426372" y="5794828"/>
            <a:ext cx="1401445" cy="1277545"/>
          </a:xfrm>
          <a:custGeom>
            <a:avLst/>
            <a:gdLst/>
            <a:ahLst/>
            <a:cxnLst/>
            <a:rect l="l" t="t" r="r" b="b"/>
            <a:pathLst>
              <a:path w="18505" h="16869" extrusionOk="0">
                <a:moveTo>
                  <a:pt x="9252" y="0"/>
                </a:moveTo>
                <a:cubicBezTo>
                  <a:pt x="7094" y="0"/>
                  <a:pt x="4935" y="823"/>
                  <a:pt x="3290" y="2467"/>
                </a:cubicBezTo>
                <a:cubicBezTo>
                  <a:pt x="1" y="5770"/>
                  <a:pt x="1" y="11102"/>
                  <a:pt x="3290" y="14392"/>
                </a:cubicBezTo>
                <a:cubicBezTo>
                  <a:pt x="4935" y="16043"/>
                  <a:pt x="7094" y="16869"/>
                  <a:pt x="9252" y="16869"/>
                </a:cubicBezTo>
                <a:cubicBezTo>
                  <a:pt x="11411" y="16869"/>
                  <a:pt x="13570" y="16043"/>
                  <a:pt x="15215" y="14392"/>
                </a:cubicBezTo>
                <a:cubicBezTo>
                  <a:pt x="18504" y="11102"/>
                  <a:pt x="18504" y="5770"/>
                  <a:pt x="15215" y="2467"/>
                </a:cubicBezTo>
                <a:cubicBezTo>
                  <a:pt x="13570" y="823"/>
                  <a:pt x="11411" y="0"/>
                  <a:pt x="9252"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Tree>
    <p:extLst>
      <p:ext uri="{BB962C8B-B14F-4D97-AF65-F5344CB8AC3E}">
        <p14:creationId xmlns:p14="http://schemas.microsoft.com/office/powerpoint/2010/main" val="273245925"/>
      </p:ext>
    </p:extLst>
  </p:cSld>
  <p:clrMapOvr>
    <a:masterClrMapping/>
  </p:clrMapOvr>
  <p:hf sldNum="0" hdr="0" ftr="0" dt="0"/>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Title and long list">
  <p:cSld name="Title and long list">
    <p:spTree>
      <p:nvGrpSpPr>
        <p:cNvPr id="1" name="Shape 52"/>
        <p:cNvGrpSpPr/>
        <p:nvPr/>
      </p:nvGrpSpPr>
      <p:grpSpPr>
        <a:xfrm>
          <a:off x="0" y="0"/>
          <a:ext cx="0" cy="0"/>
          <a:chOff x="0" y="0"/>
          <a:chExt cx="0" cy="0"/>
        </a:xfrm>
      </p:grpSpPr>
      <p:sp>
        <p:nvSpPr>
          <p:cNvPr id="53" name="Google Shape;53;p13"/>
          <p:cNvSpPr txBox="1">
            <a:spLocks noGrp="1"/>
          </p:cNvSpPr>
          <p:nvPr>
            <p:ph type="body" idx="1"/>
          </p:nvPr>
        </p:nvSpPr>
        <p:spPr>
          <a:xfrm>
            <a:off x="817767" y="1458735"/>
            <a:ext cx="10308000" cy="4861600"/>
          </a:xfrm>
          <a:prstGeom prst="rect">
            <a:avLst/>
          </a:prstGeom>
        </p:spPr>
        <p:txBody>
          <a:bodyPr spcFirstLastPara="1" wrap="square" lIns="91425" tIns="91425" rIns="91425" bIns="91425" anchor="t" anchorCtr="0">
            <a:noAutofit/>
          </a:bodyPr>
          <a:lstStyle>
            <a:lvl1pPr marL="609585" lvl="0" indent="-397923" rtl="0">
              <a:lnSpc>
                <a:spcPct val="100000"/>
              </a:lnSpc>
              <a:spcBef>
                <a:spcPts val="0"/>
              </a:spcBef>
              <a:spcAft>
                <a:spcPts val="0"/>
              </a:spcAft>
              <a:buClr>
                <a:srgbClr val="908269"/>
              </a:buClr>
              <a:buSzPts val="1100"/>
              <a:buFont typeface="Livvic Medium"/>
              <a:buAutoNum type="arabicPeriod"/>
              <a:defRPr sz="1600"/>
            </a:lvl1pPr>
            <a:lvl2pPr marL="1219170" lvl="1" indent="-397923" rtl="0">
              <a:spcBef>
                <a:spcPts val="2133"/>
              </a:spcBef>
              <a:spcAft>
                <a:spcPts val="0"/>
              </a:spcAft>
              <a:buSzPts val="1100"/>
              <a:buFont typeface="Muli"/>
              <a:buAutoNum type="alphaLcPeriod"/>
              <a:defRPr/>
            </a:lvl2pPr>
            <a:lvl3pPr marL="1828754" lvl="2" indent="-397923" rtl="0">
              <a:spcBef>
                <a:spcPts val="2133"/>
              </a:spcBef>
              <a:spcAft>
                <a:spcPts val="0"/>
              </a:spcAft>
              <a:buSzPts val="1100"/>
              <a:buFont typeface="Muli"/>
              <a:buAutoNum type="romanLcPeriod"/>
              <a:defRPr/>
            </a:lvl3pPr>
            <a:lvl4pPr marL="2438339" lvl="3" indent="-397923" rtl="0">
              <a:spcBef>
                <a:spcPts val="2133"/>
              </a:spcBef>
              <a:spcAft>
                <a:spcPts val="0"/>
              </a:spcAft>
              <a:buSzPts val="1100"/>
              <a:buFont typeface="Muli"/>
              <a:buAutoNum type="arabicPeriod"/>
              <a:defRPr/>
            </a:lvl4pPr>
            <a:lvl5pPr marL="3047924" lvl="4" indent="-397923" rtl="0">
              <a:spcBef>
                <a:spcPts val="2133"/>
              </a:spcBef>
              <a:spcAft>
                <a:spcPts val="0"/>
              </a:spcAft>
              <a:buSzPts val="1100"/>
              <a:buFont typeface="Muli"/>
              <a:buAutoNum type="alphaLcPeriod"/>
              <a:defRPr/>
            </a:lvl5pPr>
            <a:lvl6pPr marL="3657509" lvl="5" indent="-397923" rtl="0">
              <a:spcBef>
                <a:spcPts val="2133"/>
              </a:spcBef>
              <a:spcAft>
                <a:spcPts val="0"/>
              </a:spcAft>
              <a:buSzPts val="1100"/>
              <a:buFont typeface="Muli"/>
              <a:buAutoNum type="romanLcPeriod"/>
              <a:defRPr/>
            </a:lvl6pPr>
            <a:lvl7pPr marL="4267093" lvl="6" indent="-397923" rtl="0">
              <a:spcBef>
                <a:spcPts val="2133"/>
              </a:spcBef>
              <a:spcAft>
                <a:spcPts val="0"/>
              </a:spcAft>
              <a:buSzPts val="1100"/>
              <a:buFont typeface="Muli"/>
              <a:buAutoNum type="arabicPeriod"/>
              <a:defRPr/>
            </a:lvl7pPr>
            <a:lvl8pPr marL="4876678" lvl="7" indent="-397923" rtl="0">
              <a:spcBef>
                <a:spcPts val="2133"/>
              </a:spcBef>
              <a:spcAft>
                <a:spcPts val="0"/>
              </a:spcAft>
              <a:buSzPts val="1100"/>
              <a:buFont typeface="Muli"/>
              <a:buAutoNum type="alphaLcPeriod"/>
              <a:defRPr/>
            </a:lvl8pPr>
            <a:lvl9pPr marL="5486263" lvl="8" indent="-397923" rtl="0">
              <a:spcBef>
                <a:spcPts val="2133"/>
              </a:spcBef>
              <a:spcAft>
                <a:spcPts val="2133"/>
              </a:spcAft>
              <a:buSzPts val="1100"/>
              <a:buFont typeface="Muli"/>
              <a:buAutoNum type="romanLcPeriod"/>
              <a:defRPr/>
            </a:lvl9pPr>
          </a:lstStyle>
          <a:p>
            <a:pPr lvl="0"/>
            <a:r>
              <a:rPr lang="en-US"/>
              <a:t>Click to edit Master text styles</a:t>
            </a:r>
          </a:p>
        </p:txBody>
      </p:sp>
      <p:sp>
        <p:nvSpPr>
          <p:cNvPr id="54" name="Google Shape;54;p13"/>
          <p:cNvSpPr txBox="1">
            <a:spLocks noGrp="1"/>
          </p:cNvSpPr>
          <p:nvPr>
            <p:ph type="ctrTitle"/>
          </p:nvPr>
        </p:nvSpPr>
        <p:spPr>
          <a:xfrm>
            <a:off x="2580733" y="479267"/>
            <a:ext cx="7030800" cy="1292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4000" b="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r>
              <a:rPr lang="en-US"/>
              <a:t>Click to edit Master title style</a:t>
            </a:r>
            <a:endParaRPr/>
          </a:p>
        </p:txBody>
      </p:sp>
    </p:spTree>
    <p:extLst>
      <p:ext uri="{BB962C8B-B14F-4D97-AF65-F5344CB8AC3E}">
        <p14:creationId xmlns:p14="http://schemas.microsoft.com/office/powerpoint/2010/main" val="340301814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Big words">
  <p:cSld name="Big words">
    <p:spTree>
      <p:nvGrpSpPr>
        <p:cNvPr id="1" name="Shape 94"/>
        <p:cNvGrpSpPr/>
        <p:nvPr/>
      </p:nvGrpSpPr>
      <p:grpSpPr>
        <a:xfrm>
          <a:off x="0" y="0"/>
          <a:ext cx="0" cy="0"/>
          <a:chOff x="0" y="0"/>
          <a:chExt cx="0" cy="0"/>
        </a:xfrm>
      </p:grpSpPr>
      <p:sp>
        <p:nvSpPr>
          <p:cNvPr id="95" name="Google Shape;95;p19"/>
          <p:cNvSpPr txBox="1">
            <a:spLocks noGrp="1"/>
          </p:cNvSpPr>
          <p:nvPr>
            <p:ph type="title"/>
          </p:nvPr>
        </p:nvSpPr>
        <p:spPr>
          <a:xfrm>
            <a:off x="360100" y="679133"/>
            <a:ext cx="6594800" cy="3320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3"/>
              </a:buClr>
              <a:buSzPts val="4800"/>
              <a:buNone/>
              <a:defRPr sz="8933" b="0"/>
            </a:lvl1pPr>
            <a:lvl2pPr lvl="1" rtl="0">
              <a:spcBef>
                <a:spcPts val="0"/>
              </a:spcBef>
              <a:spcAft>
                <a:spcPts val="0"/>
              </a:spcAft>
              <a:buClr>
                <a:schemeClr val="accent3"/>
              </a:buClr>
              <a:buSzPts val="4800"/>
              <a:buNone/>
              <a:defRPr sz="6400">
                <a:solidFill>
                  <a:schemeClr val="accent3"/>
                </a:solidFill>
              </a:defRPr>
            </a:lvl2pPr>
            <a:lvl3pPr lvl="2" rtl="0">
              <a:spcBef>
                <a:spcPts val="0"/>
              </a:spcBef>
              <a:spcAft>
                <a:spcPts val="0"/>
              </a:spcAft>
              <a:buClr>
                <a:schemeClr val="accent3"/>
              </a:buClr>
              <a:buSzPts val="4800"/>
              <a:buNone/>
              <a:defRPr sz="6400">
                <a:solidFill>
                  <a:schemeClr val="accent3"/>
                </a:solidFill>
              </a:defRPr>
            </a:lvl3pPr>
            <a:lvl4pPr lvl="3" rtl="0">
              <a:spcBef>
                <a:spcPts val="0"/>
              </a:spcBef>
              <a:spcAft>
                <a:spcPts val="0"/>
              </a:spcAft>
              <a:buClr>
                <a:schemeClr val="accent3"/>
              </a:buClr>
              <a:buSzPts val="4800"/>
              <a:buNone/>
              <a:defRPr sz="6400">
                <a:solidFill>
                  <a:schemeClr val="accent3"/>
                </a:solidFill>
              </a:defRPr>
            </a:lvl4pPr>
            <a:lvl5pPr lvl="4" rtl="0">
              <a:spcBef>
                <a:spcPts val="0"/>
              </a:spcBef>
              <a:spcAft>
                <a:spcPts val="0"/>
              </a:spcAft>
              <a:buClr>
                <a:schemeClr val="accent3"/>
              </a:buClr>
              <a:buSzPts val="4800"/>
              <a:buNone/>
              <a:defRPr sz="6400">
                <a:solidFill>
                  <a:schemeClr val="accent3"/>
                </a:solidFill>
              </a:defRPr>
            </a:lvl5pPr>
            <a:lvl6pPr lvl="5" rtl="0">
              <a:spcBef>
                <a:spcPts val="0"/>
              </a:spcBef>
              <a:spcAft>
                <a:spcPts val="0"/>
              </a:spcAft>
              <a:buClr>
                <a:schemeClr val="accent3"/>
              </a:buClr>
              <a:buSzPts val="4800"/>
              <a:buNone/>
              <a:defRPr sz="6400">
                <a:solidFill>
                  <a:schemeClr val="accent3"/>
                </a:solidFill>
              </a:defRPr>
            </a:lvl6pPr>
            <a:lvl7pPr lvl="6" rtl="0">
              <a:spcBef>
                <a:spcPts val="0"/>
              </a:spcBef>
              <a:spcAft>
                <a:spcPts val="0"/>
              </a:spcAft>
              <a:buClr>
                <a:schemeClr val="accent3"/>
              </a:buClr>
              <a:buSzPts val="4800"/>
              <a:buNone/>
              <a:defRPr sz="6400">
                <a:solidFill>
                  <a:schemeClr val="accent3"/>
                </a:solidFill>
              </a:defRPr>
            </a:lvl7pPr>
            <a:lvl8pPr lvl="7" rtl="0">
              <a:spcBef>
                <a:spcPts val="0"/>
              </a:spcBef>
              <a:spcAft>
                <a:spcPts val="0"/>
              </a:spcAft>
              <a:buClr>
                <a:schemeClr val="accent3"/>
              </a:buClr>
              <a:buSzPts val="4800"/>
              <a:buNone/>
              <a:defRPr sz="6400">
                <a:solidFill>
                  <a:schemeClr val="accent3"/>
                </a:solidFill>
              </a:defRPr>
            </a:lvl8pPr>
            <a:lvl9pPr lvl="8" rtl="0">
              <a:spcBef>
                <a:spcPts val="0"/>
              </a:spcBef>
              <a:spcAft>
                <a:spcPts val="0"/>
              </a:spcAft>
              <a:buClr>
                <a:schemeClr val="accent3"/>
              </a:buClr>
              <a:buSzPts val="4800"/>
              <a:buNone/>
              <a:defRPr sz="6400">
                <a:solidFill>
                  <a:schemeClr val="accent3"/>
                </a:solidFill>
              </a:defRPr>
            </a:lvl9pPr>
          </a:lstStyle>
          <a:p>
            <a:r>
              <a:rPr lang="en-US"/>
              <a:t>Click to edit Master title style</a:t>
            </a:r>
            <a:endParaRPr/>
          </a:p>
        </p:txBody>
      </p:sp>
    </p:spTree>
    <p:extLst>
      <p:ext uri="{BB962C8B-B14F-4D97-AF65-F5344CB8AC3E}">
        <p14:creationId xmlns:p14="http://schemas.microsoft.com/office/powerpoint/2010/main" val="2359145790"/>
      </p:ext>
    </p:extLst>
  </p:cSld>
  <p:clrMapOvr>
    <a:masterClrMapping/>
  </p:clrMapOvr>
  <p:hf sldNum="0" hdr="0" ftr="0" dt="0"/>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05"/>
        <p:cNvGrpSpPr/>
        <p:nvPr/>
      </p:nvGrpSpPr>
      <p:grpSpPr>
        <a:xfrm>
          <a:off x="0" y="0"/>
          <a:ext cx="0" cy="0"/>
          <a:chOff x="0" y="0"/>
          <a:chExt cx="0" cy="0"/>
        </a:xfrm>
      </p:grpSpPr>
    </p:spTree>
    <p:extLst>
      <p:ext uri="{BB962C8B-B14F-4D97-AF65-F5344CB8AC3E}">
        <p14:creationId xmlns:p14="http://schemas.microsoft.com/office/powerpoint/2010/main" val="237067593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Blank slide" type="blank" preserve="1">
  <p:cSld name="Blank slide">
    <p:spTree>
      <p:nvGrpSpPr>
        <p:cNvPr id="1" name="Shape 250"/>
        <p:cNvGrpSpPr/>
        <p:nvPr/>
      </p:nvGrpSpPr>
      <p:grpSpPr>
        <a:xfrm>
          <a:off x="0" y="0"/>
          <a:ext cx="0" cy="0"/>
          <a:chOff x="0" y="0"/>
          <a:chExt cx="0" cy="0"/>
        </a:xfrm>
      </p:grpSpPr>
    </p:spTree>
    <p:extLst>
      <p:ext uri="{BB962C8B-B14F-4D97-AF65-F5344CB8AC3E}">
        <p14:creationId xmlns:p14="http://schemas.microsoft.com/office/powerpoint/2010/main" val="1968763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29"/>
        <p:cNvGrpSpPr/>
        <p:nvPr/>
      </p:nvGrpSpPr>
      <p:grpSpPr>
        <a:xfrm>
          <a:off x="0" y="0"/>
          <a:ext cx="0" cy="0"/>
          <a:chOff x="0" y="0"/>
          <a:chExt cx="0" cy="0"/>
        </a:xfrm>
      </p:grpSpPr>
      <p:sp>
        <p:nvSpPr>
          <p:cNvPr id="30" name="Google Shape;30;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r>
              <a:rPr lang="en-US"/>
              <a:t>Click to edit Master title style</a:t>
            </a:r>
            <a:endParaRPr/>
          </a:p>
        </p:txBody>
      </p:sp>
      <p:sp>
        <p:nvSpPr>
          <p:cNvPr id="31" name="Google Shape;31;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r>
              <a:rPr lang="en-US"/>
              <a:t>Click to edit Master subtitle style</a:t>
            </a:r>
            <a:endParaRPr/>
          </a:p>
        </p:txBody>
      </p:sp>
      <p:sp>
        <p:nvSpPr>
          <p:cNvPr id="32" name="Google Shape;32;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pPr lvl="0"/>
            <a:r>
              <a:rPr lang="en-US"/>
              <a:t>Click to edit Master text styles</a:t>
            </a:r>
          </a:p>
        </p:txBody>
      </p:sp>
    </p:spTree>
    <p:extLst>
      <p:ext uri="{BB962C8B-B14F-4D97-AF65-F5344CB8AC3E}">
        <p14:creationId xmlns:p14="http://schemas.microsoft.com/office/powerpoint/2010/main" val="3925478482"/>
      </p:ext>
    </p:extLst>
  </p:cSld>
  <p:clrMapOvr>
    <a:masterClrMapping/>
  </p:clrMapOvr>
  <p:hf sldNum="0" hdr="0" ftr="0" dt="0"/>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subTitle" idx="1"/>
          </p:nvPr>
        </p:nvSpPr>
        <p:spPr>
          <a:xfrm>
            <a:off x="4103533" y="4558933"/>
            <a:ext cx="3984800" cy="770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2133">
                <a:solidFill>
                  <a:srgbClr val="482400"/>
                </a:solidFill>
                <a:latin typeface="Livvic"/>
                <a:ea typeface="Livvic"/>
                <a:cs typeface="Livvic"/>
                <a:sym typeface="Livvic"/>
              </a:defRPr>
            </a:lvl1pPr>
            <a:lvl2pPr lvl="1" algn="ctr" rtl="0">
              <a:lnSpc>
                <a:spcPct val="100000"/>
              </a:lnSpc>
              <a:spcBef>
                <a:spcPts val="2133"/>
              </a:spcBef>
              <a:spcAft>
                <a:spcPts val="0"/>
              </a:spcAft>
              <a:buNone/>
              <a:defRPr sz="2133">
                <a:solidFill>
                  <a:srgbClr val="482400"/>
                </a:solidFill>
                <a:latin typeface="Livvic"/>
                <a:ea typeface="Livvic"/>
                <a:cs typeface="Livvic"/>
                <a:sym typeface="Livvic"/>
              </a:defRPr>
            </a:lvl2pPr>
            <a:lvl3pPr lvl="2" algn="ctr" rtl="0">
              <a:lnSpc>
                <a:spcPct val="100000"/>
              </a:lnSpc>
              <a:spcBef>
                <a:spcPts val="2133"/>
              </a:spcBef>
              <a:spcAft>
                <a:spcPts val="0"/>
              </a:spcAft>
              <a:buNone/>
              <a:defRPr sz="2133">
                <a:solidFill>
                  <a:srgbClr val="482400"/>
                </a:solidFill>
                <a:latin typeface="Livvic"/>
                <a:ea typeface="Livvic"/>
                <a:cs typeface="Livvic"/>
                <a:sym typeface="Livvic"/>
              </a:defRPr>
            </a:lvl3pPr>
            <a:lvl4pPr lvl="3" algn="ctr" rtl="0">
              <a:lnSpc>
                <a:spcPct val="100000"/>
              </a:lnSpc>
              <a:spcBef>
                <a:spcPts val="2133"/>
              </a:spcBef>
              <a:spcAft>
                <a:spcPts val="0"/>
              </a:spcAft>
              <a:buNone/>
              <a:defRPr sz="2133">
                <a:solidFill>
                  <a:srgbClr val="482400"/>
                </a:solidFill>
                <a:latin typeface="Livvic"/>
                <a:ea typeface="Livvic"/>
                <a:cs typeface="Livvic"/>
                <a:sym typeface="Livvic"/>
              </a:defRPr>
            </a:lvl4pPr>
            <a:lvl5pPr lvl="4" algn="ctr" rtl="0">
              <a:lnSpc>
                <a:spcPct val="100000"/>
              </a:lnSpc>
              <a:spcBef>
                <a:spcPts val="2133"/>
              </a:spcBef>
              <a:spcAft>
                <a:spcPts val="0"/>
              </a:spcAft>
              <a:buNone/>
              <a:defRPr sz="2133">
                <a:solidFill>
                  <a:srgbClr val="482400"/>
                </a:solidFill>
                <a:latin typeface="Livvic"/>
                <a:ea typeface="Livvic"/>
                <a:cs typeface="Livvic"/>
                <a:sym typeface="Livvic"/>
              </a:defRPr>
            </a:lvl5pPr>
            <a:lvl6pPr lvl="5" algn="ctr" rtl="0">
              <a:lnSpc>
                <a:spcPct val="100000"/>
              </a:lnSpc>
              <a:spcBef>
                <a:spcPts val="2133"/>
              </a:spcBef>
              <a:spcAft>
                <a:spcPts val="0"/>
              </a:spcAft>
              <a:buNone/>
              <a:defRPr sz="2133">
                <a:solidFill>
                  <a:srgbClr val="482400"/>
                </a:solidFill>
                <a:latin typeface="Livvic"/>
                <a:ea typeface="Livvic"/>
                <a:cs typeface="Livvic"/>
                <a:sym typeface="Livvic"/>
              </a:defRPr>
            </a:lvl6pPr>
            <a:lvl7pPr lvl="6" algn="ctr" rtl="0">
              <a:lnSpc>
                <a:spcPct val="100000"/>
              </a:lnSpc>
              <a:spcBef>
                <a:spcPts val="2133"/>
              </a:spcBef>
              <a:spcAft>
                <a:spcPts val="0"/>
              </a:spcAft>
              <a:buNone/>
              <a:defRPr sz="2133">
                <a:solidFill>
                  <a:srgbClr val="482400"/>
                </a:solidFill>
                <a:latin typeface="Livvic"/>
                <a:ea typeface="Livvic"/>
                <a:cs typeface="Livvic"/>
                <a:sym typeface="Livvic"/>
              </a:defRPr>
            </a:lvl7pPr>
            <a:lvl8pPr lvl="7" algn="ctr" rtl="0">
              <a:lnSpc>
                <a:spcPct val="100000"/>
              </a:lnSpc>
              <a:spcBef>
                <a:spcPts val="2133"/>
              </a:spcBef>
              <a:spcAft>
                <a:spcPts val="0"/>
              </a:spcAft>
              <a:buNone/>
              <a:defRPr sz="2133">
                <a:solidFill>
                  <a:srgbClr val="482400"/>
                </a:solidFill>
                <a:latin typeface="Livvic"/>
                <a:ea typeface="Livvic"/>
                <a:cs typeface="Livvic"/>
                <a:sym typeface="Livvic"/>
              </a:defRPr>
            </a:lvl8pPr>
            <a:lvl9pPr lvl="8" algn="ctr" rtl="0">
              <a:lnSpc>
                <a:spcPct val="100000"/>
              </a:lnSpc>
              <a:spcBef>
                <a:spcPts val="2133"/>
              </a:spcBef>
              <a:spcAft>
                <a:spcPts val="2133"/>
              </a:spcAft>
              <a:buNone/>
              <a:defRPr sz="2133">
                <a:solidFill>
                  <a:srgbClr val="482400"/>
                </a:solidFill>
                <a:latin typeface="Livvic"/>
                <a:ea typeface="Livvic"/>
                <a:cs typeface="Livvic"/>
                <a:sym typeface="Livvic"/>
              </a:defRPr>
            </a:lvl9pPr>
          </a:lstStyle>
          <a:p>
            <a:r>
              <a:rPr lang="en-US"/>
              <a:t>Click to edit Master subtitle style</a:t>
            </a:r>
            <a:endParaRPr/>
          </a:p>
        </p:txBody>
      </p:sp>
      <p:sp>
        <p:nvSpPr>
          <p:cNvPr id="10" name="Google Shape;10;p2"/>
          <p:cNvSpPr txBox="1">
            <a:spLocks noGrp="1"/>
          </p:cNvSpPr>
          <p:nvPr>
            <p:ph type="ctrTitle"/>
          </p:nvPr>
        </p:nvSpPr>
        <p:spPr>
          <a:xfrm>
            <a:off x="2565000" y="1308800"/>
            <a:ext cx="7062000" cy="2956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8000" b="0">
                <a:solidFill>
                  <a:srgbClr val="482400"/>
                </a:solidFill>
              </a:defRPr>
            </a:lvl1pPr>
            <a:lvl2pPr lvl="1" rtl="0">
              <a:spcBef>
                <a:spcPts val="0"/>
              </a:spcBef>
              <a:spcAft>
                <a:spcPts val="0"/>
              </a:spcAft>
              <a:buSzPts val="6000"/>
              <a:buNone/>
              <a:defRPr sz="8000"/>
            </a:lvl2pPr>
            <a:lvl3pPr lvl="2" rtl="0">
              <a:spcBef>
                <a:spcPts val="0"/>
              </a:spcBef>
              <a:spcAft>
                <a:spcPts val="0"/>
              </a:spcAft>
              <a:buSzPts val="6000"/>
              <a:buNone/>
              <a:defRPr sz="8000"/>
            </a:lvl3pPr>
            <a:lvl4pPr lvl="3" rtl="0">
              <a:spcBef>
                <a:spcPts val="0"/>
              </a:spcBef>
              <a:spcAft>
                <a:spcPts val="0"/>
              </a:spcAft>
              <a:buSzPts val="6000"/>
              <a:buNone/>
              <a:defRPr sz="8000"/>
            </a:lvl4pPr>
            <a:lvl5pPr lvl="4" rtl="0">
              <a:spcBef>
                <a:spcPts val="0"/>
              </a:spcBef>
              <a:spcAft>
                <a:spcPts val="0"/>
              </a:spcAft>
              <a:buSzPts val="6000"/>
              <a:buNone/>
              <a:defRPr sz="8000"/>
            </a:lvl5pPr>
            <a:lvl6pPr lvl="5" rtl="0">
              <a:spcBef>
                <a:spcPts val="0"/>
              </a:spcBef>
              <a:spcAft>
                <a:spcPts val="0"/>
              </a:spcAft>
              <a:buSzPts val="6000"/>
              <a:buNone/>
              <a:defRPr sz="8000"/>
            </a:lvl6pPr>
            <a:lvl7pPr lvl="6" rtl="0">
              <a:spcBef>
                <a:spcPts val="0"/>
              </a:spcBef>
              <a:spcAft>
                <a:spcPts val="0"/>
              </a:spcAft>
              <a:buSzPts val="6000"/>
              <a:buNone/>
              <a:defRPr sz="8000"/>
            </a:lvl7pPr>
            <a:lvl8pPr lvl="7" rtl="0">
              <a:spcBef>
                <a:spcPts val="0"/>
              </a:spcBef>
              <a:spcAft>
                <a:spcPts val="0"/>
              </a:spcAft>
              <a:buSzPts val="6000"/>
              <a:buNone/>
              <a:defRPr sz="8000"/>
            </a:lvl8pPr>
            <a:lvl9pPr lvl="8" rtl="0">
              <a:spcBef>
                <a:spcPts val="0"/>
              </a:spcBef>
              <a:spcAft>
                <a:spcPts val="0"/>
              </a:spcAft>
              <a:buSzPts val="6000"/>
              <a:buNone/>
              <a:defRPr sz="8000"/>
            </a:lvl9pPr>
          </a:lstStyle>
          <a:p>
            <a:r>
              <a:rPr lang="en-US"/>
              <a:t>Click to edit Master title style</a:t>
            </a:r>
            <a:endParaRPr/>
          </a:p>
        </p:txBody>
      </p:sp>
    </p:spTree>
    <p:extLst>
      <p:ext uri="{BB962C8B-B14F-4D97-AF65-F5344CB8AC3E}">
        <p14:creationId xmlns:p14="http://schemas.microsoft.com/office/powerpoint/2010/main" val="2385961078"/>
      </p:ext>
    </p:extLst>
  </p:cSld>
  <p:clrMapOvr>
    <a:masterClrMapping/>
  </p:clrMapOvr>
  <p:hf sldNum="0" hdr="0" ftr="0" dt="0"/>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r>
              <a:rPr lang="en-US"/>
              <a:t>Click to edit Master title style</a:t>
            </a:r>
            <a:endParaRPr/>
          </a:p>
        </p:txBody>
      </p:sp>
    </p:spTree>
    <p:extLst>
      <p:ext uri="{BB962C8B-B14F-4D97-AF65-F5344CB8AC3E}">
        <p14:creationId xmlns:p14="http://schemas.microsoft.com/office/powerpoint/2010/main" val="2726832378"/>
      </p:ext>
    </p:extLst>
  </p:cSld>
  <p:clrMapOvr>
    <a:masterClrMapping/>
  </p:clrMapOvr>
  <p:hf sldNum="0" hdr="0" ftr="0" dt="0"/>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3"/>
        <p:cNvGrpSpPr/>
        <p:nvPr/>
      </p:nvGrpSpPr>
      <p:grpSpPr>
        <a:xfrm>
          <a:off x="0" y="0"/>
          <a:ext cx="0" cy="0"/>
          <a:chOff x="0" y="0"/>
          <a:chExt cx="0" cy="0"/>
        </a:xfrm>
      </p:grpSpPr>
      <p:sp>
        <p:nvSpPr>
          <p:cNvPr id="14" name="Google Shape;14;p4"/>
          <p:cNvSpPr txBox="1">
            <a:spLocks noGrp="1"/>
          </p:cNvSpPr>
          <p:nvPr>
            <p:ph type="subTitle" idx="1"/>
          </p:nvPr>
        </p:nvSpPr>
        <p:spPr>
          <a:xfrm flipH="1">
            <a:off x="1113437" y="2813105"/>
            <a:ext cx="4758800" cy="277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latin typeface="Livvic"/>
                <a:ea typeface="Livvic"/>
                <a:cs typeface="Livvic"/>
                <a:sym typeface="Livvic"/>
              </a:defRPr>
            </a:lvl1pPr>
            <a:lvl2pPr lvl="1" algn="ctr" rtl="0">
              <a:lnSpc>
                <a:spcPct val="100000"/>
              </a:lnSpc>
              <a:spcBef>
                <a:spcPts val="0"/>
              </a:spcBef>
              <a:spcAft>
                <a:spcPts val="0"/>
              </a:spcAft>
              <a:buNone/>
              <a:defRPr>
                <a:latin typeface="Livvic"/>
                <a:ea typeface="Livvic"/>
                <a:cs typeface="Livvic"/>
                <a:sym typeface="Livvic"/>
              </a:defRPr>
            </a:lvl2pPr>
            <a:lvl3pPr lvl="2" algn="ctr" rtl="0">
              <a:lnSpc>
                <a:spcPct val="100000"/>
              </a:lnSpc>
              <a:spcBef>
                <a:spcPts val="0"/>
              </a:spcBef>
              <a:spcAft>
                <a:spcPts val="0"/>
              </a:spcAft>
              <a:buNone/>
              <a:defRPr>
                <a:latin typeface="Livvic"/>
                <a:ea typeface="Livvic"/>
                <a:cs typeface="Livvic"/>
                <a:sym typeface="Livvic"/>
              </a:defRPr>
            </a:lvl3pPr>
            <a:lvl4pPr lvl="3" algn="ctr" rtl="0">
              <a:lnSpc>
                <a:spcPct val="100000"/>
              </a:lnSpc>
              <a:spcBef>
                <a:spcPts val="0"/>
              </a:spcBef>
              <a:spcAft>
                <a:spcPts val="0"/>
              </a:spcAft>
              <a:buNone/>
              <a:defRPr>
                <a:latin typeface="Livvic"/>
                <a:ea typeface="Livvic"/>
                <a:cs typeface="Livvic"/>
                <a:sym typeface="Livvic"/>
              </a:defRPr>
            </a:lvl4pPr>
            <a:lvl5pPr lvl="4" algn="ctr" rtl="0">
              <a:lnSpc>
                <a:spcPct val="100000"/>
              </a:lnSpc>
              <a:spcBef>
                <a:spcPts val="0"/>
              </a:spcBef>
              <a:spcAft>
                <a:spcPts val="0"/>
              </a:spcAft>
              <a:buNone/>
              <a:defRPr>
                <a:latin typeface="Livvic"/>
                <a:ea typeface="Livvic"/>
                <a:cs typeface="Livvic"/>
                <a:sym typeface="Livvic"/>
              </a:defRPr>
            </a:lvl5pPr>
            <a:lvl6pPr lvl="5" algn="ctr" rtl="0">
              <a:lnSpc>
                <a:spcPct val="100000"/>
              </a:lnSpc>
              <a:spcBef>
                <a:spcPts val="0"/>
              </a:spcBef>
              <a:spcAft>
                <a:spcPts val="0"/>
              </a:spcAft>
              <a:buNone/>
              <a:defRPr>
                <a:latin typeface="Livvic"/>
                <a:ea typeface="Livvic"/>
                <a:cs typeface="Livvic"/>
                <a:sym typeface="Livvic"/>
              </a:defRPr>
            </a:lvl6pPr>
            <a:lvl7pPr lvl="6" algn="ctr" rtl="0">
              <a:lnSpc>
                <a:spcPct val="100000"/>
              </a:lnSpc>
              <a:spcBef>
                <a:spcPts val="0"/>
              </a:spcBef>
              <a:spcAft>
                <a:spcPts val="0"/>
              </a:spcAft>
              <a:buNone/>
              <a:defRPr>
                <a:latin typeface="Livvic"/>
                <a:ea typeface="Livvic"/>
                <a:cs typeface="Livvic"/>
                <a:sym typeface="Livvic"/>
              </a:defRPr>
            </a:lvl7pPr>
            <a:lvl8pPr lvl="7" algn="ctr" rtl="0">
              <a:lnSpc>
                <a:spcPct val="100000"/>
              </a:lnSpc>
              <a:spcBef>
                <a:spcPts val="0"/>
              </a:spcBef>
              <a:spcAft>
                <a:spcPts val="0"/>
              </a:spcAft>
              <a:buNone/>
              <a:defRPr>
                <a:latin typeface="Livvic"/>
                <a:ea typeface="Livvic"/>
                <a:cs typeface="Livvic"/>
                <a:sym typeface="Livvic"/>
              </a:defRPr>
            </a:lvl8pPr>
            <a:lvl9pPr lvl="8" algn="ctr" rtl="0">
              <a:lnSpc>
                <a:spcPct val="100000"/>
              </a:lnSpc>
              <a:spcBef>
                <a:spcPts val="0"/>
              </a:spcBef>
              <a:spcAft>
                <a:spcPts val="0"/>
              </a:spcAft>
              <a:buNone/>
              <a:defRPr>
                <a:latin typeface="Livvic"/>
                <a:ea typeface="Livvic"/>
                <a:cs typeface="Livvic"/>
                <a:sym typeface="Livvic"/>
              </a:defRPr>
            </a:lvl9pPr>
          </a:lstStyle>
          <a:p>
            <a:r>
              <a:rPr lang="en-US"/>
              <a:t>Click to edit Master subtitle style</a:t>
            </a:r>
            <a:endParaRPr/>
          </a:p>
        </p:txBody>
      </p:sp>
      <p:sp>
        <p:nvSpPr>
          <p:cNvPr id="15" name="Google Shape;15;p4"/>
          <p:cNvSpPr txBox="1">
            <a:spLocks noGrp="1"/>
          </p:cNvSpPr>
          <p:nvPr>
            <p:ph type="title"/>
          </p:nvPr>
        </p:nvSpPr>
        <p:spPr>
          <a:xfrm>
            <a:off x="1468037" y="1942175"/>
            <a:ext cx="4049600" cy="7048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4000" b="0"/>
            </a:lvl1pPr>
            <a:lvl2pPr lvl="1" algn="ctr" rtl="0">
              <a:spcBef>
                <a:spcPts val="0"/>
              </a:spcBef>
              <a:spcAft>
                <a:spcPts val="0"/>
              </a:spcAft>
              <a:buNone/>
              <a:defRPr sz="4000" b="0">
                <a:latin typeface="Roboto Slab Regular"/>
                <a:ea typeface="Roboto Slab Regular"/>
                <a:cs typeface="Roboto Slab Regular"/>
                <a:sym typeface="Roboto Slab Regular"/>
              </a:defRPr>
            </a:lvl2pPr>
            <a:lvl3pPr lvl="2" algn="ctr" rtl="0">
              <a:spcBef>
                <a:spcPts val="0"/>
              </a:spcBef>
              <a:spcAft>
                <a:spcPts val="0"/>
              </a:spcAft>
              <a:buNone/>
              <a:defRPr sz="4000" b="0">
                <a:latin typeface="Roboto Slab Regular"/>
                <a:ea typeface="Roboto Slab Regular"/>
                <a:cs typeface="Roboto Slab Regular"/>
                <a:sym typeface="Roboto Slab Regular"/>
              </a:defRPr>
            </a:lvl3pPr>
            <a:lvl4pPr lvl="3" algn="ctr" rtl="0">
              <a:spcBef>
                <a:spcPts val="0"/>
              </a:spcBef>
              <a:spcAft>
                <a:spcPts val="0"/>
              </a:spcAft>
              <a:buNone/>
              <a:defRPr sz="4000" b="0">
                <a:latin typeface="Roboto Slab Regular"/>
                <a:ea typeface="Roboto Slab Regular"/>
                <a:cs typeface="Roboto Slab Regular"/>
                <a:sym typeface="Roboto Slab Regular"/>
              </a:defRPr>
            </a:lvl4pPr>
            <a:lvl5pPr lvl="4" algn="ctr" rtl="0">
              <a:spcBef>
                <a:spcPts val="0"/>
              </a:spcBef>
              <a:spcAft>
                <a:spcPts val="0"/>
              </a:spcAft>
              <a:buNone/>
              <a:defRPr sz="4000" b="0">
                <a:latin typeface="Roboto Slab Regular"/>
                <a:ea typeface="Roboto Slab Regular"/>
                <a:cs typeface="Roboto Slab Regular"/>
                <a:sym typeface="Roboto Slab Regular"/>
              </a:defRPr>
            </a:lvl5pPr>
            <a:lvl6pPr lvl="5" algn="ctr" rtl="0">
              <a:spcBef>
                <a:spcPts val="0"/>
              </a:spcBef>
              <a:spcAft>
                <a:spcPts val="0"/>
              </a:spcAft>
              <a:buNone/>
              <a:defRPr sz="4000" b="0">
                <a:latin typeface="Roboto Slab Regular"/>
                <a:ea typeface="Roboto Slab Regular"/>
                <a:cs typeface="Roboto Slab Regular"/>
                <a:sym typeface="Roboto Slab Regular"/>
              </a:defRPr>
            </a:lvl6pPr>
            <a:lvl7pPr lvl="6" algn="ctr" rtl="0">
              <a:spcBef>
                <a:spcPts val="0"/>
              </a:spcBef>
              <a:spcAft>
                <a:spcPts val="0"/>
              </a:spcAft>
              <a:buNone/>
              <a:defRPr sz="4000" b="0">
                <a:latin typeface="Roboto Slab Regular"/>
                <a:ea typeface="Roboto Slab Regular"/>
                <a:cs typeface="Roboto Slab Regular"/>
                <a:sym typeface="Roboto Slab Regular"/>
              </a:defRPr>
            </a:lvl7pPr>
            <a:lvl8pPr lvl="7" algn="ctr" rtl="0">
              <a:spcBef>
                <a:spcPts val="0"/>
              </a:spcBef>
              <a:spcAft>
                <a:spcPts val="0"/>
              </a:spcAft>
              <a:buNone/>
              <a:defRPr sz="4000" b="0">
                <a:latin typeface="Roboto Slab Regular"/>
                <a:ea typeface="Roboto Slab Regular"/>
                <a:cs typeface="Roboto Slab Regular"/>
                <a:sym typeface="Roboto Slab Regular"/>
              </a:defRPr>
            </a:lvl8pPr>
            <a:lvl9pPr lvl="8" algn="ctr" rtl="0">
              <a:spcBef>
                <a:spcPts val="0"/>
              </a:spcBef>
              <a:spcAft>
                <a:spcPts val="0"/>
              </a:spcAft>
              <a:buNone/>
              <a:defRPr sz="4000" b="0">
                <a:latin typeface="Roboto Slab Regular"/>
                <a:ea typeface="Roboto Slab Regular"/>
                <a:cs typeface="Roboto Slab Regular"/>
                <a:sym typeface="Roboto Slab Regular"/>
              </a:defRPr>
            </a:lvl9pPr>
          </a:lstStyle>
          <a:p>
            <a:r>
              <a:rPr lang="en-US"/>
              <a:t>Click to edit Master title style</a:t>
            </a:r>
            <a:endParaRPr/>
          </a:p>
        </p:txBody>
      </p:sp>
    </p:spTree>
    <p:extLst>
      <p:ext uri="{BB962C8B-B14F-4D97-AF65-F5344CB8AC3E}">
        <p14:creationId xmlns:p14="http://schemas.microsoft.com/office/powerpoint/2010/main" val="1792081137"/>
      </p:ext>
    </p:extLst>
  </p:cSld>
  <p:clrMapOvr>
    <a:masterClrMapping/>
  </p:clrMapOvr>
  <p:hf sldNum="0" hdr="0" ftr="0" dt="0"/>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6"/>
        <p:cNvGrpSpPr/>
        <p:nvPr/>
      </p:nvGrpSpPr>
      <p:grpSpPr>
        <a:xfrm>
          <a:off x="0" y="0"/>
          <a:ext cx="0" cy="0"/>
          <a:chOff x="0" y="0"/>
          <a:chExt cx="0" cy="0"/>
        </a:xfrm>
      </p:grpSpPr>
      <p:sp>
        <p:nvSpPr>
          <p:cNvPr id="17" name="Google Shape;17;p5"/>
          <p:cNvSpPr txBox="1">
            <a:spLocks noGrp="1"/>
          </p:cNvSpPr>
          <p:nvPr>
            <p:ph type="subTitle" idx="1"/>
          </p:nvPr>
        </p:nvSpPr>
        <p:spPr>
          <a:xfrm>
            <a:off x="4031167" y="2234236"/>
            <a:ext cx="4129600" cy="132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867">
                <a:latin typeface="Livvic"/>
                <a:ea typeface="Livvic"/>
                <a:cs typeface="Livvic"/>
                <a:sym typeface="Livvic"/>
              </a:defRPr>
            </a:lvl1pPr>
            <a:lvl2pPr lvl="1" algn="ctr" rtl="0">
              <a:lnSpc>
                <a:spcPct val="100000"/>
              </a:lnSpc>
              <a:spcBef>
                <a:spcPts val="2133"/>
              </a:spcBef>
              <a:spcAft>
                <a:spcPts val="0"/>
              </a:spcAft>
              <a:buNone/>
              <a:defRPr sz="1867">
                <a:latin typeface="Livvic"/>
                <a:ea typeface="Livvic"/>
                <a:cs typeface="Livvic"/>
                <a:sym typeface="Livvic"/>
              </a:defRPr>
            </a:lvl2pPr>
            <a:lvl3pPr lvl="2" algn="ctr" rtl="0">
              <a:lnSpc>
                <a:spcPct val="100000"/>
              </a:lnSpc>
              <a:spcBef>
                <a:spcPts val="2133"/>
              </a:spcBef>
              <a:spcAft>
                <a:spcPts val="0"/>
              </a:spcAft>
              <a:buNone/>
              <a:defRPr sz="1867">
                <a:latin typeface="Livvic"/>
                <a:ea typeface="Livvic"/>
                <a:cs typeface="Livvic"/>
                <a:sym typeface="Livvic"/>
              </a:defRPr>
            </a:lvl3pPr>
            <a:lvl4pPr lvl="3" algn="ctr" rtl="0">
              <a:lnSpc>
                <a:spcPct val="100000"/>
              </a:lnSpc>
              <a:spcBef>
                <a:spcPts val="2133"/>
              </a:spcBef>
              <a:spcAft>
                <a:spcPts val="0"/>
              </a:spcAft>
              <a:buNone/>
              <a:defRPr sz="1867">
                <a:latin typeface="Livvic"/>
                <a:ea typeface="Livvic"/>
                <a:cs typeface="Livvic"/>
                <a:sym typeface="Livvic"/>
              </a:defRPr>
            </a:lvl4pPr>
            <a:lvl5pPr lvl="4" algn="ctr" rtl="0">
              <a:lnSpc>
                <a:spcPct val="100000"/>
              </a:lnSpc>
              <a:spcBef>
                <a:spcPts val="2133"/>
              </a:spcBef>
              <a:spcAft>
                <a:spcPts val="0"/>
              </a:spcAft>
              <a:buNone/>
              <a:defRPr sz="1867">
                <a:latin typeface="Livvic"/>
                <a:ea typeface="Livvic"/>
                <a:cs typeface="Livvic"/>
                <a:sym typeface="Livvic"/>
              </a:defRPr>
            </a:lvl5pPr>
            <a:lvl6pPr lvl="5" algn="ctr" rtl="0">
              <a:lnSpc>
                <a:spcPct val="100000"/>
              </a:lnSpc>
              <a:spcBef>
                <a:spcPts val="2133"/>
              </a:spcBef>
              <a:spcAft>
                <a:spcPts val="0"/>
              </a:spcAft>
              <a:buNone/>
              <a:defRPr sz="1867">
                <a:latin typeface="Livvic"/>
                <a:ea typeface="Livvic"/>
                <a:cs typeface="Livvic"/>
                <a:sym typeface="Livvic"/>
              </a:defRPr>
            </a:lvl6pPr>
            <a:lvl7pPr lvl="6" algn="ctr" rtl="0">
              <a:lnSpc>
                <a:spcPct val="100000"/>
              </a:lnSpc>
              <a:spcBef>
                <a:spcPts val="2133"/>
              </a:spcBef>
              <a:spcAft>
                <a:spcPts val="0"/>
              </a:spcAft>
              <a:buNone/>
              <a:defRPr sz="1867">
                <a:latin typeface="Livvic"/>
                <a:ea typeface="Livvic"/>
                <a:cs typeface="Livvic"/>
                <a:sym typeface="Livvic"/>
              </a:defRPr>
            </a:lvl7pPr>
            <a:lvl8pPr lvl="7" algn="ctr" rtl="0">
              <a:lnSpc>
                <a:spcPct val="100000"/>
              </a:lnSpc>
              <a:spcBef>
                <a:spcPts val="2133"/>
              </a:spcBef>
              <a:spcAft>
                <a:spcPts val="0"/>
              </a:spcAft>
              <a:buNone/>
              <a:defRPr sz="1867">
                <a:latin typeface="Livvic"/>
                <a:ea typeface="Livvic"/>
                <a:cs typeface="Livvic"/>
                <a:sym typeface="Livvic"/>
              </a:defRPr>
            </a:lvl8pPr>
            <a:lvl9pPr lvl="8" algn="ctr" rtl="0">
              <a:lnSpc>
                <a:spcPct val="100000"/>
              </a:lnSpc>
              <a:spcBef>
                <a:spcPts val="2133"/>
              </a:spcBef>
              <a:spcAft>
                <a:spcPts val="2133"/>
              </a:spcAft>
              <a:buNone/>
              <a:defRPr sz="1867">
                <a:latin typeface="Livvic"/>
                <a:ea typeface="Livvic"/>
                <a:cs typeface="Livvic"/>
                <a:sym typeface="Livvic"/>
              </a:defRPr>
            </a:lvl9pPr>
          </a:lstStyle>
          <a:p>
            <a:r>
              <a:rPr lang="en-US"/>
              <a:t>Click to edit Master subtitle style</a:t>
            </a:r>
            <a:endParaRPr/>
          </a:p>
        </p:txBody>
      </p:sp>
      <p:sp>
        <p:nvSpPr>
          <p:cNvPr id="18" name="Google Shape;18;p5"/>
          <p:cNvSpPr txBox="1">
            <a:spLocks noGrp="1"/>
          </p:cNvSpPr>
          <p:nvPr>
            <p:ph type="ctrTitle"/>
          </p:nvPr>
        </p:nvSpPr>
        <p:spPr>
          <a:xfrm>
            <a:off x="2580733" y="479267"/>
            <a:ext cx="7030800" cy="1292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4000" b="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r>
              <a:rPr lang="en-US"/>
              <a:t>Click to edit Master title style</a:t>
            </a:r>
            <a:endParaRPr/>
          </a:p>
        </p:txBody>
      </p:sp>
      <p:sp>
        <p:nvSpPr>
          <p:cNvPr id="19" name="Google Shape;19;p5"/>
          <p:cNvSpPr txBox="1">
            <a:spLocks noGrp="1"/>
          </p:cNvSpPr>
          <p:nvPr>
            <p:ph type="subTitle" idx="2"/>
          </p:nvPr>
        </p:nvSpPr>
        <p:spPr>
          <a:xfrm>
            <a:off x="4788200" y="1965956"/>
            <a:ext cx="2615600" cy="5032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None/>
              <a:defRPr sz="2667">
                <a:latin typeface="Redressed"/>
                <a:ea typeface="Redressed"/>
                <a:cs typeface="Redressed"/>
                <a:sym typeface="Redressed"/>
              </a:defRPr>
            </a:lvl1pPr>
            <a:lvl2pPr lvl="1" algn="ctr" rtl="0">
              <a:lnSpc>
                <a:spcPct val="100000"/>
              </a:lnSpc>
              <a:spcBef>
                <a:spcPts val="0"/>
              </a:spcBef>
              <a:spcAft>
                <a:spcPts val="0"/>
              </a:spcAft>
              <a:buNone/>
              <a:defRPr sz="2667">
                <a:latin typeface="Redressed"/>
                <a:ea typeface="Redressed"/>
                <a:cs typeface="Redressed"/>
                <a:sym typeface="Redressed"/>
              </a:defRPr>
            </a:lvl2pPr>
            <a:lvl3pPr lvl="2" algn="ctr" rtl="0">
              <a:lnSpc>
                <a:spcPct val="100000"/>
              </a:lnSpc>
              <a:spcBef>
                <a:spcPts val="0"/>
              </a:spcBef>
              <a:spcAft>
                <a:spcPts val="0"/>
              </a:spcAft>
              <a:buNone/>
              <a:defRPr sz="2667">
                <a:latin typeface="Redressed"/>
                <a:ea typeface="Redressed"/>
                <a:cs typeface="Redressed"/>
                <a:sym typeface="Redressed"/>
              </a:defRPr>
            </a:lvl3pPr>
            <a:lvl4pPr lvl="3" algn="ctr" rtl="0">
              <a:lnSpc>
                <a:spcPct val="100000"/>
              </a:lnSpc>
              <a:spcBef>
                <a:spcPts val="0"/>
              </a:spcBef>
              <a:spcAft>
                <a:spcPts val="0"/>
              </a:spcAft>
              <a:buNone/>
              <a:defRPr sz="2667">
                <a:latin typeface="Redressed"/>
                <a:ea typeface="Redressed"/>
                <a:cs typeface="Redressed"/>
                <a:sym typeface="Redressed"/>
              </a:defRPr>
            </a:lvl4pPr>
            <a:lvl5pPr lvl="4" algn="ctr" rtl="0">
              <a:lnSpc>
                <a:spcPct val="100000"/>
              </a:lnSpc>
              <a:spcBef>
                <a:spcPts val="0"/>
              </a:spcBef>
              <a:spcAft>
                <a:spcPts val="0"/>
              </a:spcAft>
              <a:buNone/>
              <a:defRPr sz="2667">
                <a:latin typeface="Redressed"/>
                <a:ea typeface="Redressed"/>
                <a:cs typeface="Redressed"/>
                <a:sym typeface="Redressed"/>
              </a:defRPr>
            </a:lvl5pPr>
            <a:lvl6pPr lvl="5" algn="ctr" rtl="0">
              <a:lnSpc>
                <a:spcPct val="100000"/>
              </a:lnSpc>
              <a:spcBef>
                <a:spcPts val="0"/>
              </a:spcBef>
              <a:spcAft>
                <a:spcPts val="0"/>
              </a:spcAft>
              <a:buNone/>
              <a:defRPr sz="2667">
                <a:latin typeface="Redressed"/>
                <a:ea typeface="Redressed"/>
                <a:cs typeface="Redressed"/>
                <a:sym typeface="Redressed"/>
              </a:defRPr>
            </a:lvl6pPr>
            <a:lvl7pPr lvl="6" algn="ctr" rtl="0">
              <a:lnSpc>
                <a:spcPct val="100000"/>
              </a:lnSpc>
              <a:spcBef>
                <a:spcPts val="0"/>
              </a:spcBef>
              <a:spcAft>
                <a:spcPts val="0"/>
              </a:spcAft>
              <a:buNone/>
              <a:defRPr sz="2667">
                <a:latin typeface="Redressed"/>
                <a:ea typeface="Redressed"/>
                <a:cs typeface="Redressed"/>
                <a:sym typeface="Redressed"/>
              </a:defRPr>
            </a:lvl7pPr>
            <a:lvl8pPr lvl="7" algn="ctr" rtl="0">
              <a:lnSpc>
                <a:spcPct val="100000"/>
              </a:lnSpc>
              <a:spcBef>
                <a:spcPts val="0"/>
              </a:spcBef>
              <a:spcAft>
                <a:spcPts val="0"/>
              </a:spcAft>
              <a:buNone/>
              <a:defRPr sz="2667">
                <a:latin typeface="Redressed"/>
                <a:ea typeface="Redressed"/>
                <a:cs typeface="Redressed"/>
                <a:sym typeface="Redressed"/>
              </a:defRPr>
            </a:lvl8pPr>
            <a:lvl9pPr lvl="8" algn="ctr" rtl="0">
              <a:lnSpc>
                <a:spcPct val="100000"/>
              </a:lnSpc>
              <a:spcBef>
                <a:spcPts val="0"/>
              </a:spcBef>
              <a:spcAft>
                <a:spcPts val="0"/>
              </a:spcAft>
              <a:buNone/>
              <a:defRPr sz="2667">
                <a:latin typeface="Redressed"/>
                <a:ea typeface="Redressed"/>
                <a:cs typeface="Redressed"/>
                <a:sym typeface="Redressed"/>
              </a:defRPr>
            </a:lvl9pPr>
          </a:lstStyle>
          <a:p>
            <a:r>
              <a:rPr lang="en-US"/>
              <a:t>Click to edit Master subtitle style</a:t>
            </a:r>
            <a:endParaRPr/>
          </a:p>
        </p:txBody>
      </p:sp>
      <p:sp>
        <p:nvSpPr>
          <p:cNvPr id="20" name="Google Shape;20;p5"/>
          <p:cNvSpPr txBox="1">
            <a:spLocks noGrp="1"/>
          </p:cNvSpPr>
          <p:nvPr>
            <p:ph type="subTitle" idx="3"/>
          </p:nvPr>
        </p:nvSpPr>
        <p:spPr>
          <a:xfrm>
            <a:off x="4788200" y="4195889"/>
            <a:ext cx="2615600" cy="5032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None/>
              <a:defRPr sz="2667">
                <a:latin typeface="Redressed"/>
                <a:ea typeface="Redressed"/>
                <a:cs typeface="Redressed"/>
                <a:sym typeface="Redressed"/>
              </a:defRPr>
            </a:lvl1pPr>
            <a:lvl2pPr lvl="1" algn="ctr" rtl="0">
              <a:lnSpc>
                <a:spcPct val="100000"/>
              </a:lnSpc>
              <a:spcBef>
                <a:spcPts val="0"/>
              </a:spcBef>
              <a:spcAft>
                <a:spcPts val="0"/>
              </a:spcAft>
              <a:buNone/>
              <a:defRPr sz="2667">
                <a:latin typeface="Redressed"/>
                <a:ea typeface="Redressed"/>
                <a:cs typeface="Redressed"/>
                <a:sym typeface="Redressed"/>
              </a:defRPr>
            </a:lvl2pPr>
            <a:lvl3pPr lvl="2" algn="ctr" rtl="0">
              <a:lnSpc>
                <a:spcPct val="100000"/>
              </a:lnSpc>
              <a:spcBef>
                <a:spcPts val="0"/>
              </a:spcBef>
              <a:spcAft>
                <a:spcPts val="0"/>
              </a:spcAft>
              <a:buNone/>
              <a:defRPr sz="2667">
                <a:latin typeface="Redressed"/>
                <a:ea typeface="Redressed"/>
                <a:cs typeface="Redressed"/>
                <a:sym typeface="Redressed"/>
              </a:defRPr>
            </a:lvl3pPr>
            <a:lvl4pPr lvl="3" algn="ctr" rtl="0">
              <a:lnSpc>
                <a:spcPct val="100000"/>
              </a:lnSpc>
              <a:spcBef>
                <a:spcPts val="0"/>
              </a:spcBef>
              <a:spcAft>
                <a:spcPts val="0"/>
              </a:spcAft>
              <a:buNone/>
              <a:defRPr sz="2667">
                <a:latin typeface="Redressed"/>
                <a:ea typeface="Redressed"/>
                <a:cs typeface="Redressed"/>
                <a:sym typeface="Redressed"/>
              </a:defRPr>
            </a:lvl4pPr>
            <a:lvl5pPr lvl="4" algn="ctr" rtl="0">
              <a:lnSpc>
                <a:spcPct val="100000"/>
              </a:lnSpc>
              <a:spcBef>
                <a:spcPts val="0"/>
              </a:spcBef>
              <a:spcAft>
                <a:spcPts val="0"/>
              </a:spcAft>
              <a:buNone/>
              <a:defRPr sz="2667">
                <a:latin typeface="Redressed"/>
                <a:ea typeface="Redressed"/>
                <a:cs typeface="Redressed"/>
                <a:sym typeface="Redressed"/>
              </a:defRPr>
            </a:lvl5pPr>
            <a:lvl6pPr lvl="5" algn="ctr" rtl="0">
              <a:lnSpc>
                <a:spcPct val="100000"/>
              </a:lnSpc>
              <a:spcBef>
                <a:spcPts val="0"/>
              </a:spcBef>
              <a:spcAft>
                <a:spcPts val="0"/>
              </a:spcAft>
              <a:buNone/>
              <a:defRPr sz="2667">
                <a:latin typeface="Redressed"/>
                <a:ea typeface="Redressed"/>
                <a:cs typeface="Redressed"/>
                <a:sym typeface="Redressed"/>
              </a:defRPr>
            </a:lvl6pPr>
            <a:lvl7pPr lvl="6" algn="ctr" rtl="0">
              <a:lnSpc>
                <a:spcPct val="100000"/>
              </a:lnSpc>
              <a:spcBef>
                <a:spcPts val="0"/>
              </a:spcBef>
              <a:spcAft>
                <a:spcPts val="0"/>
              </a:spcAft>
              <a:buNone/>
              <a:defRPr sz="2667">
                <a:latin typeface="Redressed"/>
                <a:ea typeface="Redressed"/>
                <a:cs typeface="Redressed"/>
                <a:sym typeface="Redressed"/>
              </a:defRPr>
            </a:lvl7pPr>
            <a:lvl8pPr lvl="7" algn="ctr" rtl="0">
              <a:lnSpc>
                <a:spcPct val="100000"/>
              </a:lnSpc>
              <a:spcBef>
                <a:spcPts val="0"/>
              </a:spcBef>
              <a:spcAft>
                <a:spcPts val="0"/>
              </a:spcAft>
              <a:buNone/>
              <a:defRPr sz="2667">
                <a:latin typeface="Redressed"/>
                <a:ea typeface="Redressed"/>
                <a:cs typeface="Redressed"/>
                <a:sym typeface="Redressed"/>
              </a:defRPr>
            </a:lvl8pPr>
            <a:lvl9pPr lvl="8" algn="ctr" rtl="0">
              <a:lnSpc>
                <a:spcPct val="100000"/>
              </a:lnSpc>
              <a:spcBef>
                <a:spcPts val="0"/>
              </a:spcBef>
              <a:spcAft>
                <a:spcPts val="0"/>
              </a:spcAft>
              <a:buNone/>
              <a:defRPr sz="2667">
                <a:latin typeface="Redressed"/>
                <a:ea typeface="Redressed"/>
                <a:cs typeface="Redressed"/>
                <a:sym typeface="Redressed"/>
              </a:defRPr>
            </a:lvl9pPr>
          </a:lstStyle>
          <a:p>
            <a:r>
              <a:rPr lang="en-US"/>
              <a:t>Click to edit Master subtitle style</a:t>
            </a:r>
            <a:endParaRPr/>
          </a:p>
        </p:txBody>
      </p:sp>
      <p:sp>
        <p:nvSpPr>
          <p:cNvPr id="21" name="Google Shape;21;p5"/>
          <p:cNvSpPr txBox="1">
            <a:spLocks noGrp="1"/>
          </p:cNvSpPr>
          <p:nvPr>
            <p:ph type="subTitle" idx="4"/>
          </p:nvPr>
        </p:nvSpPr>
        <p:spPr>
          <a:xfrm>
            <a:off x="4112600" y="4464169"/>
            <a:ext cx="3966800" cy="132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867">
                <a:latin typeface="Livvic"/>
                <a:ea typeface="Livvic"/>
                <a:cs typeface="Livvic"/>
                <a:sym typeface="Livvic"/>
              </a:defRPr>
            </a:lvl1pPr>
            <a:lvl2pPr lvl="1" algn="ctr" rtl="0">
              <a:lnSpc>
                <a:spcPct val="100000"/>
              </a:lnSpc>
              <a:spcBef>
                <a:spcPts val="2133"/>
              </a:spcBef>
              <a:spcAft>
                <a:spcPts val="0"/>
              </a:spcAft>
              <a:buNone/>
              <a:defRPr sz="1867">
                <a:latin typeface="Livvic"/>
                <a:ea typeface="Livvic"/>
                <a:cs typeface="Livvic"/>
                <a:sym typeface="Livvic"/>
              </a:defRPr>
            </a:lvl2pPr>
            <a:lvl3pPr lvl="2" algn="ctr" rtl="0">
              <a:lnSpc>
                <a:spcPct val="100000"/>
              </a:lnSpc>
              <a:spcBef>
                <a:spcPts val="2133"/>
              </a:spcBef>
              <a:spcAft>
                <a:spcPts val="0"/>
              </a:spcAft>
              <a:buNone/>
              <a:defRPr sz="1867">
                <a:latin typeface="Livvic"/>
                <a:ea typeface="Livvic"/>
                <a:cs typeface="Livvic"/>
                <a:sym typeface="Livvic"/>
              </a:defRPr>
            </a:lvl3pPr>
            <a:lvl4pPr lvl="3" algn="ctr" rtl="0">
              <a:lnSpc>
                <a:spcPct val="100000"/>
              </a:lnSpc>
              <a:spcBef>
                <a:spcPts val="2133"/>
              </a:spcBef>
              <a:spcAft>
                <a:spcPts val="0"/>
              </a:spcAft>
              <a:buNone/>
              <a:defRPr sz="1867">
                <a:latin typeface="Livvic"/>
                <a:ea typeface="Livvic"/>
                <a:cs typeface="Livvic"/>
                <a:sym typeface="Livvic"/>
              </a:defRPr>
            </a:lvl4pPr>
            <a:lvl5pPr lvl="4" algn="ctr" rtl="0">
              <a:lnSpc>
                <a:spcPct val="100000"/>
              </a:lnSpc>
              <a:spcBef>
                <a:spcPts val="2133"/>
              </a:spcBef>
              <a:spcAft>
                <a:spcPts val="0"/>
              </a:spcAft>
              <a:buNone/>
              <a:defRPr sz="1867">
                <a:latin typeface="Livvic"/>
                <a:ea typeface="Livvic"/>
                <a:cs typeface="Livvic"/>
                <a:sym typeface="Livvic"/>
              </a:defRPr>
            </a:lvl5pPr>
            <a:lvl6pPr lvl="5" algn="ctr" rtl="0">
              <a:lnSpc>
                <a:spcPct val="100000"/>
              </a:lnSpc>
              <a:spcBef>
                <a:spcPts val="2133"/>
              </a:spcBef>
              <a:spcAft>
                <a:spcPts val="0"/>
              </a:spcAft>
              <a:buNone/>
              <a:defRPr sz="1867">
                <a:latin typeface="Livvic"/>
                <a:ea typeface="Livvic"/>
                <a:cs typeface="Livvic"/>
                <a:sym typeface="Livvic"/>
              </a:defRPr>
            </a:lvl6pPr>
            <a:lvl7pPr lvl="6" algn="ctr" rtl="0">
              <a:lnSpc>
                <a:spcPct val="100000"/>
              </a:lnSpc>
              <a:spcBef>
                <a:spcPts val="2133"/>
              </a:spcBef>
              <a:spcAft>
                <a:spcPts val="0"/>
              </a:spcAft>
              <a:buNone/>
              <a:defRPr sz="1867">
                <a:latin typeface="Livvic"/>
                <a:ea typeface="Livvic"/>
                <a:cs typeface="Livvic"/>
                <a:sym typeface="Livvic"/>
              </a:defRPr>
            </a:lvl7pPr>
            <a:lvl8pPr lvl="7" algn="ctr" rtl="0">
              <a:lnSpc>
                <a:spcPct val="100000"/>
              </a:lnSpc>
              <a:spcBef>
                <a:spcPts val="2133"/>
              </a:spcBef>
              <a:spcAft>
                <a:spcPts val="0"/>
              </a:spcAft>
              <a:buNone/>
              <a:defRPr sz="1867">
                <a:latin typeface="Livvic"/>
                <a:ea typeface="Livvic"/>
                <a:cs typeface="Livvic"/>
                <a:sym typeface="Livvic"/>
              </a:defRPr>
            </a:lvl8pPr>
            <a:lvl9pPr lvl="8" algn="ctr" rtl="0">
              <a:lnSpc>
                <a:spcPct val="100000"/>
              </a:lnSpc>
              <a:spcBef>
                <a:spcPts val="2133"/>
              </a:spcBef>
              <a:spcAft>
                <a:spcPts val="2133"/>
              </a:spcAft>
              <a:buNone/>
              <a:defRPr sz="1867">
                <a:latin typeface="Livvic"/>
                <a:ea typeface="Livvic"/>
                <a:cs typeface="Livvic"/>
                <a:sym typeface="Livvic"/>
              </a:defRPr>
            </a:lvl9pPr>
          </a:lstStyle>
          <a:p>
            <a:r>
              <a:rPr lang="en-US"/>
              <a:t>Click to edit Master subtitle style</a:t>
            </a:r>
            <a:endParaRPr/>
          </a:p>
        </p:txBody>
      </p:sp>
    </p:spTree>
    <p:extLst>
      <p:ext uri="{BB962C8B-B14F-4D97-AF65-F5344CB8AC3E}">
        <p14:creationId xmlns:p14="http://schemas.microsoft.com/office/powerpoint/2010/main" val="3588767202"/>
      </p:ext>
    </p:extLst>
  </p:cSld>
  <p:clrMapOvr>
    <a:masterClrMapping/>
  </p:clrMapOvr>
  <p:hf sldNum="0" hdr="0" ftr="0" dt="0"/>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2"/>
        <p:cNvGrpSpPr/>
        <p:nvPr/>
      </p:nvGrpSpPr>
      <p:grpSpPr>
        <a:xfrm>
          <a:off x="0" y="0"/>
          <a:ext cx="0" cy="0"/>
          <a:chOff x="0" y="0"/>
          <a:chExt cx="0" cy="0"/>
        </a:xfrm>
      </p:grpSpPr>
      <p:sp>
        <p:nvSpPr>
          <p:cNvPr id="23" name="Google Shape;23;p6"/>
          <p:cNvSpPr txBox="1">
            <a:spLocks noGrp="1"/>
          </p:cNvSpPr>
          <p:nvPr>
            <p:ph type="title"/>
          </p:nvPr>
        </p:nvSpPr>
        <p:spPr>
          <a:xfrm>
            <a:off x="3252900" y="482985"/>
            <a:ext cx="5686400" cy="763600"/>
          </a:xfrm>
          <a:prstGeom prst="rect">
            <a:avLst/>
          </a:prstGeom>
        </p:spPr>
        <p:txBody>
          <a:bodyPr spcFirstLastPara="1" wrap="square" lIns="91425" tIns="91425" rIns="91425" bIns="91425" anchor="t" anchorCtr="0">
            <a:noAutofit/>
          </a:bodyPr>
          <a:lstStyle>
            <a:lvl1pPr lvl="0" algn="ctr">
              <a:spcBef>
                <a:spcPts val="0"/>
              </a:spcBef>
              <a:spcAft>
                <a:spcPts val="0"/>
              </a:spcAft>
              <a:buSzPts val="3000"/>
              <a:buNone/>
              <a:defRPr sz="4000"/>
            </a:lvl1pPr>
            <a:lvl2pPr lvl="1">
              <a:spcBef>
                <a:spcPts val="0"/>
              </a:spcBef>
              <a:spcAft>
                <a:spcPts val="0"/>
              </a:spcAft>
              <a:buSzPts val="3000"/>
              <a:buNone/>
              <a:defRPr sz="4000"/>
            </a:lvl2pPr>
            <a:lvl3pPr lvl="2">
              <a:spcBef>
                <a:spcPts val="0"/>
              </a:spcBef>
              <a:spcAft>
                <a:spcPts val="0"/>
              </a:spcAft>
              <a:buSzPts val="3000"/>
              <a:buNone/>
              <a:defRPr sz="4000"/>
            </a:lvl3pPr>
            <a:lvl4pPr lvl="3">
              <a:spcBef>
                <a:spcPts val="0"/>
              </a:spcBef>
              <a:spcAft>
                <a:spcPts val="0"/>
              </a:spcAft>
              <a:buSzPts val="3000"/>
              <a:buNone/>
              <a:defRPr sz="4000"/>
            </a:lvl4pPr>
            <a:lvl5pPr lvl="4">
              <a:spcBef>
                <a:spcPts val="0"/>
              </a:spcBef>
              <a:spcAft>
                <a:spcPts val="0"/>
              </a:spcAft>
              <a:buSzPts val="3000"/>
              <a:buNone/>
              <a:defRPr sz="4000"/>
            </a:lvl5pPr>
            <a:lvl6pPr lvl="5">
              <a:spcBef>
                <a:spcPts val="0"/>
              </a:spcBef>
              <a:spcAft>
                <a:spcPts val="0"/>
              </a:spcAft>
              <a:buSzPts val="3000"/>
              <a:buNone/>
              <a:defRPr sz="4000"/>
            </a:lvl6pPr>
            <a:lvl7pPr lvl="6">
              <a:spcBef>
                <a:spcPts val="0"/>
              </a:spcBef>
              <a:spcAft>
                <a:spcPts val="0"/>
              </a:spcAft>
              <a:buSzPts val="3000"/>
              <a:buNone/>
              <a:defRPr sz="4000"/>
            </a:lvl7pPr>
            <a:lvl8pPr lvl="7">
              <a:spcBef>
                <a:spcPts val="0"/>
              </a:spcBef>
              <a:spcAft>
                <a:spcPts val="0"/>
              </a:spcAft>
              <a:buSzPts val="3000"/>
              <a:buNone/>
              <a:defRPr sz="4000"/>
            </a:lvl8pPr>
            <a:lvl9pPr lvl="8">
              <a:spcBef>
                <a:spcPts val="0"/>
              </a:spcBef>
              <a:spcAft>
                <a:spcPts val="0"/>
              </a:spcAft>
              <a:buSzPts val="3000"/>
              <a:buNone/>
              <a:defRPr sz="4000"/>
            </a:lvl9pPr>
          </a:lstStyle>
          <a:p>
            <a:r>
              <a:rPr lang="en-US"/>
              <a:t>Click to edit Master title style</a:t>
            </a:r>
            <a:endParaRPr/>
          </a:p>
        </p:txBody>
      </p:sp>
    </p:spTree>
    <p:extLst>
      <p:ext uri="{BB962C8B-B14F-4D97-AF65-F5344CB8AC3E}">
        <p14:creationId xmlns:p14="http://schemas.microsoft.com/office/powerpoint/2010/main" val="2546218245"/>
      </p:ext>
    </p:extLst>
  </p:cSld>
  <p:clrMapOvr>
    <a:masterClrMapping/>
  </p:clrMapOvr>
  <p:hf sldNum="0" hdr="0" ftr="0" dt="0"/>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4"/>
        <p:cNvGrpSpPr/>
        <p:nvPr/>
      </p:nvGrpSpPr>
      <p:grpSpPr>
        <a:xfrm>
          <a:off x="0" y="0"/>
          <a:ext cx="0" cy="0"/>
          <a:chOff x="0" y="0"/>
          <a:chExt cx="0" cy="0"/>
        </a:xfrm>
      </p:grpSpPr>
      <p:sp>
        <p:nvSpPr>
          <p:cNvPr id="25" name="Google Shape;25;p7"/>
          <p:cNvSpPr txBox="1">
            <a:spLocks noGrp="1"/>
          </p:cNvSpPr>
          <p:nvPr>
            <p:ph type="ctrTitle"/>
          </p:nvPr>
        </p:nvSpPr>
        <p:spPr>
          <a:xfrm>
            <a:off x="7768045" y="1861067"/>
            <a:ext cx="3615600" cy="1330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b="0"/>
            </a:lvl1pPr>
            <a:lvl2pPr lvl="1" algn="r" rtl="0">
              <a:spcBef>
                <a:spcPts val="0"/>
              </a:spcBef>
              <a:spcAft>
                <a:spcPts val="0"/>
              </a:spcAft>
              <a:buSzPts val="2400"/>
              <a:buNone/>
              <a:defRPr sz="3200"/>
            </a:lvl2pPr>
            <a:lvl3pPr lvl="2" algn="r" rtl="0">
              <a:spcBef>
                <a:spcPts val="0"/>
              </a:spcBef>
              <a:spcAft>
                <a:spcPts val="0"/>
              </a:spcAft>
              <a:buSzPts val="2400"/>
              <a:buNone/>
              <a:defRPr sz="3200"/>
            </a:lvl3pPr>
            <a:lvl4pPr lvl="3" algn="r" rtl="0">
              <a:spcBef>
                <a:spcPts val="0"/>
              </a:spcBef>
              <a:spcAft>
                <a:spcPts val="0"/>
              </a:spcAft>
              <a:buSzPts val="2400"/>
              <a:buNone/>
              <a:defRPr sz="3200"/>
            </a:lvl4pPr>
            <a:lvl5pPr lvl="4" algn="r" rtl="0">
              <a:spcBef>
                <a:spcPts val="0"/>
              </a:spcBef>
              <a:spcAft>
                <a:spcPts val="0"/>
              </a:spcAft>
              <a:buSzPts val="2400"/>
              <a:buNone/>
              <a:defRPr sz="3200"/>
            </a:lvl5pPr>
            <a:lvl6pPr lvl="5" algn="r" rtl="0">
              <a:spcBef>
                <a:spcPts val="0"/>
              </a:spcBef>
              <a:spcAft>
                <a:spcPts val="0"/>
              </a:spcAft>
              <a:buSzPts val="2400"/>
              <a:buNone/>
              <a:defRPr sz="3200"/>
            </a:lvl6pPr>
            <a:lvl7pPr lvl="6" algn="r" rtl="0">
              <a:spcBef>
                <a:spcPts val="0"/>
              </a:spcBef>
              <a:spcAft>
                <a:spcPts val="0"/>
              </a:spcAft>
              <a:buSzPts val="2400"/>
              <a:buNone/>
              <a:defRPr sz="3200"/>
            </a:lvl7pPr>
            <a:lvl8pPr lvl="7" algn="r" rtl="0">
              <a:spcBef>
                <a:spcPts val="0"/>
              </a:spcBef>
              <a:spcAft>
                <a:spcPts val="0"/>
              </a:spcAft>
              <a:buSzPts val="2400"/>
              <a:buNone/>
              <a:defRPr sz="3200"/>
            </a:lvl8pPr>
            <a:lvl9pPr lvl="8" algn="r" rtl="0">
              <a:spcBef>
                <a:spcPts val="0"/>
              </a:spcBef>
              <a:spcAft>
                <a:spcPts val="0"/>
              </a:spcAft>
              <a:buSzPts val="2400"/>
              <a:buNone/>
              <a:defRPr sz="3200"/>
            </a:lvl9pPr>
          </a:lstStyle>
          <a:p>
            <a:r>
              <a:rPr lang="en-US"/>
              <a:t>Click to edit Master title style</a:t>
            </a:r>
            <a:endParaRPr/>
          </a:p>
        </p:txBody>
      </p:sp>
      <p:sp>
        <p:nvSpPr>
          <p:cNvPr id="26" name="Google Shape;26;p7"/>
          <p:cNvSpPr txBox="1">
            <a:spLocks noGrp="1"/>
          </p:cNvSpPr>
          <p:nvPr>
            <p:ph type="subTitle" idx="1"/>
          </p:nvPr>
        </p:nvSpPr>
        <p:spPr>
          <a:xfrm>
            <a:off x="7167645" y="3283901"/>
            <a:ext cx="4216000" cy="26880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None/>
              <a:defRPr sz="2133">
                <a:solidFill>
                  <a:schemeClr val="accent3"/>
                </a:solidFill>
              </a:defRPr>
            </a:lvl1pPr>
            <a:lvl2pPr lvl="1" algn="r" rtl="0">
              <a:lnSpc>
                <a:spcPct val="100000"/>
              </a:lnSpc>
              <a:spcBef>
                <a:spcPts val="2133"/>
              </a:spcBef>
              <a:spcAft>
                <a:spcPts val="0"/>
              </a:spcAft>
              <a:buNone/>
              <a:defRPr sz="2133">
                <a:solidFill>
                  <a:schemeClr val="accent3"/>
                </a:solidFill>
              </a:defRPr>
            </a:lvl2pPr>
            <a:lvl3pPr lvl="2" algn="r" rtl="0">
              <a:lnSpc>
                <a:spcPct val="100000"/>
              </a:lnSpc>
              <a:spcBef>
                <a:spcPts val="2133"/>
              </a:spcBef>
              <a:spcAft>
                <a:spcPts val="0"/>
              </a:spcAft>
              <a:buNone/>
              <a:defRPr sz="2133">
                <a:solidFill>
                  <a:schemeClr val="accent3"/>
                </a:solidFill>
              </a:defRPr>
            </a:lvl3pPr>
            <a:lvl4pPr lvl="3" algn="r" rtl="0">
              <a:lnSpc>
                <a:spcPct val="100000"/>
              </a:lnSpc>
              <a:spcBef>
                <a:spcPts val="2133"/>
              </a:spcBef>
              <a:spcAft>
                <a:spcPts val="0"/>
              </a:spcAft>
              <a:buNone/>
              <a:defRPr sz="2133">
                <a:solidFill>
                  <a:schemeClr val="accent3"/>
                </a:solidFill>
              </a:defRPr>
            </a:lvl4pPr>
            <a:lvl5pPr lvl="4" algn="r" rtl="0">
              <a:lnSpc>
                <a:spcPct val="100000"/>
              </a:lnSpc>
              <a:spcBef>
                <a:spcPts val="2133"/>
              </a:spcBef>
              <a:spcAft>
                <a:spcPts val="0"/>
              </a:spcAft>
              <a:buNone/>
              <a:defRPr sz="2133">
                <a:solidFill>
                  <a:schemeClr val="accent3"/>
                </a:solidFill>
              </a:defRPr>
            </a:lvl5pPr>
            <a:lvl6pPr lvl="5" algn="r" rtl="0">
              <a:lnSpc>
                <a:spcPct val="100000"/>
              </a:lnSpc>
              <a:spcBef>
                <a:spcPts val="2133"/>
              </a:spcBef>
              <a:spcAft>
                <a:spcPts val="0"/>
              </a:spcAft>
              <a:buNone/>
              <a:defRPr sz="2133">
                <a:solidFill>
                  <a:schemeClr val="accent3"/>
                </a:solidFill>
              </a:defRPr>
            </a:lvl6pPr>
            <a:lvl7pPr lvl="6" algn="r" rtl="0">
              <a:lnSpc>
                <a:spcPct val="100000"/>
              </a:lnSpc>
              <a:spcBef>
                <a:spcPts val="2133"/>
              </a:spcBef>
              <a:spcAft>
                <a:spcPts val="0"/>
              </a:spcAft>
              <a:buNone/>
              <a:defRPr sz="2133">
                <a:solidFill>
                  <a:schemeClr val="accent3"/>
                </a:solidFill>
              </a:defRPr>
            </a:lvl7pPr>
            <a:lvl8pPr lvl="7" algn="r" rtl="0">
              <a:lnSpc>
                <a:spcPct val="100000"/>
              </a:lnSpc>
              <a:spcBef>
                <a:spcPts val="2133"/>
              </a:spcBef>
              <a:spcAft>
                <a:spcPts val="0"/>
              </a:spcAft>
              <a:buNone/>
              <a:defRPr sz="2133">
                <a:solidFill>
                  <a:schemeClr val="accent3"/>
                </a:solidFill>
              </a:defRPr>
            </a:lvl8pPr>
            <a:lvl9pPr lvl="8" algn="r" rtl="0">
              <a:lnSpc>
                <a:spcPct val="100000"/>
              </a:lnSpc>
              <a:spcBef>
                <a:spcPts val="2133"/>
              </a:spcBef>
              <a:spcAft>
                <a:spcPts val="2133"/>
              </a:spcAft>
              <a:buNone/>
              <a:defRPr sz="2133">
                <a:solidFill>
                  <a:schemeClr val="accent3"/>
                </a:solidFill>
              </a:defRPr>
            </a:lvl9pPr>
          </a:lstStyle>
          <a:p>
            <a:r>
              <a:rPr lang="en-US"/>
              <a:t>Click to edit Master subtitle style</a:t>
            </a:r>
            <a:endParaRPr/>
          </a:p>
        </p:txBody>
      </p:sp>
    </p:spTree>
    <p:extLst>
      <p:ext uri="{BB962C8B-B14F-4D97-AF65-F5344CB8AC3E}">
        <p14:creationId xmlns:p14="http://schemas.microsoft.com/office/powerpoint/2010/main" val="3005457892"/>
      </p:ext>
    </p:extLst>
  </p:cSld>
  <p:clrMapOvr>
    <a:masterClrMapping/>
  </p:clrMapOvr>
  <p:hf sldNum="0" hdr="0" ftr="0" dt="0"/>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7"/>
        <p:cNvGrpSpPr/>
        <p:nvPr/>
      </p:nvGrpSpPr>
      <p:grpSpPr>
        <a:xfrm>
          <a:off x="0" y="0"/>
          <a:ext cx="0" cy="0"/>
          <a:chOff x="0" y="0"/>
          <a:chExt cx="0" cy="0"/>
        </a:xfrm>
      </p:grpSpPr>
      <p:sp>
        <p:nvSpPr>
          <p:cNvPr id="28" name="Google Shape;28;p8"/>
          <p:cNvSpPr txBox="1">
            <a:spLocks noGrp="1"/>
          </p:cNvSpPr>
          <p:nvPr>
            <p:ph type="title"/>
          </p:nvPr>
        </p:nvSpPr>
        <p:spPr>
          <a:xfrm>
            <a:off x="808165" y="935524"/>
            <a:ext cx="5274000" cy="1290000"/>
          </a:xfrm>
          <a:prstGeom prst="rect">
            <a:avLst/>
          </a:prstGeom>
        </p:spPr>
        <p:txBody>
          <a:bodyPr spcFirstLastPara="1" wrap="square" lIns="91425" tIns="91425" rIns="91425" bIns="91425" anchor="t" anchorCtr="0">
            <a:noAutofit/>
          </a:bodyPr>
          <a:lstStyle>
            <a:lvl1pPr lvl="0" algn="ctr">
              <a:spcBef>
                <a:spcPts val="0"/>
              </a:spcBef>
              <a:spcAft>
                <a:spcPts val="0"/>
              </a:spcAft>
              <a:buClr>
                <a:schemeClr val="accent3"/>
              </a:buClr>
              <a:buSzPts val="4800"/>
              <a:buNone/>
              <a:defRPr sz="3467" b="0"/>
            </a:lvl1pPr>
            <a:lvl2pPr lvl="1">
              <a:spcBef>
                <a:spcPts val="0"/>
              </a:spcBef>
              <a:spcAft>
                <a:spcPts val="0"/>
              </a:spcAft>
              <a:buClr>
                <a:schemeClr val="accent3"/>
              </a:buClr>
              <a:buSzPts val="4800"/>
              <a:buNone/>
              <a:defRPr sz="6400">
                <a:solidFill>
                  <a:schemeClr val="accent3"/>
                </a:solidFill>
              </a:defRPr>
            </a:lvl2pPr>
            <a:lvl3pPr lvl="2">
              <a:spcBef>
                <a:spcPts val="0"/>
              </a:spcBef>
              <a:spcAft>
                <a:spcPts val="0"/>
              </a:spcAft>
              <a:buClr>
                <a:schemeClr val="accent3"/>
              </a:buClr>
              <a:buSzPts val="4800"/>
              <a:buNone/>
              <a:defRPr sz="6400">
                <a:solidFill>
                  <a:schemeClr val="accent3"/>
                </a:solidFill>
              </a:defRPr>
            </a:lvl3pPr>
            <a:lvl4pPr lvl="3">
              <a:spcBef>
                <a:spcPts val="0"/>
              </a:spcBef>
              <a:spcAft>
                <a:spcPts val="0"/>
              </a:spcAft>
              <a:buClr>
                <a:schemeClr val="accent3"/>
              </a:buClr>
              <a:buSzPts val="4800"/>
              <a:buNone/>
              <a:defRPr sz="6400">
                <a:solidFill>
                  <a:schemeClr val="accent3"/>
                </a:solidFill>
              </a:defRPr>
            </a:lvl4pPr>
            <a:lvl5pPr lvl="4">
              <a:spcBef>
                <a:spcPts val="0"/>
              </a:spcBef>
              <a:spcAft>
                <a:spcPts val="0"/>
              </a:spcAft>
              <a:buClr>
                <a:schemeClr val="accent3"/>
              </a:buClr>
              <a:buSzPts val="4800"/>
              <a:buNone/>
              <a:defRPr sz="6400">
                <a:solidFill>
                  <a:schemeClr val="accent3"/>
                </a:solidFill>
              </a:defRPr>
            </a:lvl5pPr>
            <a:lvl6pPr lvl="5">
              <a:spcBef>
                <a:spcPts val="0"/>
              </a:spcBef>
              <a:spcAft>
                <a:spcPts val="0"/>
              </a:spcAft>
              <a:buClr>
                <a:schemeClr val="accent3"/>
              </a:buClr>
              <a:buSzPts val="4800"/>
              <a:buNone/>
              <a:defRPr sz="6400">
                <a:solidFill>
                  <a:schemeClr val="accent3"/>
                </a:solidFill>
              </a:defRPr>
            </a:lvl6pPr>
            <a:lvl7pPr lvl="6">
              <a:spcBef>
                <a:spcPts val="0"/>
              </a:spcBef>
              <a:spcAft>
                <a:spcPts val="0"/>
              </a:spcAft>
              <a:buClr>
                <a:schemeClr val="accent3"/>
              </a:buClr>
              <a:buSzPts val="4800"/>
              <a:buNone/>
              <a:defRPr sz="6400">
                <a:solidFill>
                  <a:schemeClr val="accent3"/>
                </a:solidFill>
              </a:defRPr>
            </a:lvl7pPr>
            <a:lvl8pPr lvl="7">
              <a:spcBef>
                <a:spcPts val="0"/>
              </a:spcBef>
              <a:spcAft>
                <a:spcPts val="0"/>
              </a:spcAft>
              <a:buClr>
                <a:schemeClr val="accent3"/>
              </a:buClr>
              <a:buSzPts val="4800"/>
              <a:buNone/>
              <a:defRPr sz="6400">
                <a:solidFill>
                  <a:schemeClr val="accent3"/>
                </a:solidFill>
              </a:defRPr>
            </a:lvl8pPr>
            <a:lvl9pPr lvl="8">
              <a:spcBef>
                <a:spcPts val="0"/>
              </a:spcBef>
              <a:spcAft>
                <a:spcPts val="0"/>
              </a:spcAft>
              <a:buClr>
                <a:schemeClr val="accent3"/>
              </a:buClr>
              <a:buSzPts val="4800"/>
              <a:buNone/>
              <a:defRPr sz="6400">
                <a:solidFill>
                  <a:schemeClr val="accent3"/>
                </a:solidFill>
              </a:defRPr>
            </a:lvl9pPr>
          </a:lstStyle>
          <a:p>
            <a:r>
              <a:rPr lang="en-US"/>
              <a:t>Click to edit Master title style</a:t>
            </a:r>
            <a:endParaRPr/>
          </a:p>
        </p:txBody>
      </p:sp>
    </p:spTree>
    <p:extLst>
      <p:ext uri="{BB962C8B-B14F-4D97-AF65-F5344CB8AC3E}">
        <p14:creationId xmlns:p14="http://schemas.microsoft.com/office/powerpoint/2010/main" val="2151714369"/>
      </p:ext>
    </p:extLst>
  </p:cSld>
  <p:clrMapOvr>
    <a:masterClrMapping/>
  </p:clrMapOvr>
  <p:hf sldNum="0" hdr="0" ftr="0" dt="0"/>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29"/>
        <p:cNvGrpSpPr/>
        <p:nvPr/>
      </p:nvGrpSpPr>
      <p:grpSpPr>
        <a:xfrm>
          <a:off x="0" y="0"/>
          <a:ext cx="0" cy="0"/>
          <a:chOff x="0" y="0"/>
          <a:chExt cx="0" cy="0"/>
        </a:xfrm>
      </p:grpSpPr>
      <p:sp>
        <p:nvSpPr>
          <p:cNvPr id="30" name="Google Shape;30;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r>
              <a:rPr lang="en-US"/>
              <a:t>Click to edit Master title style</a:t>
            </a:r>
            <a:endParaRPr/>
          </a:p>
        </p:txBody>
      </p:sp>
      <p:sp>
        <p:nvSpPr>
          <p:cNvPr id="31" name="Google Shape;31;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r>
              <a:rPr lang="en-US"/>
              <a:t>Click to edit Master subtitle style</a:t>
            </a:r>
            <a:endParaRPr/>
          </a:p>
        </p:txBody>
      </p:sp>
      <p:sp>
        <p:nvSpPr>
          <p:cNvPr id="32" name="Google Shape;32;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pPr lvl="0"/>
            <a:r>
              <a:rPr lang="en-US"/>
              <a:t>Click to edit Master text styles</a:t>
            </a:r>
          </a:p>
        </p:txBody>
      </p:sp>
    </p:spTree>
    <p:extLst>
      <p:ext uri="{BB962C8B-B14F-4D97-AF65-F5344CB8AC3E}">
        <p14:creationId xmlns:p14="http://schemas.microsoft.com/office/powerpoint/2010/main" val="3042287481"/>
      </p:ext>
    </p:extLst>
  </p:cSld>
  <p:clrMapOvr>
    <a:masterClrMapping/>
  </p:clrMapOvr>
  <p:hf sldNum="0" hdr="0" ftr="0" dt="0"/>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3"/>
        <p:cNvGrpSpPr/>
        <p:nvPr/>
      </p:nvGrpSpPr>
      <p:grpSpPr>
        <a:xfrm>
          <a:off x="0" y="0"/>
          <a:ext cx="0" cy="0"/>
          <a:chOff x="0" y="0"/>
          <a:chExt cx="0" cy="0"/>
        </a:xfrm>
      </p:grpSpPr>
      <p:sp>
        <p:nvSpPr>
          <p:cNvPr id="34" name="Google Shape;34;p10"/>
          <p:cNvSpPr txBox="1">
            <a:spLocks noGrp="1"/>
          </p:cNvSpPr>
          <p:nvPr>
            <p:ph type="ctrTitle"/>
          </p:nvPr>
        </p:nvSpPr>
        <p:spPr>
          <a:xfrm>
            <a:off x="4179000" y="5171184"/>
            <a:ext cx="3834000" cy="770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3"/>
              </a:buClr>
              <a:buSzPts val="1400"/>
              <a:buFont typeface="Livvic"/>
              <a:buNone/>
              <a:defRPr sz="2400">
                <a:latin typeface="Livvic"/>
                <a:ea typeface="Livvic"/>
                <a:cs typeface="Livvic"/>
                <a:sym typeface="Livvic"/>
              </a:defRPr>
            </a:lvl1pPr>
            <a:lvl2pPr lvl="1" algn="ctr" rtl="0">
              <a:spcBef>
                <a:spcPts val="0"/>
              </a:spcBef>
              <a:spcAft>
                <a:spcPts val="0"/>
              </a:spcAft>
              <a:buClr>
                <a:schemeClr val="accent3"/>
              </a:buClr>
              <a:buSzPts val="1400"/>
              <a:buFont typeface="Livvic"/>
              <a:buNone/>
              <a:defRPr sz="1867">
                <a:solidFill>
                  <a:schemeClr val="accent3"/>
                </a:solidFill>
                <a:latin typeface="Livvic"/>
                <a:ea typeface="Livvic"/>
                <a:cs typeface="Livvic"/>
                <a:sym typeface="Livvic"/>
              </a:defRPr>
            </a:lvl2pPr>
            <a:lvl3pPr lvl="2" algn="ctr" rtl="0">
              <a:spcBef>
                <a:spcPts val="0"/>
              </a:spcBef>
              <a:spcAft>
                <a:spcPts val="0"/>
              </a:spcAft>
              <a:buClr>
                <a:schemeClr val="accent3"/>
              </a:buClr>
              <a:buSzPts val="1400"/>
              <a:buFont typeface="Livvic"/>
              <a:buNone/>
              <a:defRPr sz="1867">
                <a:solidFill>
                  <a:schemeClr val="accent3"/>
                </a:solidFill>
                <a:latin typeface="Livvic"/>
                <a:ea typeface="Livvic"/>
                <a:cs typeface="Livvic"/>
                <a:sym typeface="Livvic"/>
              </a:defRPr>
            </a:lvl3pPr>
            <a:lvl4pPr lvl="3" algn="ctr" rtl="0">
              <a:spcBef>
                <a:spcPts val="0"/>
              </a:spcBef>
              <a:spcAft>
                <a:spcPts val="0"/>
              </a:spcAft>
              <a:buClr>
                <a:schemeClr val="accent3"/>
              </a:buClr>
              <a:buSzPts val="1400"/>
              <a:buFont typeface="Livvic"/>
              <a:buNone/>
              <a:defRPr sz="1867">
                <a:solidFill>
                  <a:schemeClr val="accent3"/>
                </a:solidFill>
                <a:latin typeface="Livvic"/>
                <a:ea typeface="Livvic"/>
                <a:cs typeface="Livvic"/>
                <a:sym typeface="Livvic"/>
              </a:defRPr>
            </a:lvl4pPr>
            <a:lvl5pPr lvl="4" algn="ctr" rtl="0">
              <a:spcBef>
                <a:spcPts val="0"/>
              </a:spcBef>
              <a:spcAft>
                <a:spcPts val="0"/>
              </a:spcAft>
              <a:buClr>
                <a:schemeClr val="accent3"/>
              </a:buClr>
              <a:buSzPts val="1400"/>
              <a:buFont typeface="Livvic"/>
              <a:buNone/>
              <a:defRPr sz="1867">
                <a:solidFill>
                  <a:schemeClr val="accent3"/>
                </a:solidFill>
                <a:latin typeface="Livvic"/>
                <a:ea typeface="Livvic"/>
                <a:cs typeface="Livvic"/>
                <a:sym typeface="Livvic"/>
              </a:defRPr>
            </a:lvl5pPr>
            <a:lvl6pPr lvl="5" algn="ctr" rtl="0">
              <a:spcBef>
                <a:spcPts val="0"/>
              </a:spcBef>
              <a:spcAft>
                <a:spcPts val="0"/>
              </a:spcAft>
              <a:buClr>
                <a:schemeClr val="accent3"/>
              </a:buClr>
              <a:buSzPts val="1400"/>
              <a:buFont typeface="Livvic"/>
              <a:buNone/>
              <a:defRPr sz="1867">
                <a:solidFill>
                  <a:schemeClr val="accent3"/>
                </a:solidFill>
                <a:latin typeface="Livvic"/>
                <a:ea typeface="Livvic"/>
                <a:cs typeface="Livvic"/>
                <a:sym typeface="Livvic"/>
              </a:defRPr>
            </a:lvl6pPr>
            <a:lvl7pPr lvl="6" algn="ctr" rtl="0">
              <a:spcBef>
                <a:spcPts val="0"/>
              </a:spcBef>
              <a:spcAft>
                <a:spcPts val="0"/>
              </a:spcAft>
              <a:buClr>
                <a:schemeClr val="accent3"/>
              </a:buClr>
              <a:buSzPts val="1400"/>
              <a:buFont typeface="Livvic"/>
              <a:buNone/>
              <a:defRPr sz="1867">
                <a:solidFill>
                  <a:schemeClr val="accent3"/>
                </a:solidFill>
                <a:latin typeface="Livvic"/>
                <a:ea typeface="Livvic"/>
                <a:cs typeface="Livvic"/>
                <a:sym typeface="Livvic"/>
              </a:defRPr>
            </a:lvl7pPr>
            <a:lvl8pPr lvl="7" algn="ctr" rtl="0">
              <a:spcBef>
                <a:spcPts val="0"/>
              </a:spcBef>
              <a:spcAft>
                <a:spcPts val="0"/>
              </a:spcAft>
              <a:buClr>
                <a:schemeClr val="accent3"/>
              </a:buClr>
              <a:buSzPts val="1400"/>
              <a:buFont typeface="Livvic"/>
              <a:buNone/>
              <a:defRPr sz="1867">
                <a:solidFill>
                  <a:schemeClr val="accent3"/>
                </a:solidFill>
                <a:latin typeface="Livvic"/>
                <a:ea typeface="Livvic"/>
                <a:cs typeface="Livvic"/>
                <a:sym typeface="Livvic"/>
              </a:defRPr>
            </a:lvl8pPr>
            <a:lvl9pPr lvl="8" algn="ctr" rtl="0">
              <a:spcBef>
                <a:spcPts val="0"/>
              </a:spcBef>
              <a:spcAft>
                <a:spcPts val="0"/>
              </a:spcAft>
              <a:buClr>
                <a:schemeClr val="accent3"/>
              </a:buClr>
              <a:buSzPts val="1400"/>
              <a:buFont typeface="Livvic"/>
              <a:buNone/>
              <a:defRPr sz="1867">
                <a:solidFill>
                  <a:schemeClr val="accent3"/>
                </a:solidFill>
                <a:latin typeface="Livvic"/>
                <a:ea typeface="Livvic"/>
                <a:cs typeface="Livvic"/>
                <a:sym typeface="Livvic"/>
              </a:defRPr>
            </a:lvl9pPr>
          </a:lstStyle>
          <a:p>
            <a:r>
              <a:rPr lang="en-US"/>
              <a:t>Click to edit Master title style</a:t>
            </a:r>
            <a:endParaRPr/>
          </a:p>
        </p:txBody>
      </p:sp>
      <p:sp>
        <p:nvSpPr>
          <p:cNvPr id="35" name="Google Shape;35;p10"/>
          <p:cNvSpPr txBox="1">
            <a:spLocks noGrp="1"/>
          </p:cNvSpPr>
          <p:nvPr>
            <p:ph type="subTitle" idx="1"/>
          </p:nvPr>
        </p:nvSpPr>
        <p:spPr>
          <a:xfrm>
            <a:off x="2339333" y="934533"/>
            <a:ext cx="7513200" cy="26072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None/>
              <a:defRPr sz="4000">
                <a:latin typeface="Redressed"/>
                <a:ea typeface="Redressed"/>
                <a:cs typeface="Redressed"/>
                <a:sym typeface="Redressed"/>
              </a:defRPr>
            </a:lvl1pPr>
            <a:lvl2pPr lvl="1" algn="ctr" rtl="0">
              <a:lnSpc>
                <a:spcPct val="100000"/>
              </a:lnSpc>
              <a:spcBef>
                <a:spcPts val="0"/>
              </a:spcBef>
              <a:spcAft>
                <a:spcPts val="0"/>
              </a:spcAft>
              <a:buNone/>
              <a:defRPr sz="4000">
                <a:latin typeface="Redressed"/>
                <a:ea typeface="Redressed"/>
                <a:cs typeface="Redressed"/>
                <a:sym typeface="Redressed"/>
              </a:defRPr>
            </a:lvl2pPr>
            <a:lvl3pPr lvl="2" algn="ctr" rtl="0">
              <a:lnSpc>
                <a:spcPct val="100000"/>
              </a:lnSpc>
              <a:spcBef>
                <a:spcPts val="0"/>
              </a:spcBef>
              <a:spcAft>
                <a:spcPts val="0"/>
              </a:spcAft>
              <a:buNone/>
              <a:defRPr sz="4000">
                <a:latin typeface="Redressed"/>
                <a:ea typeface="Redressed"/>
                <a:cs typeface="Redressed"/>
                <a:sym typeface="Redressed"/>
              </a:defRPr>
            </a:lvl3pPr>
            <a:lvl4pPr lvl="3" algn="ctr" rtl="0">
              <a:lnSpc>
                <a:spcPct val="100000"/>
              </a:lnSpc>
              <a:spcBef>
                <a:spcPts val="0"/>
              </a:spcBef>
              <a:spcAft>
                <a:spcPts val="0"/>
              </a:spcAft>
              <a:buNone/>
              <a:defRPr sz="4000">
                <a:latin typeface="Redressed"/>
                <a:ea typeface="Redressed"/>
                <a:cs typeface="Redressed"/>
                <a:sym typeface="Redressed"/>
              </a:defRPr>
            </a:lvl4pPr>
            <a:lvl5pPr lvl="4" algn="ctr" rtl="0">
              <a:lnSpc>
                <a:spcPct val="100000"/>
              </a:lnSpc>
              <a:spcBef>
                <a:spcPts val="0"/>
              </a:spcBef>
              <a:spcAft>
                <a:spcPts val="0"/>
              </a:spcAft>
              <a:buNone/>
              <a:defRPr sz="4000">
                <a:latin typeface="Redressed"/>
                <a:ea typeface="Redressed"/>
                <a:cs typeface="Redressed"/>
                <a:sym typeface="Redressed"/>
              </a:defRPr>
            </a:lvl5pPr>
            <a:lvl6pPr lvl="5" algn="ctr" rtl="0">
              <a:lnSpc>
                <a:spcPct val="100000"/>
              </a:lnSpc>
              <a:spcBef>
                <a:spcPts val="0"/>
              </a:spcBef>
              <a:spcAft>
                <a:spcPts val="0"/>
              </a:spcAft>
              <a:buNone/>
              <a:defRPr sz="4000">
                <a:latin typeface="Redressed"/>
                <a:ea typeface="Redressed"/>
                <a:cs typeface="Redressed"/>
                <a:sym typeface="Redressed"/>
              </a:defRPr>
            </a:lvl6pPr>
            <a:lvl7pPr lvl="6" algn="ctr" rtl="0">
              <a:lnSpc>
                <a:spcPct val="100000"/>
              </a:lnSpc>
              <a:spcBef>
                <a:spcPts val="0"/>
              </a:spcBef>
              <a:spcAft>
                <a:spcPts val="0"/>
              </a:spcAft>
              <a:buNone/>
              <a:defRPr sz="4000">
                <a:latin typeface="Redressed"/>
                <a:ea typeface="Redressed"/>
                <a:cs typeface="Redressed"/>
                <a:sym typeface="Redressed"/>
              </a:defRPr>
            </a:lvl7pPr>
            <a:lvl8pPr lvl="7" algn="ctr" rtl="0">
              <a:lnSpc>
                <a:spcPct val="100000"/>
              </a:lnSpc>
              <a:spcBef>
                <a:spcPts val="0"/>
              </a:spcBef>
              <a:spcAft>
                <a:spcPts val="0"/>
              </a:spcAft>
              <a:buNone/>
              <a:defRPr sz="4000">
                <a:latin typeface="Redressed"/>
                <a:ea typeface="Redressed"/>
                <a:cs typeface="Redressed"/>
                <a:sym typeface="Redressed"/>
              </a:defRPr>
            </a:lvl8pPr>
            <a:lvl9pPr lvl="8" algn="ctr" rtl="0">
              <a:lnSpc>
                <a:spcPct val="100000"/>
              </a:lnSpc>
              <a:spcBef>
                <a:spcPts val="0"/>
              </a:spcBef>
              <a:spcAft>
                <a:spcPts val="0"/>
              </a:spcAft>
              <a:buNone/>
              <a:defRPr sz="4000">
                <a:latin typeface="Redressed"/>
                <a:ea typeface="Redressed"/>
                <a:cs typeface="Redressed"/>
                <a:sym typeface="Redressed"/>
              </a:defRPr>
            </a:lvl9pPr>
          </a:lstStyle>
          <a:p>
            <a:r>
              <a:rPr lang="en-US"/>
              <a:t>Click to edit Master subtitle style</a:t>
            </a:r>
            <a:endParaRPr/>
          </a:p>
        </p:txBody>
      </p:sp>
    </p:spTree>
    <p:extLst>
      <p:ext uri="{BB962C8B-B14F-4D97-AF65-F5344CB8AC3E}">
        <p14:creationId xmlns:p14="http://schemas.microsoft.com/office/powerpoint/2010/main" val="1096600303"/>
      </p:ext>
    </p:extLst>
  </p:cSld>
  <p:clrMapOvr>
    <a:masterClrMapping/>
  </p:clrMapOvr>
  <p:hf sldNum="0" hdr="0" ftr="0" dt="0"/>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36"/>
        <p:cNvGrpSpPr/>
        <p:nvPr/>
      </p:nvGrpSpPr>
      <p:grpSpPr>
        <a:xfrm>
          <a:off x="0" y="0"/>
          <a:ext cx="0" cy="0"/>
          <a:chOff x="0" y="0"/>
          <a:chExt cx="0" cy="0"/>
        </a:xfrm>
      </p:grpSpPr>
      <p:sp>
        <p:nvSpPr>
          <p:cNvPr id="37" name="Google Shape;37;p11"/>
          <p:cNvSpPr txBox="1">
            <a:spLocks noGrp="1"/>
          </p:cNvSpPr>
          <p:nvPr>
            <p:ph type="title" hasCustomPrompt="1"/>
          </p:nvPr>
        </p:nvSpPr>
        <p:spPr>
          <a:xfrm>
            <a:off x="7795767" y="2654872"/>
            <a:ext cx="2394800" cy="7972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3"/>
              </a:buClr>
              <a:buSzPts val="3600"/>
              <a:buNone/>
              <a:defRPr sz="4800" b="0"/>
            </a:lvl1pPr>
            <a:lvl2pPr lvl="1" algn="ctr" rtl="0">
              <a:spcBef>
                <a:spcPts val="0"/>
              </a:spcBef>
              <a:spcAft>
                <a:spcPts val="0"/>
              </a:spcAft>
              <a:buClr>
                <a:schemeClr val="accent3"/>
              </a:buClr>
              <a:buSzPts val="3600"/>
              <a:buNone/>
              <a:defRPr sz="4800">
                <a:solidFill>
                  <a:schemeClr val="accent3"/>
                </a:solidFill>
              </a:defRPr>
            </a:lvl2pPr>
            <a:lvl3pPr lvl="2" algn="ctr" rtl="0">
              <a:spcBef>
                <a:spcPts val="0"/>
              </a:spcBef>
              <a:spcAft>
                <a:spcPts val="0"/>
              </a:spcAft>
              <a:buClr>
                <a:schemeClr val="accent3"/>
              </a:buClr>
              <a:buSzPts val="3600"/>
              <a:buNone/>
              <a:defRPr sz="4800">
                <a:solidFill>
                  <a:schemeClr val="accent3"/>
                </a:solidFill>
              </a:defRPr>
            </a:lvl3pPr>
            <a:lvl4pPr lvl="3" algn="ctr" rtl="0">
              <a:spcBef>
                <a:spcPts val="0"/>
              </a:spcBef>
              <a:spcAft>
                <a:spcPts val="0"/>
              </a:spcAft>
              <a:buClr>
                <a:schemeClr val="accent3"/>
              </a:buClr>
              <a:buSzPts val="3600"/>
              <a:buNone/>
              <a:defRPr sz="4800">
                <a:solidFill>
                  <a:schemeClr val="accent3"/>
                </a:solidFill>
              </a:defRPr>
            </a:lvl4pPr>
            <a:lvl5pPr lvl="4" algn="ctr" rtl="0">
              <a:spcBef>
                <a:spcPts val="0"/>
              </a:spcBef>
              <a:spcAft>
                <a:spcPts val="0"/>
              </a:spcAft>
              <a:buClr>
                <a:schemeClr val="accent3"/>
              </a:buClr>
              <a:buSzPts val="3600"/>
              <a:buNone/>
              <a:defRPr sz="4800">
                <a:solidFill>
                  <a:schemeClr val="accent3"/>
                </a:solidFill>
              </a:defRPr>
            </a:lvl5pPr>
            <a:lvl6pPr lvl="5" algn="ctr" rtl="0">
              <a:spcBef>
                <a:spcPts val="0"/>
              </a:spcBef>
              <a:spcAft>
                <a:spcPts val="0"/>
              </a:spcAft>
              <a:buClr>
                <a:schemeClr val="accent3"/>
              </a:buClr>
              <a:buSzPts val="3600"/>
              <a:buNone/>
              <a:defRPr sz="4800">
                <a:solidFill>
                  <a:schemeClr val="accent3"/>
                </a:solidFill>
              </a:defRPr>
            </a:lvl6pPr>
            <a:lvl7pPr lvl="6" algn="ctr" rtl="0">
              <a:spcBef>
                <a:spcPts val="0"/>
              </a:spcBef>
              <a:spcAft>
                <a:spcPts val="0"/>
              </a:spcAft>
              <a:buClr>
                <a:schemeClr val="accent3"/>
              </a:buClr>
              <a:buSzPts val="3600"/>
              <a:buNone/>
              <a:defRPr sz="4800">
                <a:solidFill>
                  <a:schemeClr val="accent3"/>
                </a:solidFill>
              </a:defRPr>
            </a:lvl7pPr>
            <a:lvl8pPr lvl="7" algn="ctr" rtl="0">
              <a:spcBef>
                <a:spcPts val="0"/>
              </a:spcBef>
              <a:spcAft>
                <a:spcPts val="0"/>
              </a:spcAft>
              <a:buClr>
                <a:schemeClr val="accent3"/>
              </a:buClr>
              <a:buSzPts val="3600"/>
              <a:buNone/>
              <a:defRPr sz="4800">
                <a:solidFill>
                  <a:schemeClr val="accent3"/>
                </a:solidFill>
              </a:defRPr>
            </a:lvl8pPr>
            <a:lvl9pPr lvl="8" algn="ctr" rtl="0">
              <a:spcBef>
                <a:spcPts val="0"/>
              </a:spcBef>
              <a:spcAft>
                <a:spcPts val="0"/>
              </a:spcAft>
              <a:buClr>
                <a:schemeClr val="accent3"/>
              </a:buClr>
              <a:buSzPts val="3600"/>
              <a:buNone/>
              <a:defRPr sz="4800">
                <a:solidFill>
                  <a:schemeClr val="accent3"/>
                </a:solidFill>
              </a:defRPr>
            </a:lvl9pPr>
          </a:lstStyle>
          <a:p>
            <a:r>
              <a:t>xx%</a:t>
            </a:r>
          </a:p>
        </p:txBody>
      </p:sp>
      <p:sp>
        <p:nvSpPr>
          <p:cNvPr id="38" name="Google Shape;38;p11"/>
          <p:cNvSpPr txBox="1">
            <a:spLocks noGrp="1"/>
          </p:cNvSpPr>
          <p:nvPr>
            <p:ph type="subTitle" idx="1"/>
          </p:nvPr>
        </p:nvSpPr>
        <p:spPr>
          <a:xfrm>
            <a:off x="7795767" y="3403611"/>
            <a:ext cx="3288800" cy="83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3"/>
              </a:buClr>
              <a:buSzPts val="1200"/>
              <a:buFont typeface="Livvic"/>
              <a:buNone/>
              <a:defRPr sz="1867">
                <a:latin typeface="Livvic"/>
                <a:ea typeface="Livvic"/>
                <a:cs typeface="Livvic"/>
                <a:sym typeface="Livvic"/>
              </a:defRPr>
            </a:lvl1pPr>
            <a:lvl2pPr lvl="1" algn="ctr" rtl="0">
              <a:lnSpc>
                <a:spcPct val="100000"/>
              </a:lnSpc>
              <a:spcBef>
                <a:spcPts val="0"/>
              </a:spcBef>
              <a:spcAft>
                <a:spcPts val="0"/>
              </a:spcAft>
              <a:buClr>
                <a:schemeClr val="accent3"/>
              </a:buClr>
              <a:buSzPts val="1200"/>
              <a:buFont typeface="Livvic"/>
              <a:buNone/>
              <a:defRPr sz="1600">
                <a:solidFill>
                  <a:schemeClr val="accent3"/>
                </a:solidFill>
                <a:latin typeface="Livvic"/>
                <a:ea typeface="Livvic"/>
                <a:cs typeface="Livvic"/>
                <a:sym typeface="Livvic"/>
              </a:defRPr>
            </a:lvl2pPr>
            <a:lvl3pPr lvl="2" algn="ctr" rtl="0">
              <a:lnSpc>
                <a:spcPct val="100000"/>
              </a:lnSpc>
              <a:spcBef>
                <a:spcPts val="0"/>
              </a:spcBef>
              <a:spcAft>
                <a:spcPts val="0"/>
              </a:spcAft>
              <a:buClr>
                <a:schemeClr val="accent3"/>
              </a:buClr>
              <a:buSzPts val="1200"/>
              <a:buFont typeface="Livvic"/>
              <a:buNone/>
              <a:defRPr sz="1600">
                <a:solidFill>
                  <a:schemeClr val="accent3"/>
                </a:solidFill>
                <a:latin typeface="Livvic"/>
                <a:ea typeface="Livvic"/>
                <a:cs typeface="Livvic"/>
                <a:sym typeface="Livvic"/>
              </a:defRPr>
            </a:lvl3pPr>
            <a:lvl4pPr lvl="3" algn="ctr" rtl="0">
              <a:lnSpc>
                <a:spcPct val="100000"/>
              </a:lnSpc>
              <a:spcBef>
                <a:spcPts val="0"/>
              </a:spcBef>
              <a:spcAft>
                <a:spcPts val="0"/>
              </a:spcAft>
              <a:buClr>
                <a:schemeClr val="accent3"/>
              </a:buClr>
              <a:buSzPts val="1200"/>
              <a:buFont typeface="Livvic"/>
              <a:buNone/>
              <a:defRPr sz="1600">
                <a:solidFill>
                  <a:schemeClr val="accent3"/>
                </a:solidFill>
                <a:latin typeface="Livvic"/>
                <a:ea typeface="Livvic"/>
                <a:cs typeface="Livvic"/>
                <a:sym typeface="Livvic"/>
              </a:defRPr>
            </a:lvl4pPr>
            <a:lvl5pPr lvl="4" algn="ctr" rtl="0">
              <a:lnSpc>
                <a:spcPct val="100000"/>
              </a:lnSpc>
              <a:spcBef>
                <a:spcPts val="0"/>
              </a:spcBef>
              <a:spcAft>
                <a:spcPts val="0"/>
              </a:spcAft>
              <a:buClr>
                <a:schemeClr val="accent3"/>
              </a:buClr>
              <a:buSzPts val="1200"/>
              <a:buFont typeface="Livvic"/>
              <a:buNone/>
              <a:defRPr sz="1600">
                <a:solidFill>
                  <a:schemeClr val="accent3"/>
                </a:solidFill>
                <a:latin typeface="Livvic"/>
                <a:ea typeface="Livvic"/>
                <a:cs typeface="Livvic"/>
                <a:sym typeface="Livvic"/>
              </a:defRPr>
            </a:lvl5pPr>
            <a:lvl6pPr lvl="5" algn="ctr" rtl="0">
              <a:lnSpc>
                <a:spcPct val="100000"/>
              </a:lnSpc>
              <a:spcBef>
                <a:spcPts val="0"/>
              </a:spcBef>
              <a:spcAft>
                <a:spcPts val="0"/>
              </a:spcAft>
              <a:buClr>
                <a:schemeClr val="accent3"/>
              </a:buClr>
              <a:buSzPts val="1200"/>
              <a:buFont typeface="Livvic"/>
              <a:buNone/>
              <a:defRPr sz="1600">
                <a:solidFill>
                  <a:schemeClr val="accent3"/>
                </a:solidFill>
                <a:latin typeface="Livvic"/>
                <a:ea typeface="Livvic"/>
                <a:cs typeface="Livvic"/>
                <a:sym typeface="Livvic"/>
              </a:defRPr>
            </a:lvl6pPr>
            <a:lvl7pPr lvl="6" algn="ctr" rtl="0">
              <a:lnSpc>
                <a:spcPct val="100000"/>
              </a:lnSpc>
              <a:spcBef>
                <a:spcPts val="0"/>
              </a:spcBef>
              <a:spcAft>
                <a:spcPts val="0"/>
              </a:spcAft>
              <a:buClr>
                <a:schemeClr val="accent3"/>
              </a:buClr>
              <a:buSzPts val="1200"/>
              <a:buFont typeface="Livvic"/>
              <a:buNone/>
              <a:defRPr sz="1600">
                <a:solidFill>
                  <a:schemeClr val="accent3"/>
                </a:solidFill>
                <a:latin typeface="Livvic"/>
                <a:ea typeface="Livvic"/>
                <a:cs typeface="Livvic"/>
                <a:sym typeface="Livvic"/>
              </a:defRPr>
            </a:lvl7pPr>
            <a:lvl8pPr lvl="7" algn="ctr" rtl="0">
              <a:lnSpc>
                <a:spcPct val="100000"/>
              </a:lnSpc>
              <a:spcBef>
                <a:spcPts val="0"/>
              </a:spcBef>
              <a:spcAft>
                <a:spcPts val="0"/>
              </a:spcAft>
              <a:buClr>
                <a:schemeClr val="accent3"/>
              </a:buClr>
              <a:buSzPts val="1200"/>
              <a:buFont typeface="Livvic"/>
              <a:buNone/>
              <a:defRPr sz="1600">
                <a:solidFill>
                  <a:schemeClr val="accent3"/>
                </a:solidFill>
                <a:latin typeface="Livvic"/>
                <a:ea typeface="Livvic"/>
                <a:cs typeface="Livvic"/>
                <a:sym typeface="Livvic"/>
              </a:defRPr>
            </a:lvl8pPr>
            <a:lvl9pPr lvl="8" algn="ctr" rtl="0">
              <a:lnSpc>
                <a:spcPct val="100000"/>
              </a:lnSpc>
              <a:spcBef>
                <a:spcPts val="0"/>
              </a:spcBef>
              <a:spcAft>
                <a:spcPts val="0"/>
              </a:spcAft>
              <a:buClr>
                <a:schemeClr val="accent3"/>
              </a:buClr>
              <a:buSzPts val="1200"/>
              <a:buFont typeface="Livvic"/>
              <a:buNone/>
              <a:defRPr sz="1600">
                <a:solidFill>
                  <a:schemeClr val="accent3"/>
                </a:solidFill>
                <a:latin typeface="Livvic"/>
                <a:ea typeface="Livvic"/>
                <a:cs typeface="Livvic"/>
                <a:sym typeface="Livvic"/>
              </a:defRPr>
            </a:lvl9pPr>
          </a:lstStyle>
          <a:p>
            <a:r>
              <a:rPr lang="en-US"/>
              <a:t>Click to edit Master subtitle style</a:t>
            </a:r>
            <a:endParaRPr/>
          </a:p>
        </p:txBody>
      </p:sp>
      <p:sp>
        <p:nvSpPr>
          <p:cNvPr id="39" name="Google Shape;39;p11"/>
          <p:cNvSpPr txBox="1">
            <a:spLocks noGrp="1"/>
          </p:cNvSpPr>
          <p:nvPr>
            <p:ph type="subTitle" idx="2"/>
          </p:nvPr>
        </p:nvSpPr>
        <p:spPr>
          <a:xfrm>
            <a:off x="7795767" y="1687337"/>
            <a:ext cx="2630000" cy="79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3"/>
              </a:buClr>
              <a:buSzPts val="1200"/>
              <a:buFont typeface="Livvic"/>
              <a:buNone/>
              <a:defRPr sz="1867">
                <a:latin typeface="Livvic"/>
                <a:ea typeface="Livvic"/>
                <a:cs typeface="Livvic"/>
                <a:sym typeface="Livvic"/>
              </a:defRPr>
            </a:lvl1pPr>
            <a:lvl2pPr lvl="1" algn="ctr" rtl="0">
              <a:lnSpc>
                <a:spcPct val="100000"/>
              </a:lnSpc>
              <a:spcBef>
                <a:spcPts val="0"/>
              </a:spcBef>
              <a:spcAft>
                <a:spcPts val="0"/>
              </a:spcAft>
              <a:buClr>
                <a:schemeClr val="accent3"/>
              </a:buClr>
              <a:buSzPts val="1200"/>
              <a:buFont typeface="Livvic"/>
              <a:buNone/>
              <a:defRPr sz="1600">
                <a:solidFill>
                  <a:schemeClr val="accent3"/>
                </a:solidFill>
                <a:latin typeface="Livvic"/>
                <a:ea typeface="Livvic"/>
                <a:cs typeface="Livvic"/>
                <a:sym typeface="Livvic"/>
              </a:defRPr>
            </a:lvl2pPr>
            <a:lvl3pPr lvl="2" algn="ctr" rtl="0">
              <a:lnSpc>
                <a:spcPct val="100000"/>
              </a:lnSpc>
              <a:spcBef>
                <a:spcPts val="0"/>
              </a:spcBef>
              <a:spcAft>
                <a:spcPts val="0"/>
              </a:spcAft>
              <a:buClr>
                <a:schemeClr val="accent3"/>
              </a:buClr>
              <a:buSzPts val="1200"/>
              <a:buFont typeface="Livvic"/>
              <a:buNone/>
              <a:defRPr sz="1600">
                <a:solidFill>
                  <a:schemeClr val="accent3"/>
                </a:solidFill>
                <a:latin typeface="Livvic"/>
                <a:ea typeface="Livvic"/>
                <a:cs typeface="Livvic"/>
                <a:sym typeface="Livvic"/>
              </a:defRPr>
            </a:lvl3pPr>
            <a:lvl4pPr lvl="3" algn="ctr" rtl="0">
              <a:lnSpc>
                <a:spcPct val="100000"/>
              </a:lnSpc>
              <a:spcBef>
                <a:spcPts val="0"/>
              </a:spcBef>
              <a:spcAft>
                <a:spcPts val="0"/>
              </a:spcAft>
              <a:buClr>
                <a:schemeClr val="accent3"/>
              </a:buClr>
              <a:buSzPts val="1200"/>
              <a:buFont typeface="Livvic"/>
              <a:buNone/>
              <a:defRPr sz="1600">
                <a:solidFill>
                  <a:schemeClr val="accent3"/>
                </a:solidFill>
                <a:latin typeface="Livvic"/>
                <a:ea typeface="Livvic"/>
                <a:cs typeface="Livvic"/>
                <a:sym typeface="Livvic"/>
              </a:defRPr>
            </a:lvl4pPr>
            <a:lvl5pPr lvl="4" algn="ctr" rtl="0">
              <a:lnSpc>
                <a:spcPct val="100000"/>
              </a:lnSpc>
              <a:spcBef>
                <a:spcPts val="0"/>
              </a:spcBef>
              <a:spcAft>
                <a:spcPts val="0"/>
              </a:spcAft>
              <a:buClr>
                <a:schemeClr val="accent3"/>
              </a:buClr>
              <a:buSzPts val="1200"/>
              <a:buFont typeface="Livvic"/>
              <a:buNone/>
              <a:defRPr sz="1600">
                <a:solidFill>
                  <a:schemeClr val="accent3"/>
                </a:solidFill>
                <a:latin typeface="Livvic"/>
                <a:ea typeface="Livvic"/>
                <a:cs typeface="Livvic"/>
                <a:sym typeface="Livvic"/>
              </a:defRPr>
            </a:lvl5pPr>
            <a:lvl6pPr lvl="5" algn="ctr" rtl="0">
              <a:lnSpc>
                <a:spcPct val="100000"/>
              </a:lnSpc>
              <a:spcBef>
                <a:spcPts val="0"/>
              </a:spcBef>
              <a:spcAft>
                <a:spcPts val="0"/>
              </a:spcAft>
              <a:buClr>
                <a:schemeClr val="accent3"/>
              </a:buClr>
              <a:buSzPts val="1200"/>
              <a:buFont typeface="Livvic"/>
              <a:buNone/>
              <a:defRPr sz="1600">
                <a:solidFill>
                  <a:schemeClr val="accent3"/>
                </a:solidFill>
                <a:latin typeface="Livvic"/>
                <a:ea typeface="Livvic"/>
                <a:cs typeface="Livvic"/>
                <a:sym typeface="Livvic"/>
              </a:defRPr>
            </a:lvl6pPr>
            <a:lvl7pPr lvl="6" algn="ctr" rtl="0">
              <a:lnSpc>
                <a:spcPct val="100000"/>
              </a:lnSpc>
              <a:spcBef>
                <a:spcPts val="0"/>
              </a:spcBef>
              <a:spcAft>
                <a:spcPts val="0"/>
              </a:spcAft>
              <a:buClr>
                <a:schemeClr val="accent3"/>
              </a:buClr>
              <a:buSzPts val="1200"/>
              <a:buFont typeface="Livvic"/>
              <a:buNone/>
              <a:defRPr sz="1600">
                <a:solidFill>
                  <a:schemeClr val="accent3"/>
                </a:solidFill>
                <a:latin typeface="Livvic"/>
                <a:ea typeface="Livvic"/>
                <a:cs typeface="Livvic"/>
                <a:sym typeface="Livvic"/>
              </a:defRPr>
            </a:lvl7pPr>
            <a:lvl8pPr lvl="7" algn="ctr" rtl="0">
              <a:lnSpc>
                <a:spcPct val="100000"/>
              </a:lnSpc>
              <a:spcBef>
                <a:spcPts val="0"/>
              </a:spcBef>
              <a:spcAft>
                <a:spcPts val="0"/>
              </a:spcAft>
              <a:buClr>
                <a:schemeClr val="accent3"/>
              </a:buClr>
              <a:buSzPts val="1200"/>
              <a:buFont typeface="Livvic"/>
              <a:buNone/>
              <a:defRPr sz="1600">
                <a:solidFill>
                  <a:schemeClr val="accent3"/>
                </a:solidFill>
                <a:latin typeface="Livvic"/>
                <a:ea typeface="Livvic"/>
                <a:cs typeface="Livvic"/>
                <a:sym typeface="Livvic"/>
              </a:defRPr>
            </a:lvl8pPr>
            <a:lvl9pPr lvl="8" algn="ctr" rtl="0">
              <a:lnSpc>
                <a:spcPct val="100000"/>
              </a:lnSpc>
              <a:spcBef>
                <a:spcPts val="0"/>
              </a:spcBef>
              <a:spcAft>
                <a:spcPts val="0"/>
              </a:spcAft>
              <a:buClr>
                <a:schemeClr val="accent3"/>
              </a:buClr>
              <a:buSzPts val="1200"/>
              <a:buFont typeface="Livvic"/>
              <a:buNone/>
              <a:defRPr sz="1600">
                <a:solidFill>
                  <a:schemeClr val="accent3"/>
                </a:solidFill>
                <a:latin typeface="Livvic"/>
                <a:ea typeface="Livvic"/>
                <a:cs typeface="Livvic"/>
                <a:sym typeface="Livvic"/>
              </a:defRPr>
            </a:lvl9pPr>
          </a:lstStyle>
          <a:p>
            <a:r>
              <a:rPr lang="en-US"/>
              <a:t>Click to edit Master subtitle style</a:t>
            </a:r>
            <a:endParaRPr/>
          </a:p>
        </p:txBody>
      </p:sp>
      <p:sp>
        <p:nvSpPr>
          <p:cNvPr id="40" name="Google Shape;40;p11"/>
          <p:cNvSpPr txBox="1">
            <a:spLocks noGrp="1"/>
          </p:cNvSpPr>
          <p:nvPr>
            <p:ph type="title" idx="3" hasCustomPrompt="1"/>
          </p:nvPr>
        </p:nvSpPr>
        <p:spPr>
          <a:xfrm>
            <a:off x="7795767" y="894900"/>
            <a:ext cx="2394800" cy="8348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3"/>
              </a:buClr>
              <a:buSzPts val="3600"/>
              <a:buNone/>
              <a:defRPr sz="4800" b="0"/>
            </a:lvl1pPr>
            <a:lvl2pPr lvl="1" algn="ctr" rtl="0">
              <a:spcBef>
                <a:spcPts val="0"/>
              </a:spcBef>
              <a:spcAft>
                <a:spcPts val="0"/>
              </a:spcAft>
              <a:buClr>
                <a:schemeClr val="accent3"/>
              </a:buClr>
              <a:buSzPts val="3600"/>
              <a:buNone/>
              <a:defRPr sz="4800">
                <a:solidFill>
                  <a:schemeClr val="accent3"/>
                </a:solidFill>
              </a:defRPr>
            </a:lvl2pPr>
            <a:lvl3pPr lvl="2" algn="ctr" rtl="0">
              <a:spcBef>
                <a:spcPts val="0"/>
              </a:spcBef>
              <a:spcAft>
                <a:spcPts val="0"/>
              </a:spcAft>
              <a:buClr>
                <a:schemeClr val="accent3"/>
              </a:buClr>
              <a:buSzPts val="3600"/>
              <a:buNone/>
              <a:defRPr sz="4800">
                <a:solidFill>
                  <a:schemeClr val="accent3"/>
                </a:solidFill>
              </a:defRPr>
            </a:lvl3pPr>
            <a:lvl4pPr lvl="3" algn="ctr" rtl="0">
              <a:spcBef>
                <a:spcPts val="0"/>
              </a:spcBef>
              <a:spcAft>
                <a:spcPts val="0"/>
              </a:spcAft>
              <a:buClr>
                <a:schemeClr val="accent3"/>
              </a:buClr>
              <a:buSzPts val="3600"/>
              <a:buNone/>
              <a:defRPr sz="4800">
                <a:solidFill>
                  <a:schemeClr val="accent3"/>
                </a:solidFill>
              </a:defRPr>
            </a:lvl4pPr>
            <a:lvl5pPr lvl="4" algn="ctr" rtl="0">
              <a:spcBef>
                <a:spcPts val="0"/>
              </a:spcBef>
              <a:spcAft>
                <a:spcPts val="0"/>
              </a:spcAft>
              <a:buClr>
                <a:schemeClr val="accent3"/>
              </a:buClr>
              <a:buSzPts val="3600"/>
              <a:buNone/>
              <a:defRPr sz="4800">
                <a:solidFill>
                  <a:schemeClr val="accent3"/>
                </a:solidFill>
              </a:defRPr>
            </a:lvl5pPr>
            <a:lvl6pPr lvl="5" algn="ctr" rtl="0">
              <a:spcBef>
                <a:spcPts val="0"/>
              </a:spcBef>
              <a:spcAft>
                <a:spcPts val="0"/>
              </a:spcAft>
              <a:buClr>
                <a:schemeClr val="accent3"/>
              </a:buClr>
              <a:buSzPts val="3600"/>
              <a:buNone/>
              <a:defRPr sz="4800">
                <a:solidFill>
                  <a:schemeClr val="accent3"/>
                </a:solidFill>
              </a:defRPr>
            </a:lvl6pPr>
            <a:lvl7pPr lvl="6" algn="ctr" rtl="0">
              <a:spcBef>
                <a:spcPts val="0"/>
              </a:spcBef>
              <a:spcAft>
                <a:spcPts val="0"/>
              </a:spcAft>
              <a:buClr>
                <a:schemeClr val="accent3"/>
              </a:buClr>
              <a:buSzPts val="3600"/>
              <a:buNone/>
              <a:defRPr sz="4800">
                <a:solidFill>
                  <a:schemeClr val="accent3"/>
                </a:solidFill>
              </a:defRPr>
            </a:lvl7pPr>
            <a:lvl8pPr lvl="7" algn="ctr" rtl="0">
              <a:spcBef>
                <a:spcPts val="0"/>
              </a:spcBef>
              <a:spcAft>
                <a:spcPts val="0"/>
              </a:spcAft>
              <a:buClr>
                <a:schemeClr val="accent3"/>
              </a:buClr>
              <a:buSzPts val="3600"/>
              <a:buNone/>
              <a:defRPr sz="4800">
                <a:solidFill>
                  <a:schemeClr val="accent3"/>
                </a:solidFill>
              </a:defRPr>
            </a:lvl8pPr>
            <a:lvl9pPr lvl="8" algn="ctr" rtl="0">
              <a:spcBef>
                <a:spcPts val="0"/>
              </a:spcBef>
              <a:spcAft>
                <a:spcPts val="0"/>
              </a:spcAft>
              <a:buClr>
                <a:schemeClr val="accent3"/>
              </a:buClr>
              <a:buSzPts val="3600"/>
              <a:buNone/>
              <a:defRPr sz="4800">
                <a:solidFill>
                  <a:schemeClr val="accent3"/>
                </a:solidFill>
              </a:defRPr>
            </a:lvl9pPr>
          </a:lstStyle>
          <a:p>
            <a:r>
              <a:t>xx%</a:t>
            </a:r>
          </a:p>
        </p:txBody>
      </p:sp>
      <p:sp>
        <p:nvSpPr>
          <p:cNvPr id="41" name="Google Shape;41;p11"/>
          <p:cNvSpPr txBox="1">
            <a:spLocks noGrp="1"/>
          </p:cNvSpPr>
          <p:nvPr>
            <p:ph type="title" idx="4" hasCustomPrompt="1"/>
          </p:nvPr>
        </p:nvSpPr>
        <p:spPr>
          <a:xfrm>
            <a:off x="7795767" y="4334196"/>
            <a:ext cx="2394800" cy="7972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3"/>
              </a:buClr>
              <a:buSzPts val="3600"/>
              <a:buNone/>
              <a:defRPr sz="4800" b="0"/>
            </a:lvl1pPr>
            <a:lvl2pPr lvl="1" algn="ctr" rtl="0">
              <a:spcBef>
                <a:spcPts val="0"/>
              </a:spcBef>
              <a:spcAft>
                <a:spcPts val="0"/>
              </a:spcAft>
              <a:buClr>
                <a:schemeClr val="accent3"/>
              </a:buClr>
              <a:buSzPts val="3600"/>
              <a:buNone/>
              <a:defRPr sz="4800">
                <a:solidFill>
                  <a:schemeClr val="accent3"/>
                </a:solidFill>
              </a:defRPr>
            </a:lvl2pPr>
            <a:lvl3pPr lvl="2" algn="ctr" rtl="0">
              <a:spcBef>
                <a:spcPts val="0"/>
              </a:spcBef>
              <a:spcAft>
                <a:spcPts val="0"/>
              </a:spcAft>
              <a:buClr>
                <a:schemeClr val="accent3"/>
              </a:buClr>
              <a:buSzPts val="3600"/>
              <a:buNone/>
              <a:defRPr sz="4800">
                <a:solidFill>
                  <a:schemeClr val="accent3"/>
                </a:solidFill>
              </a:defRPr>
            </a:lvl3pPr>
            <a:lvl4pPr lvl="3" algn="ctr" rtl="0">
              <a:spcBef>
                <a:spcPts val="0"/>
              </a:spcBef>
              <a:spcAft>
                <a:spcPts val="0"/>
              </a:spcAft>
              <a:buClr>
                <a:schemeClr val="accent3"/>
              </a:buClr>
              <a:buSzPts val="3600"/>
              <a:buNone/>
              <a:defRPr sz="4800">
                <a:solidFill>
                  <a:schemeClr val="accent3"/>
                </a:solidFill>
              </a:defRPr>
            </a:lvl4pPr>
            <a:lvl5pPr lvl="4" algn="ctr" rtl="0">
              <a:spcBef>
                <a:spcPts val="0"/>
              </a:spcBef>
              <a:spcAft>
                <a:spcPts val="0"/>
              </a:spcAft>
              <a:buClr>
                <a:schemeClr val="accent3"/>
              </a:buClr>
              <a:buSzPts val="3600"/>
              <a:buNone/>
              <a:defRPr sz="4800">
                <a:solidFill>
                  <a:schemeClr val="accent3"/>
                </a:solidFill>
              </a:defRPr>
            </a:lvl5pPr>
            <a:lvl6pPr lvl="5" algn="ctr" rtl="0">
              <a:spcBef>
                <a:spcPts val="0"/>
              </a:spcBef>
              <a:spcAft>
                <a:spcPts val="0"/>
              </a:spcAft>
              <a:buClr>
                <a:schemeClr val="accent3"/>
              </a:buClr>
              <a:buSzPts val="3600"/>
              <a:buNone/>
              <a:defRPr sz="4800">
                <a:solidFill>
                  <a:schemeClr val="accent3"/>
                </a:solidFill>
              </a:defRPr>
            </a:lvl6pPr>
            <a:lvl7pPr lvl="6" algn="ctr" rtl="0">
              <a:spcBef>
                <a:spcPts val="0"/>
              </a:spcBef>
              <a:spcAft>
                <a:spcPts val="0"/>
              </a:spcAft>
              <a:buClr>
                <a:schemeClr val="accent3"/>
              </a:buClr>
              <a:buSzPts val="3600"/>
              <a:buNone/>
              <a:defRPr sz="4800">
                <a:solidFill>
                  <a:schemeClr val="accent3"/>
                </a:solidFill>
              </a:defRPr>
            </a:lvl7pPr>
            <a:lvl8pPr lvl="7" algn="ctr" rtl="0">
              <a:spcBef>
                <a:spcPts val="0"/>
              </a:spcBef>
              <a:spcAft>
                <a:spcPts val="0"/>
              </a:spcAft>
              <a:buClr>
                <a:schemeClr val="accent3"/>
              </a:buClr>
              <a:buSzPts val="3600"/>
              <a:buNone/>
              <a:defRPr sz="4800">
                <a:solidFill>
                  <a:schemeClr val="accent3"/>
                </a:solidFill>
              </a:defRPr>
            </a:lvl8pPr>
            <a:lvl9pPr lvl="8" algn="ctr" rtl="0">
              <a:spcBef>
                <a:spcPts val="0"/>
              </a:spcBef>
              <a:spcAft>
                <a:spcPts val="0"/>
              </a:spcAft>
              <a:buClr>
                <a:schemeClr val="accent3"/>
              </a:buClr>
              <a:buSzPts val="3600"/>
              <a:buNone/>
              <a:defRPr sz="4800">
                <a:solidFill>
                  <a:schemeClr val="accent3"/>
                </a:solidFill>
              </a:defRPr>
            </a:lvl9pPr>
          </a:lstStyle>
          <a:p>
            <a:r>
              <a:t>xx%</a:t>
            </a:r>
          </a:p>
        </p:txBody>
      </p:sp>
      <p:sp>
        <p:nvSpPr>
          <p:cNvPr id="42" name="Google Shape;42;p11"/>
          <p:cNvSpPr txBox="1">
            <a:spLocks noGrp="1"/>
          </p:cNvSpPr>
          <p:nvPr>
            <p:ph type="subTitle" idx="5"/>
          </p:nvPr>
        </p:nvSpPr>
        <p:spPr>
          <a:xfrm>
            <a:off x="7795767" y="5101760"/>
            <a:ext cx="3288800" cy="79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3"/>
              </a:buClr>
              <a:buSzPts val="1200"/>
              <a:buFont typeface="Livvic"/>
              <a:buNone/>
              <a:defRPr sz="1867">
                <a:latin typeface="Livvic"/>
                <a:ea typeface="Livvic"/>
                <a:cs typeface="Livvic"/>
                <a:sym typeface="Livvic"/>
              </a:defRPr>
            </a:lvl1pPr>
            <a:lvl2pPr lvl="1" algn="ctr" rtl="0">
              <a:lnSpc>
                <a:spcPct val="100000"/>
              </a:lnSpc>
              <a:spcBef>
                <a:spcPts val="0"/>
              </a:spcBef>
              <a:spcAft>
                <a:spcPts val="0"/>
              </a:spcAft>
              <a:buClr>
                <a:schemeClr val="accent3"/>
              </a:buClr>
              <a:buSzPts val="1200"/>
              <a:buFont typeface="Livvic"/>
              <a:buNone/>
              <a:defRPr sz="1600">
                <a:solidFill>
                  <a:schemeClr val="accent3"/>
                </a:solidFill>
                <a:latin typeface="Livvic"/>
                <a:ea typeface="Livvic"/>
                <a:cs typeface="Livvic"/>
                <a:sym typeface="Livvic"/>
              </a:defRPr>
            </a:lvl2pPr>
            <a:lvl3pPr lvl="2" algn="ctr" rtl="0">
              <a:lnSpc>
                <a:spcPct val="100000"/>
              </a:lnSpc>
              <a:spcBef>
                <a:spcPts val="0"/>
              </a:spcBef>
              <a:spcAft>
                <a:spcPts val="0"/>
              </a:spcAft>
              <a:buClr>
                <a:schemeClr val="accent3"/>
              </a:buClr>
              <a:buSzPts val="1200"/>
              <a:buFont typeface="Livvic"/>
              <a:buNone/>
              <a:defRPr sz="1600">
                <a:solidFill>
                  <a:schemeClr val="accent3"/>
                </a:solidFill>
                <a:latin typeface="Livvic"/>
                <a:ea typeface="Livvic"/>
                <a:cs typeface="Livvic"/>
                <a:sym typeface="Livvic"/>
              </a:defRPr>
            </a:lvl3pPr>
            <a:lvl4pPr lvl="3" algn="ctr" rtl="0">
              <a:lnSpc>
                <a:spcPct val="100000"/>
              </a:lnSpc>
              <a:spcBef>
                <a:spcPts val="0"/>
              </a:spcBef>
              <a:spcAft>
                <a:spcPts val="0"/>
              </a:spcAft>
              <a:buClr>
                <a:schemeClr val="accent3"/>
              </a:buClr>
              <a:buSzPts val="1200"/>
              <a:buFont typeface="Livvic"/>
              <a:buNone/>
              <a:defRPr sz="1600">
                <a:solidFill>
                  <a:schemeClr val="accent3"/>
                </a:solidFill>
                <a:latin typeface="Livvic"/>
                <a:ea typeface="Livvic"/>
                <a:cs typeface="Livvic"/>
                <a:sym typeface="Livvic"/>
              </a:defRPr>
            </a:lvl4pPr>
            <a:lvl5pPr lvl="4" algn="ctr" rtl="0">
              <a:lnSpc>
                <a:spcPct val="100000"/>
              </a:lnSpc>
              <a:spcBef>
                <a:spcPts val="0"/>
              </a:spcBef>
              <a:spcAft>
                <a:spcPts val="0"/>
              </a:spcAft>
              <a:buClr>
                <a:schemeClr val="accent3"/>
              </a:buClr>
              <a:buSzPts val="1200"/>
              <a:buFont typeface="Livvic"/>
              <a:buNone/>
              <a:defRPr sz="1600">
                <a:solidFill>
                  <a:schemeClr val="accent3"/>
                </a:solidFill>
                <a:latin typeface="Livvic"/>
                <a:ea typeface="Livvic"/>
                <a:cs typeface="Livvic"/>
                <a:sym typeface="Livvic"/>
              </a:defRPr>
            </a:lvl5pPr>
            <a:lvl6pPr lvl="5" algn="ctr" rtl="0">
              <a:lnSpc>
                <a:spcPct val="100000"/>
              </a:lnSpc>
              <a:spcBef>
                <a:spcPts val="0"/>
              </a:spcBef>
              <a:spcAft>
                <a:spcPts val="0"/>
              </a:spcAft>
              <a:buClr>
                <a:schemeClr val="accent3"/>
              </a:buClr>
              <a:buSzPts val="1200"/>
              <a:buFont typeface="Livvic"/>
              <a:buNone/>
              <a:defRPr sz="1600">
                <a:solidFill>
                  <a:schemeClr val="accent3"/>
                </a:solidFill>
                <a:latin typeface="Livvic"/>
                <a:ea typeface="Livvic"/>
                <a:cs typeface="Livvic"/>
                <a:sym typeface="Livvic"/>
              </a:defRPr>
            </a:lvl6pPr>
            <a:lvl7pPr lvl="6" algn="ctr" rtl="0">
              <a:lnSpc>
                <a:spcPct val="100000"/>
              </a:lnSpc>
              <a:spcBef>
                <a:spcPts val="0"/>
              </a:spcBef>
              <a:spcAft>
                <a:spcPts val="0"/>
              </a:spcAft>
              <a:buClr>
                <a:schemeClr val="accent3"/>
              </a:buClr>
              <a:buSzPts val="1200"/>
              <a:buFont typeface="Livvic"/>
              <a:buNone/>
              <a:defRPr sz="1600">
                <a:solidFill>
                  <a:schemeClr val="accent3"/>
                </a:solidFill>
                <a:latin typeface="Livvic"/>
                <a:ea typeface="Livvic"/>
                <a:cs typeface="Livvic"/>
                <a:sym typeface="Livvic"/>
              </a:defRPr>
            </a:lvl7pPr>
            <a:lvl8pPr lvl="7" algn="ctr" rtl="0">
              <a:lnSpc>
                <a:spcPct val="100000"/>
              </a:lnSpc>
              <a:spcBef>
                <a:spcPts val="0"/>
              </a:spcBef>
              <a:spcAft>
                <a:spcPts val="0"/>
              </a:spcAft>
              <a:buClr>
                <a:schemeClr val="accent3"/>
              </a:buClr>
              <a:buSzPts val="1200"/>
              <a:buFont typeface="Livvic"/>
              <a:buNone/>
              <a:defRPr sz="1600">
                <a:solidFill>
                  <a:schemeClr val="accent3"/>
                </a:solidFill>
                <a:latin typeface="Livvic"/>
                <a:ea typeface="Livvic"/>
                <a:cs typeface="Livvic"/>
                <a:sym typeface="Livvic"/>
              </a:defRPr>
            </a:lvl8pPr>
            <a:lvl9pPr lvl="8" algn="ctr" rtl="0">
              <a:lnSpc>
                <a:spcPct val="100000"/>
              </a:lnSpc>
              <a:spcBef>
                <a:spcPts val="0"/>
              </a:spcBef>
              <a:spcAft>
                <a:spcPts val="0"/>
              </a:spcAft>
              <a:buClr>
                <a:schemeClr val="accent3"/>
              </a:buClr>
              <a:buSzPts val="1200"/>
              <a:buFont typeface="Livvic"/>
              <a:buNone/>
              <a:defRPr sz="1600">
                <a:solidFill>
                  <a:schemeClr val="accent3"/>
                </a:solidFill>
                <a:latin typeface="Livvic"/>
                <a:ea typeface="Livvic"/>
                <a:cs typeface="Livvic"/>
                <a:sym typeface="Livvic"/>
              </a:defRPr>
            </a:lvl9pPr>
          </a:lstStyle>
          <a:p>
            <a:r>
              <a:rPr lang="en-US"/>
              <a:t>Click to edit Master subtitle style</a:t>
            </a:r>
            <a:endParaRPr/>
          </a:p>
        </p:txBody>
      </p:sp>
    </p:spTree>
    <p:extLst>
      <p:ext uri="{BB962C8B-B14F-4D97-AF65-F5344CB8AC3E}">
        <p14:creationId xmlns:p14="http://schemas.microsoft.com/office/powerpoint/2010/main" val="2965487509"/>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3"/>
        <p:cNvGrpSpPr/>
        <p:nvPr/>
      </p:nvGrpSpPr>
      <p:grpSpPr>
        <a:xfrm>
          <a:off x="0" y="0"/>
          <a:ext cx="0" cy="0"/>
          <a:chOff x="0" y="0"/>
          <a:chExt cx="0" cy="0"/>
        </a:xfrm>
      </p:grpSpPr>
      <p:sp>
        <p:nvSpPr>
          <p:cNvPr id="34" name="Google Shape;34;p10"/>
          <p:cNvSpPr txBox="1">
            <a:spLocks noGrp="1"/>
          </p:cNvSpPr>
          <p:nvPr>
            <p:ph type="ctrTitle"/>
          </p:nvPr>
        </p:nvSpPr>
        <p:spPr>
          <a:xfrm>
            <a:off x="4179000" y="5171184"/>
            <a:ext cx="3834000" cy="770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3"/>
              </a:buClr>
              <a:buSzPts val="1400"/>
              <a:buFont typeface="Livvic"/>
              <a:buNone/>
              <a:defRPr sz="2400">
                <a:latin typeface="Livvic"/>
                <a:ea typeface="Livvic"/>
                <a:cs typeface="Livvic"/>
                <a:sym typeface="Livvic"/>
              </a:defRPr>
            </a:lvl1pPr>
            <a:lvl2pPr lvl="1" algn="ctr" rtl="0">
              <a:spcBef>
                <a:spcPts val="0"/>
              </a:spcBef>
              <a:spcAft>
                <a:spcPts val="0"/>
              </a:spcAft>
              <a:buClr>
                <a:schemeClr val="accent3"/>
              </a:buClr>
              <a:buSzPts val="1400"/>
              <a:buFont typeface="Livvic"/>
              <a:buNone/>
              <a:defRPr sz="1867">
                <a:solidFill>
                  <a:schemeClr val="accent3"/>
                </a:solidFill>
                <a:latin typeface="Livvic"/>
                <a:ea typeface="Livvic"/>
                <a:cs typeface="Livvic"/>
                <a:sym typeface="Livvic"/>
              </a:defRPr>
            </a:lvl2pPr>
            <a:lvl3pPr lvl="2" algn="ctr" rtl="0">
              <a:spcBef>
                <a:spcPts val="0"/>
              </a:spcBef>
              <a:spcAft>
                <a:spcPts val="0"/>
              </a:spcAft>
              <a:buClr>
                <a:schemeClr val="accent3"/>
              </a:buClr>
              <a:buSzPts val="1400"/>
              <a:buFont typeface="Livvic"/>
              <a:buNone/>
              <a:defRPr sz="1867">
                <a:solidFill>
                  <a:schemeClr val="accent3"/>
                </a:solidFill>
                <a:latin typeface="Livvic"/>
                <a:ea typeface="Livvic"/>
                <a:cs typeface="Livvic"/>
                <a:sym typeface="Livvic"/>
              </a:defRPr>
            </a:lvl3pPr>
            <a:lvl4pPr lvl="3" algn="ctr" rtl="0">
              <a:spcBef>
                <a:spcPts val="0"/>
              </a:spcBef>
              <a:spcAft>
                <a:spcPts val="0"/>
              </a:spcAft>
              <a:buClr>
                <a:schemeClr val="accent3"/>
              </a:buClr>
              <a:buSzPts val="1400"/>
              <a:buFont typeface="Livvic"/>
              <a:buNone/>
              <a:defRPr sz="1867">
                <a:solidFill>
                  <a:schemeClr val="accent3"/>
                </a:solidFill>
                <a:latin typeface="Livvic"/>
                <a:ea typeface="Livvic"/>
                <a:cs typeface="Livvic"/>
                <a:sym typeface="Livvic"/>
              </a:defRPr>
            </a:lvl4pPr>
            <a:lvl5pPr lvl="4" algn="ctr" rtl="0">
              <a:spcBef>
                <a:spcPts val="0"/>
              </a:spcBef>
              <a:spcAft>
                <a:spcPts val="0"/>
              </a:spcAft>
              <a:buClr>
                <a:schemeClr val="accent3"/>
              </a:buClr>
              <a:buSzPts val="1400"/>
              <a:buFont typeface="Livvic"/>
              <a:buNone/>
              <a:defRPr sz="1867">
                <a:solidFill>
                  <a:schemeClr val="accent3"/>
                </a:solidFill>
                <a:latin typeface="Livvic"/>
                <a:ea typeface="Livvic"/>
                <a:cs typeface="Livvic"/>
                <a:sym typeface="Livvic"/>
              </a:defRPr>
            </a:lvl5pPr>
            <a:lvl6pPr lvl="5" algn="ctr" rtl="0">
              <a:spcBef>
                <a:spcPts val="0"/>
              </a:spcBef>
              <a:spcAft>
                <a:spcPts val="0"/>
              </a:spcAft>
              <a:buClr>
                <a:schemeClr val="accent3"/>
              </a:buClr>
              <a:buSzPts val="1400"/>
              <a:buFont typeface="Livvic"/>
              <a:buNone/>
              <a:defRPr sz="1867">
                <a:solidFill>
                  <a:schemeClr val="accent3"/>
                </a:solidFill>
                <a:latin typeface="Livvic"/>
                <a:ea typeface="Livvic"/>
                <a:cs typeface="Livvic"/>
                <a:sym typeface="Livvic"/>
              </a:defRPr>
            </a:lvl6pPr>
            <a:lvl7pPr lvl="6" algn="ctr" rtl="0">
              <a:spcBef>
                <a:spcPts val="0"/>
              </a:spcBef>
              <a:spcAft>
                <a:spcPts val="0"/>
              </a:spcAft>
              <a:buClr>
                <a:schemeClr val="accent3"/>
              </a:buClr>
              <a:buSzPts val="1400"/>
              <a:buFont typeface="Livvic"/>
              <a:buNone/>
              <a:defRPr sz="1867">
                <a:solidFill>
                  <a:schemeClr val="accent3"/>
                </a:solidFill>
                <a:latin typeface="Livvic"/>
                <a:ea typeface="Livvic"/>
                <a:cs typeface="Livvic"/>
                <a:sym typeface="Livvic"/>
              </a:defRPr>
            </a:lvl7pPr>
            <a:lvl8pPr lvl="7" algn="ctr" rtl="0">
              <a:spcBef>
                <a:spcPts val="0"/>
              </a:spcBef>
              <a:spcAft>
                <a:spcPts val="0"/>
              </a:spcAft>
              <a:buClr>
                <a:schemeClr val="accent3"/>
              </a:buClr>
              <a:buSzPts val="1400"/>
              <a:buFont typeface="Livvic"/>
              <a:buNone/>
              <a:defRPr sz="1867">
                <a:solidFill>
                  <a:schemeClr val="accent3"/>
                </a:solidFill>
                <a:latin typeface="Livvic"/>
                <a:ea typeface="Livvic"/>
                <a:cs typeface="Livvic"/>
                <a:sym typeface="Livvic"/>
              </a:defRPr>
            </a:lvl8pPr>
            <a:lvl9pPr lvl="8" algn="ctr" rtl="0">
              <a:spcBef>
                <a:spcPts val="0"/>
              </a:spcBef>
              <a:spcAft>
                <a:spcPts val="0"/>
              </a:spcAft>
              <a:buClr>
                <a:schemeClr val="accent3"/>
              </a:buClr>
              <a:buSzPts val="1400"/>
              <a:buFont typeface="Livvic"/>
              <a:buNone/>
              <a:defRPr sz="1867">
                <a:solidFill>
                  <a:schemeClr val="accent3"/>
                </a:solidFill>
                <a:latin typeface="Livvic"/>
                <a:ea typeface="Livvic"/>
                <a:cs typeface="Livvic"/>
                <a:sym typeface="Livvic"/>
              </a:defRPr>
            </a:lvl9pPr>
          </a:lstStyle>
          <a:p>
            <a:r>
              <a:rPr lang="en-US"/>
              <a:t>Click to edit Master title style</a:t>
            </a:r>
            <a:endParaRPr/>
          </a:p>
        </p:txBody>
      </p:sp>
      <p:sp>
        <p:nvSpPr>
          <p:cNvPr id="35" name="Google Shape;35;p10"/>
          <p:cNvSpPr txBox="1">
            <a:spLocks noGrp="1"/>
          </p:cNvSpPr>
          <p:nvPr>
            <p:ph type="subTitle" idx="1"/>
          </p:nvPr>
        </p:nvSpPr>
        <p:spPr>
          <a:xfrm>
            <a:off x="2339333" y="934533"/>
            <a:ext cx="7513200" cy="26072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None/>
              <a:defRPr sz="4000">
                <a:latin typeface="Redressed"/>
                <a:ea typeface="Redressed"/>
                <a:cs typeface="Redressed"/>
                <a:sym typeface="Redressed"/>
              </a:defRPr>
            </a:lvl1pPr>
            <a:lvl2pPr lvl="1" algn="ctr" rtl="0">
              <a:lnSpc>
                <a:spcPct val="100000"/>
              </a:lnSpc>
              <a:spcBef>
                <a:spcPts val="0"/>
              </a:spcBef>
              <a:spcAft>
                <a:spcPts val="0"/>
              </a:spcAft>
              <a:buNone/>
              <a:defRPr sz="4000">
                <a:latin typeface="Redressed"/>
                <a:ea typeface="Redressed"/>
                <a:cs typeface="Redressed"/>
                <a:sym typeface="Redressed"/>
              </a:defRPr>
            </a:lvl2pPr>
            <a:lvl3pPr lvl="2" algn="ctr" rtl="0">
              <a:lnSpc>
                <a:spcPct val="100000"/>
              </a:lnSpc>
              <a:spcBef>
                <a:spcPts val="0"/>
              </a:spcBef>
              <a:spcAft>
                <a:spcPts val="0"/>
              </a:spcAft>
              <a:buNone/>
              <a:defRPr sz="4000">
                <a:latin typeface="Redressed"/>
                <a:ea typeface="Redressed"/>
                <a:cs typeface="Redressed"/>
                <a:sym typeface="Redressed"/>
              </a:defRPr>
            </a:lvl3pPr>
            <a:lvl4pPr lvl="3" algn="ctr" rtl="0">
              <a:lnSpc>
                <a:spcPct val="100000"/>
              </a:lnSpc>
              <a:spcBef>
                <a:spcPts val="0"/>
              </a:spcBef>
              <a:spcAft>
                <a:spcPts val="0"/>
              </a:spcAft>
              <a:buNone/>
              <a:defRPr sz="4000">
                <a:latin typeface="Redressed"/>
                <a:ea typeface="Redressed"/>
                <a:cs typeface="Redressed"/>
                <a:sym typeface="Redressed"/>
              </a:defRPr>
            </a:lvl4pPr>
            <a:lvl5pPr lvl="4" algn="ctr" rtl="0">
              <a:lnSpc>
                <a:spcPct val="100000"/>
              </a:lnSpc>
              <a:spcBef>
                <a:spcPts val="0"/>
              </a:spcBef>
              <a:spcAft>
                <a:spcPts val="0"/>
              </a:spcAft>
              <a:buNone/>
              <a:defRPr sz="4000">
                <a:latin typeface="Redressed"/>
                <a:ea typeface="Redressed"/>
                <a:cs typeface="Redressed"/>
                <a:sym typeface="Redressed"/>
              </a:defRPr>
            </a:lvl5pPr>
            <a:lvl6pPr lvl="5" algn="ctr" rtl="0">
              <a:lnSpc>
                <a:spcPct val="100000"/>
              </a:lnSpc>
              <a:spcBef>
                <a:spcPts val="0"/>
              </a:spcBef>
              <a:spcAft>
                <a:spcPts val="0"/>
              </a:spcAft>
              <a:buNone/>
              <a:defRPr sz="4000">
                <a:latin typeface="Redressed"/>
                <a:ea typeface="Redressed"/>
                <a:cs typeface="Redressed"/>
                <a:sym typeface="Redressed"/>
              </a:defRPr>
            </a:lvl6pPr>
            <a:lvl7pPr lvl="6" algn="ctr" rtl="0">
              <a:lnSpc>
                <a:spcPct val="100000"/>
              </a:lnSpc>
              <a:spcBef>
                <a:spcPts val="0"/>
              </a:spcBef>
              <a:spcAft>
                <a:spcPts val="0"/>
              </a:spcAft>
              <a:buNone/>
              <a:defRPr sz="4000">
                <a:latin typeface="Redressed"/>
                <a:ea typeface="Redressed"/>
                <a:cs typeface="Redressed"/>
                <a:sym typeface="Redressed"/>
              </a:defRPr>
            </a:lvl7pPr>
            <a:lvl8pPr lvl="7" algn="ctr" rtl="0">
              <a:lnSpc>
                <a:spcPct val="100000"/>
              </a:lnSpc>
              <a:spcBef>
                <a:spcPts val="0"/>
              </a:spcBef>
              <a:spcAft>
                <a:spcPts val="0"/>
              </a:spcAft>
              <a:buNone/>
              <a:defRPr sz="4000">
                <a:latin typeface="Redressed"/>
                <a:ea typeface="Redressed"/>
                <a:cs typeface="Redressed"/>
                <a:sym typeface="Redressed"/>
              </a:defRPr>
            </a:lvl8pPr>
            <a:lvl9pPr lvl="8" algn="ctr" rtl="0">
              <a:lnSpc>
                <a:spcPct val="100000"/>
              </a:lnSpc>
              <a:spcBef>
                <a:spcPts val="0"/>
              </a:spcBef>
              <a:spcAft>
                <a:spcPts val="0"/>
              </a:spcAft>
              <a:buNone/>
              <a:defRPr sz="4000">
                <a:latin typeface="Redressed"/>
                <a:ea typeface="Redressed"/>
                <a:cs typeface="Redressed"/>
                <a:sym typeface="Redressed"/>
              </a:defRPr>
            </a:lvl9pPr>
          </a:lstStyle>
          <a:p>
            <a:r>
              <a:rPr lang="en-US"/>
              <a:t>Click to edit Master subtitle style</a:t>
            </a:r>
            <a:endParaRPr/>
          </a:p>
        </p:txBody>
      </p:sp>
    </p:spTree>
    <p:extLst>
      <p:ext uri="{BB962C8B-B14F-4D97-AF65-F5344CB8AC3E}">
        <p14:creationId xmlns:p14="http://schemas.microsoft.com/office/powerpoint/2010/main" val="2365634883"/>
      </p:ext>
    </p:extLst>
  </p:cSld>
  <p:clrMapOvr>
    <a:masterClrMapping/>
  </p:clrMapOvr>
  <p:hf sldNum="0" hdr="0" ftr="0" dt="0"/>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43"/>
        <p:cNvGrpSpPr/>
        <p:nvPr/>
      </p:nvGrpSpPr>
      <p:grpSpPr>
        <a:xfrm>
          <a:off x="0" y="0"/>
          <a:ext cx="0" cy="0"/>
          <a:chOff x="0" y="0"/>
          <a:chExt cx="0" cy="0"/>
        </a:xfrm>
      </p:grpSpPr>
      <p:sp>
        <p:nvSpPr>
          <p:cNvPr id="44" name="Google Shape;44;p12"/>
          <p:cNvSpPr txBox="1">
            <a:spLocks noGrp="1"/>
          </p:cNvSpPr>
          <p:nvPr>
            <p:ph type="ctrTitle"/>
          </p:nvPr>
        </p:nvSpPr>
        <p:spPr>
          <a:xfrm>
            <a:off x="2721039" y="3561117"/>
            <a:ext cx="3288000" cy="770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b="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r>
              <a:rPr lang="en-US"/>
              <a:t>Click to edit Master title style</a:t>
            </a:r>
            <a:endParaRPr/>
          </a:p>
        </p:txBody>
      </p:sp>
      <p:sp>
        <p:nvSpPr>
          <p:cNvPr id="45" name="Google Shape;45;p12"/>
          <p:cNvSpPr txBox="1">
            <a:spLocks noGrp="1"/>
          </p:cNvSpPr>
          <p:nvPr>
            <p:ph type="title" idx="2" hasCustomPrompt="1"/>
          </p:nvPr>
        </p:nvSpPr>
        <p:spPr>
          <a:xfrm>
            <a:off x="1111159" y="3244117"/>
            <a:ext cx="1497600" cy="12012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Clr>
                <a:schemeClr val="dk1"/>
              </a:buClr>
              <a:buSzPts val="3600"/>
              <a:buNone/>
              <a:defRPr sz="8000" b="0">
                <a:solidFill>
                  <a:schemeClr val="dk1"/>
                </a:solidFill>
              </a:defRPr>
            </a:lvl1pPr>
            <a:lvl2pPr lvl="1"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9pPr>
          </a:lstStyle>
          <a:p>
            <a:r>
              <a:t>xx%</a:t>
            </a:r>
          </a:p>
        </p:txBody>
      </p:sp>
      <p:sp>
        <p:nvSpPr>
          <p:cNvPr id="46" name="Google Shape;46;p12"/>
          <p:cNvSpPr txBox="1">
            <a:spLocks noGrp="1"/>
          </p:cNvSpPr>
          <p:nvPr>
            <p:ph type="ctrTitle" idx="3"/>
          </p:nvPr>
        </p:nvSpPr>
        <p:spPr>
          <a:xfrm>
            <a:off x="2718533" y="4633676"/>
            <a:ext cx="3629600" cy="12012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b="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r>
              <a:rPr lang="en-US"/>
              <a:t>Click to edit Master title style</a:t>
            </a:r>
            <a:endParaRPr/>
          </a:p>
        </p:txBody>
      </p:sp>
      <p:sp>
        <p:nvSpPr>
          <p:cNvPr id="47" name="Google Shape;47;p12"/>
          <p:cNvSpPr txBox="1">
            <a:spLocks noGrp="1"/>
          </p:cNvSpPr>
          <p:nvPr>
            <p:ph type="title" idx="4" hasCustomPrompt="1"/>
          </p:nvPr>
        </p:nvSpPr>
        <p:spPr>
          <a:xfrm>
            <a:off x="1147192" y="4633676"/>
            <a:ext cx="1497600" cy="12012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Clr>
                <a:schemeClr val="dk1"/>
              </a:buClr>
              <a:buSzPts val="3600"/>
              <a:buNone/>
              <a:defRPr sz="8000" b="0">
                <a:solidFill>
                  <a:schemeClr val="dk1"/>
                </a:solidFill>
              </a:defRPr>
            </a:lvl1pPr>
            <a:lvl2pPr lvl="1"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9pPr>
          </a:lstStyle>
          <a:p>
            <a:r>
              <a:t>xx%</a:t>
            </a:r>
          </a:p>
        </p:txBody>
      </p:sp>
      <p:sp>
        <p:nvSpPr>
          <p:cNvPr id="48" name="Google Shape;48;p12"/>
          <p:cNvSpPr txBox="1">
            <a:spLocks noGrp="1"/>
          </p:cNvSpPr>
          <p:nvPr>
            <p:ph type="ctrTitle" idx="5"/>
          </p:nvPr>
        </p:nvSpPr>
        <p:spPr>
          <a:xfrm>
            <a:off x="7938352" y="3569439"/>
            <a:ext cx="3818800" cy="770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b="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r>
              <a:rPr lang="en-US"/>
              <a:t>Click to edit Master title style</a:t>
            </a:r>
            <a:endParaRPr/>
          </a:p>
        </p:txBody>
      </p:sp>
      <p:sp>
        <p:nvSpPr>
          <p:cNvPr id="49" name="Google Shape;49;p12"/>
          <p:cNvSpPr txBox="1">
            <a:spLocks noGrp="1"/>
          </p:cNvSpPr>
          <p:nvPr>
            <p:ph type="title" idx="6" hasCustomPrompt="1"/>
          </p:nvPr>
        </p:nvSpPr>
        <p:spPr>
          <a:xfrm>
            <a:off x="6312192" y="3252439"/>
            <a:ext cx="1497600" cy="12012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Clr>
                <a:schemeClr val="dk1"/>
              </a:buClr>
              <a:buSzPts val="3600"/>
              <a:buNone/>
              <a:defRPr sz="8000" b="0">
                <a:solidFill>
                  <a:schemeClr val="dk1"/>
                </a:solidFill>
              </a:defRPr>
            </a:lvl1pPr>
            <a:lvl2pPr lvl="1"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9pPr>
          </a:lstStyle>
          <a:p>
            <a:r>
              <a:t>xx%</a:t>
            </a:r>
          </a:p>
        </p:txBody>
      </p:sp>
      <p:sp>
        <p:nvSpPr>
          <p:cNvPr id="50" name="Google Shape;50;p12"/>
          <p:cNvSpPr txBox="1">
            <a:spLocks noGrp="1"/>
          </p:cNvSpPr>
          <p:nvPr>
            <p:ph type="ctrTitle" idx="7"/>
          </p:nvPr>
        </p:nvSpPr>
        <p:spPr>
          <a:xfrm>
            <a:off x="7937645" y="4647880"/>
            <a:ext cx="3288000" cy="12012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b="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r>
              <a:rPr lang="en-US"/>
              <a:t>Click to edit Master title style</a:t>
            </a:r>
            <a:endParaRPr/>
          </a:p>
        </p:txBody>
      </p:sp>
      <p:sp>
        <p:nvSpPr>
          <p:cNvPr id="51" name="Google Shape;51;p12"/>
          <p:cNvSpPr txBox="1">
            <a:spLocks noGrp="1"/>
          </p:cNvSpPr>
          <p:nvPr>
            <p:ph type="title" idx="8" hasCustomPrompt="1"/>
          </p:nvPr>
        </p:nvSpPr>
        <p:spPr>
          <a:xfrm>
            <a:off x="6336337" y="4592075"/>
            <a:ext cx="1497600" cy="12012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Clr>
                <a:schemeClr val="dk1"/>
              </a:buClr>
              <a:buSzPts val="3600"/>
              <a:buNone/>
              <a:defRPr sz="8000" b="0">
                <a:solidFill>
                  <a:schemeClr val="dk1"/>
                </a:solidFill>
              </a:defRPr>
            </a:lvl1pPr>
            <a:lvl2pPr lvl="1"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chemeClr val="dk1"/>
              </a:buClr>
              <a:buSzPts val="4800"/>
              <a:buFont typeface="Fira Sans Extra Condensed Medium"/>
              <a:buNone/>
              <a:defRPr sz="6400">
                <a:solidFill>
                  <a:schemeClr val="dk1"/>
                </a:solidFill>
                <a:latin typeface="Fira Sans Extra Condensed Medium"/>
                <a:ea typeface="Fira Sans Extra Condensed Medium"/>
                <a:cs typeface="Fira Sans Extra Condensed Medium"/>
                <a:sym typeface="Fira Sans Extra Condensed Medium"/>
              </a:defRPr>
            </a:lvl9pPr>
          </a:lstStyle>
          <a:p>
            <a:r>
              <a:t>xx%</a:t>
            </a:r>
          </a:p>
        </p:txBody>
      </p:sp>
    </p:spTree>
    <p:extLst>
      <p:ext uri="{BB962C8B-B14F-4D97-AF65-F5344CB8AC3E}">
        <p14:creationId xmlns:p14="http://schemas.microsoft.com/office/powerpoint/2010/main" val="3489614838"/>
      </p:ext>
    </p:extLst>
  </p:cSld>
  <p:clrMapOvr>
    <a:masterClrMapping/>
  </p:clrMapOvr>
  <p:hf sldNum="0" hdr="0" ftr="0" dt="0"/>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Title and long list">
  <p:cSld name="Title and long list">
    <p:spTree>
      <p:nvGrpSpPr>
        <p:cNvPr id="1" name="Shape 52"/>
        <p:cNvGrpSpPr/>
        <p:nvPr/>
      </p:nvGrpSpPr>
      <p:grpSpPr>
        <a:xfrm>
          <a:off x="0" y="0"/>
          <a:ext cx="0" cy="0"/>
          <a:chOff x="0" y="0"/>
          <a:chExt cx="0" cy="0"/>
        </a:xfrm>
      </p:grpSpPr>
      <p:sp>
        <p:nvSpPr>
          <p:cNvPr id="53" name="Google Shape;53;p13"/>
          <p:cNvSpPr txBox="1">
            <a:spLocks noGrp="1"/>
          </p:cNvSpPr>
          <p:nvPr>
            <p:ph type="body" idx="1"/>
          </p:nvPr>
        </p:nvSpPr>
        <p:spPr>
          <a:xfrm>
            <a:off x="817767" y="1458735"/>
            <a:ext cx="10308000" cy="4861600"/>
          </a:xfrm>
          <a:prstGeom prst="rect">
            <a:avLst/>
          </a:prstGeom>
        </p:spPr>
        <p:txBody>
          <a:bodyPr spcFirstLastPara="1" wrap="square" lIns="91425" tIns="91425" rIns="91425" bIns="91425" anchor="t" anchorCtr="0">
            <a:noAutofit/>
          </a:bodyPr>
          <a:lstStyle>
            <a:lvl1pPr marL="609585" lvl="0" indent="-397923" rtl="0">
              <a:lnSpc>
                <a:spcPct val="100000"/>
              </a:lnSpc>
              <a:spcBef>
                <a:spcPts val="0"/>
              </a:spcBef>
              <a:spcAft>
                <a:spcPts val="0"/>
              </a:spcAft>
              <a:buClr>
                <a:srgbClr val="908269"/>
              </a:buClr>
              <a:buSzPts val="1100"/>
              <a:buFont typeface="Livvic Medium"/>
              <a:buAutoNum type="arabicPeriod"/>
              <a:defRPr sz="1600"/>
            </a:lvl1pPr>
            <a:lvl2pPr marL="1219170" lvl="1" indent="-397923" rtl="0">
              <a:spcBef>
                <a:spcPts val="2133"/>
              </a:spcBef>
              <a:spcAft>
                <a:spcPts val="0"/>
              </a:spcAft>
              <a:buSzPts val="1100"/>
              <a:buFont typeface="Muli"/>
              <a:buAutoNum type="alphaLcPeriod"/>
              <a:defRPr/>
            </a:lvl2pPr>
            <a:lvl3pPr marL="1828754" lvl="2" indent="-397923" rtl="0">
              <a:spcBef>
                <a:spcPts val="2133"/>
              </a:spcBef>
              <a:spcAft>
                <a:spcPts val="0"/>
              </a:spcAft>
              <a:buSzPts val="1100"/>
              <a:buFont typeface="Muli"/>
              <a:buAutoNum type="romanLcPeriod"/>
              <a:defRPr/>
            </a:lvl3pPr>
            <a:lvl4pPr marL="2438339" lvl="3" indent="-397923" rtl="0">
              <a:spcBef>
                <a:spcPts val="2133"/>
              </a:spcBef>
              <a:spcAft>
                <a:spcPts val="0"/>
              </a:spcAft>
              <a:buSzPts val="1100"/>
              <a:buFont typeface="Muli"/>
              <a:buAutoNum type="arabicPeriod"/>
              <a:defRPr/>
            </a:lvl4pPr>
            <a:lvl5pPr marL="3047924" lvl="4" indent="-397923" rtl="0">
              <a:spcBef>
                <a:spcPts val="2133"/>
              </a:spcBef>
              <a:spcAft>
                <a:spcPts val="0"/>
              </a:spcAft>
              <a:buSzPts val="1100"/>
              <a:buFont typeface="Muli"/>
              <a:buAutoNum type="alphaLcPeriod"/>
              <a:defRPr/>
            </a:lvl5pPr>
            <a:lvl6pPr marL="3657509" lvl="5" indent="-397923" rtl="0">
              <a:spcBef>
                <a:spcPts val="2133"/>
              </a:spcBef>
              <a:spcAft>
                <a:spcPts val="0"/>
              </a:spcAft>
              <a:buSzPts val="1100"/>
              <a:buFont typeface="Muli"/>
              <a:buAutoNum type="romanLcPeriod"/>
              <a:defRPr/>
            </a:lvl6pPr>
            <a:lvl7pPr marL="4267093" lvl="6" indent="-397923" rtl="0">
              <a:spcBef>
                <a:spcPts val="2133"/>
              </a:spcBef>
              <a:spcAft>
                <a:spcPts val="0"/>
              </a:spcAft>
              <a:buSzPts val="1100"/>
              <a:buFont typeface="Muli"/>
              <a:buAutoNum type="arabicPeriod"/>
              <a:defRPr/>
            </a:lvl7pPr>
            <a:lvl8pPr marL="4876678" lvl="7" indent="-397923" rtl="0">
              <a:spcBef>
                <a:spcPts val="2133"/>
              </a:spcBef>
              <a:spcAft>
                <a:spcPts val="0"/>
              </a:spcAft>
              <a:buSzPts val="1100"/>
              <a:buFont typeface="Muli"/>
              <a:buAutoNum type="alphaLcPeriod"/>
              <a:defRPr/>
            </a:lvl8pPr>
            <a:lvl9pPr marL="5486263" lvl="8" indent="-397923" rtl="0">
              <a:spcBef>
                <a:spcPts val="2133"/>
              </a:spcBef>
              <a:spcAft>
                <a:spcPts val="2133"/>
              </a:spcAft>
              <a:buSzPts val="1100"/>
              <a:buFont typeface="Muli"/>
              <a:buAutoNum type="romanLcPeriod"/>
              <a:defRPr/>
            </a:lvl9pPr>
          </a:lstStyle>
          <a:p>
            <a:pPr lvl="0"/>
            <a:r>
              <a:rPr lang="en-US"/>
              <a:t>Click to edit Master text styles</a:t>
            </a:r>
          </a:p>
        </p:txBody>
      </p:sp>
      <p:sp>
        <p:nvSpPr>
          <p:cNvPr id="54" name="Google Shape;54;p13"/>
          <p:cNvSpPr txBox="1">
            <a:spLocks noGrp="1"/>
          </p:cNvSpPr>
          <p:nvPr>
            <p:ph type="ctrTitle"/>
          </p:nvPr>
        </p:nvSpPr>
        <p:spPr>
          <a:xfrm>
            <a:off x="2580733" y="479267"/>
            <a:ext cx="7030800" cy="1292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4000" b="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r>
              <a:rPr lang="en-US"/>
              <a:t>Click to edit Master title style</a:t>
            </a:r>
            <a:endParaRPr/>
          </a:p>
        </p:txBody>
      </p:sp>
    </p:spTree>
    <p:extLst>
      <p:ext uri="{BB962C8B-B14F-4D97-AF65-F5344CB8AC3E}">
        <p14:creationId xmlns:p14="http://schemas.microsoft.com/office/powerpoint/2010/main" val="380422123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Resources">
  <p:cSld name="Resources">
    <p:spTree>
      <p:nvGrpSpPr>
        <p:cNvPr id="1" name="Shape 55"/>
        <p:cNvGrpSpPr/>
        <p:nvPr/>
      </p:nvGrpSpPr>
      <p:grpSpPr>
        <a:xfrm>
          <a:off x="0" y="0"/>
          <a:ext cx="0" cy="0"/>
          <a:chOff x="0" y="0"/>
          <a:chExt cx="0" cy="0"/>
        </a:xfrm>
      </p:grpSpPr>
      <p:sp>
        <p:nvSpPr>
          <p:cNvPr id="56" name="Google Shape;56;p14"/>
          <p:cNvSpPr txBox="1">
            <a:spLocks noGrp="1"/>
          </p:cNvSpPr>
          <p:nvPr>
            <p:ph type="body" idx="1"/>
          </p:nvPr>
        </p:nvSpPr>
        <p:spPr>
          <a:xfrm>
            <a:off x="806955" y="1615933"/>
            <a:ext cx="4580000" cy="4374800"/>
          </a:xfrm>
          <a:prstGeom prst="rect">
            <a:avLst/>
          </a:prstGeom>
        </p:spPr>
        <p:txBody>
          <a:bodyPr spcFirstLastPara="1" wrap="square" lIns="91425" tIns="91425" rIns="91425" bIns="91425" anchor="t" anchorCtr="0">
            <a:noAutofit/>
          </a:bodyPr>
          <a:lstStyle>
            <a:lvl1pPr marL="609585" lvl="0" indent="-372524" rtl="0">
              <a:lnSpc>
                <a:spcPct val="100000"/>
              </a:lnSpc>
              <a:spcBef>
                <a:spcPts val="0"/>
              </a:spcBef>
              <a:spcAft>
                <a:spcPts val="0"/>
              </a:spcAft>
              <a:buSzPts val="800"/>
              <a:buFont typeface="Nunito Light"/>
              <a:buChar char="■"/>
              <a:defRPr/>
            </a:lvl1pPr>
            <a:lvl2pPr marL="1219170" lvl="1" indent="-406390" rtl="0">
              <a:spcBef>
                <a:spcPts val="2133"/>
              </a:spcBef>
              <a:spcAft>
                <a:spcPts val="0"/>
              </a:spcAft>
              <a:buSzPts val="1200"/>
              <a:buFont typeface="Nunito Light"/>
              <a:buChar char="◂"/>
              <a:defRPr/>
            </a:lvl2pPr>
            <a:lvl3pPr marL="1828754" lvl="2" indent="-406390" rtl="0">
              <a:spcBef>
                <a:spcPts val="2133"/>
              </a:spcBef>
              <a:spcAft>
                <a:spcPts val="0"/>
              </a:spcAft>
              <a:buSzPts val="1200"/>
              <a:buFont typeface="Nunito Light"/>
              <a:buChar char="◂"/>
              <a:defRPr/>
            </a:lvl3pPr>
            <a:lvl4pPr marL="2438339" lvl="3" indent="-406390" rtl="0">
              <a:spcBef>
                <a:spcPts val="2133"/>
              </a:spcBef>
              <a:spcAft>
                <a:spcPts val="0"/>
              </a:spcAft>
              <a:buSzPts val="1200"/>
              <a:buFont typeface="Nunito Light"/>
              <a:buChar char="◂"/>
              <a:defRPr/>
            </a:lvl4pPr>
            <a:lvl5pPr marL="3047924" lvl="4" indent="-406390" rtl="0">
              <a:spcBef>
                <a:spcPts val="2133"/>
              </a:spcBef>
              <a:spcAft>
                <a:spcPts val="0"/>
              </a:spcAft>
              <a:buSzPts val="1200"/>
              <a:buFont typeface="Nunito Light"/>
              <a:buChar char="○"/>
              <a:defRPr/>
            </a:lvl5pPr>
            <a:lvl6pPr marL="3657509" lvl="5" indent="-406390" rtl="0">
              <a:spcBef>
                <a:spcPts val="2133"/>
              </a:spcBef>
              <a:spcAft>
                <a:spcPts val="0"/>
              </a:spcAft>
              <a:buSzPts val="1200"/>
              <a:buFont typeface="Nunito Light"/>
              <a:buChar char="■"/>
              <a:defRPr/>
            </a:lvl6pPr>
            <a:lvl7pPr marL="4267093" lvl="6" indent="-406390" rtl="0">
              <a:spcBef>
                <a:spcPts val="2133"/>
              </a:spcBef>
              <a:spcAft>
                <a:spcPts val="0"/>
              </a:spcAft>
              <a:buSzPts val="1200"/>
              <a:buFont typeface="Nunito Light"/>
              <a:buChar char="●"/>
              <a:defRPr/>
            </a:lvl7pPr>
            <a:lvl8pPr marL="4876678" lvl="7" indent="-406390" rtl="0">
              <a:spcBef>
                <a:spcPts val="2133"/>
              </a:spcBef>
              <a:spcAft>
                <a:spcPts val="0"/>
              </a:spcAft>
              <a:buSzPts val="1200"/>
              <a:buFont typeface="Nunito Light"/>
              <a:buChar char="○"/>
              <a:defRPr/>
            </a:lvl8pPr>
            <a:lvl9pPr marL="5486263" lvl="8" indent="-406390" rtl="0">
              <a:spcBef>
                <a:spcPts val="2133"/>
              </a:spcBef>
              <a:spcAft>
                <a:spcPts val="2133"/>
              </a:spcAft>
              <a:buSzPts val="1200"/>
              <a:buFont typeface="Nunito Light"/>
              <a:buChar char="■"/>
              <a:defRPr/>
            </a:lvl9pPr>
          </a:lstStyle>
          <a:p>
            <a:pPr lvl="0"/>
            <a:r>
              <a:rPr lang="en-US"/>
              <a:t>Click to edit Master text styles</a:t>
            </a:r>
          </a:p>
        </p:txBody>
      </p:sp>
      <p:sp>
        <p:nvSpPr>
          <p:cNvPr id="57" name="Google Shape;57;p14"/>
          <p:cNvSpPr txBox="1">
            <a:spLocks noGrp="1"/>
          </p:cNvSpPr>
          <p:nvPr>
            <p:ph type="body" idx="2"/>
          </p:nvPr>
        </p:nvSpPr>
        <p:spPr>
          <a:xfrm>
            <a:off x="6509533" y="1593933"/>
            <a:ext cx="4580000" cy="4418800"/>
          </a:xfrm>
          <a:prstGeom prst="rect">
            <a:avLst/>
          </a:prstGeom>
        </p:spPr>
        <p:txBody>
          <a:bodyPr spcFirstLastPara="1" wrap="square" lIns="91425" tIns="91425" rIns="91425" bIns="91425" anchor="ctr" anchorCtr="0">
            <a:noAutofit/>
          </a:bodyPr>
          <a:lstStyle>
            <a:lvl1pPr marL="609585" lvl="0" indent="-372524" rtl="0">
              <a:lnSpc>
                <a:spcPct val="100000"/>
              </a:lnSpc>
              <a:spcBef>
                <a:spcPts val="400"/>
              </a:spcBef>
              <a:spcAft>
                <a:spcPts val="0"/>
              </a:spcAft>
              <a:buSzPts val="800"/>
              <a:buFont typeface="Nunito Light"/>
              <a:buChar char="■"/>
              <a:defRPr/>
            </a:lvl1pPr>
            <a:lvl2pPr marL="1219170" lvl="1" indent="-406390" rtl="0">
              <a:spcBef>
                <a:spcPts val="0"/>
              </a:spcBef>
              <a:spcAft>
                <a:spcPts val="0"/>
              </a:spcAft>
              <a:buSzPts val="1200"/>
              <a:buFont typeface="Nunito Light"/>
              <a:buChar char="◂"/>
              <a:defRPr/>
            </a:lvl2pPr>
            <a:lvl3pPr marL="1828754" lvl="2" indent="-406390" rtl="0">
              <a:spcBef>
                <a:spcPts val="2133"/>
              </a:spcBef>
              <a:spcAft>
                <a:spcPts val="0"/>
              </a:spcAft>
              <a:buSzPts val="1200"/>
              <a:buFont typeface="Nunito Light"/>
              <a:buChar char="◂"/>
              <a:defRPr/>
            </a:lvl3pPr>
            <a:lvl4pPr marL="2438339" lvl="3" indent="-406390" rtl="0">
              <a:spcBef>
                <a:spcPts val="2133"/>
              </a:spcBef>
              <a:spcAft>
                <a:spcPts val="0"/>
              </a:spcAft>
              <a:buSzPts val="1200"/>
              <a:buFont typeface="Nunito Light"/>
              <a:buChar char="◂"/>
              <a:defRPr/>
            </a:lvl4pPr>
            <a:lvl5pPr marL="3047924" lvl="4" indent="-406390" rtl="0">
              <a:spcBef>
                <a:spcPts val="2133"/>
              </a:spcBef>
              <a:spcAft>
                <a:spcPts val="0"/>
              </a:spcAft>
              <a:buSzPts val="1200"/>
              <a:buFont typeface="Nunito Light"/>
              <a:buChar char="○"/>
              <a:defRPr/>
            </a:lvl5pPr>
            <a:lvl6pPr marL="3657509" lvl="5" indent="-406390" rtl="0">
              <a:spcBef>
                <a:spcPts val="2133"/>
              </a:spcBef>
              <a:spcAft>
                <a:spcPts val="0"/>
              </a:spcAft>
              <a:buSzPts val="1200"/>
              <a:buFont typeface="Nunito Light"/>
              <a:buChar char="■"/>
              <a:defRPr/>
            </a:lvl6pPr>
            <a:lvl7pPr marL="4267093" lvl="6" indent="-406390" rtl="0">
              <a:spcBef>
                <a:spcPts val="2133"/>
              </a:spcBef>
              <a:spcAft>
                <a:spcPts val="0"/>
              </a:spcAft>
              <a:buSzPts val="1200"/>
              <a:buFont typeface="Nunito Light"/>
              <a:buChar char="●"/>
              <a:defRPr/>
            </a:lvl7pPr>
            <a:lvl8pPr marL="4876678" lvl="7" indent="-406390" rtl="0">
              <a:spcBef>
                <a:spcPts val="2133"/>
              </a:spcBef>
              <a:spcAft>
                <a:spcPts val="0"/>
              </a:spcAft>
              <a:buSzPts val="1200"/>
              <a:buFont typeface="Nunito Light"/>
              <a:buChar char="○"/>
              <a:defRPr/>
            </a:lvl8pPr>
            <a:lvl9pPr marL="5486263" lvl="8" indent="-406390" rtl="0">
              <a:spcBef>
                <a:spcPts val="2133"/>
              </a:spcBef>
              <a:spcAft>
                <a:spcPts val="2133"/>
              </a:spcAft>
              <a:buSzPts val="1200"/>
              <a:buFont typeface="Nunito Light"/>
              <a:buChar char="■"/>
              <a:defRPr/>
            </a:lvl9pPr>
          </a:lstStyle>
          <a:p>
            <a:pPr lvl="0"/>
            <a:r>
              <a:rPr lang="en-US"/>
              <a:t>Click to edit Master text styles</a:t>
            </a:r>
          </a:p>
        </p:txBody>
      </p:sp>
      <p:sp>
        <p:nvSpPr>
          <p:cNvPr id="58" name="Google Shape;58;p14"/>
          <p:cNvSpPr txBox="1">
            <a:spLocks noGrp="1"/>
          </p:cNvSpPr>
          <p:nvPr>
            <p:ph type="ctrTitle"/>
          </p:nvPr>
        </p:nvSpPr>
        <p:spPr>
          <a:xfrm>
            <a:off x="2580733" y="479267"/>
            <a:ext cx="7030800" cy="1292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4000" b="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r>
              <a:rPr lang="en-US"/>
              <a:t>Click to edit Master title style</a:t>
            </a:r>
            <a:endParaRPr/>
          </a:p>
        </p:txBody>
      </p:sp>
    </p:spTree>
    <p:extLst>
      <p:ext uri="{BB962C8B-B14F-4D97-AF65-F5344CB8AC3E}">
        <p14:creationId xmlns:p14="http://schemas.microsoft.com/office/powerpoint/2010/main" val="3586566555"/>
      </p:ext>
    </p:extLst>
  </p:cSld>
  <p:clrMapOvr>
    <a:masterClrMapping/>
  </p:clrMapOvr>
  <p:hf sldNum="0" hdr="0" ftr="0" dt="0"/>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59"/>
        <p:cNvGrpSpPr/>
        <p:nvPr/>
      </p:nvGrpSpPr>
      <p:grpSpPr>
        <a:xfrm>
          <a:off x="0" y="0"/>
          <a:ext cx="0" cy="0"/>
          <a:chOff x="0" y="0"/>
          <a:chExt cx="0" cy="0"/>
        </a:xfrm>
      </p:grpSpPr>
      <p:sp>
        <p:nvSpPr>
          <p:cNvPr id="60" name="Google Shape;60;p15"/>
          <p:cNvSpPr txBox="1">
            <a:spLocks noGrp="1"/>
          </p:cNvSpPr>
          <p:nvPr>
            <p:ph type="ctrTitle"/>
          </p:nvPr>
        </p:nvSpPr>
        <p:spPr>
          <a:xfrm>
            <a:off x="3938820" y="3488671"/>
            <a:ext cx="1634400" cy="3044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3"/>
              </a:buClr>
              <a:buSzPts val="1600"/>
              <a:buNone/>
              <a:defRPr sz="3200" b="0"/>
            </a:lvl1pPr>
            <a:lvl2pPr lvl="1" rtl="0">
              <a:spcBef>
                <a:spcPts val="0"/>
              </a:spcBef>
              <a:spcAft>
                <a:spcPts val="0"/>
              </a:spcAft>
              <a:buClr>
                <a:schemeClr val="accent3"/>
              </a:buClr>
              <a:buSzPts val="1600"/>
              <a:buNone/>
              <a:defRPr sz="2133">
                <a:solidFill>
                  <a:schemeClr val="accent3"/>
                </a:solidFill>
              </a:defRPr>
            </a:lvl2pPr>
            <a:lvl3pPr lvl="2" rtl="0">
              <a:spcBef>
                <a:spcPts val="0"/>
              </a:spcBef>
              <a:spcAft>
                <a:spcPts val="0"/>
              </a:spcAft>
              <a:buClr>
                <a:schemeClr val="accent3"/>
              </a:buClr>
              <a:buSzPts val="1600"/>
              <a:buNone/>
              <a:defRPr sz="2133">
                <a:solidFill>
                  <a:schemeClr val="accent3"/>
                </a:solidFill>
              </a:defRPr>
            </a:lvl3pPr>
            <a:lvl4pPr lvl="3" rtl="0">
              <a:spcBef>
                <a:spcPts val="0"/>
              </a:spcBef>
              <a:spcAft>
                <a:spcPts val="0"/>
              </a:spcAft>
              <a:buClr>
                <a:schemeClr val="accent3"/>
              </a:buClr>
              <a:buSzPts val="1600"/>
              <a:buNone/>
              <a:defRPr sz="2133">
                <a:solidFill>
                  <a:schemeClr val="accent3"/>
                </a:solidFill>
              </a:defRPr>
            </a:lvl4pPr>
            <a:lvl5pPr lvl="4" rtl="0">
              <a:spcBef>
                <a:spcPts val="0"/>
              </a:spcBef>
              <a:spcAft>
                <a:spcPts val="0"/>
              </a:spcAft>
              <a:buClr>
                <a:schemeClr val="accent3"/>
              </a:buClr>
              <a:buSzPts val="1600"/>
              <a:buNone/>
              <a:defRPr sz="2133">
                <a:solidFill>
                  <a:schemeClr val="accent3"/>
                </a:solidFill>
              </a:defRPr>
            </a:lvl5pPr>
            <a:lvl6pPr lvl="5" rtl="0">
              <a:spcBef>
                <a:spcPts val="0"/>
              </a:spcBef>
              <a:spcAft>
                <a:spcPts val="0"/>
              </a:spcAft>
              <a:buClr>
                <a:schemeClr val="accent3"/>
              </a:buClr>
              <a:buSzPts val="1600"/>
              <a:buNone/>
              <a:defRPr sz="2133">
                <a:solidFill>
                  <a:schemeClr val="accent3"/>
                </a:solidFill>
              </a:defRPr>
            </a:lvl6pPr>
            <a:lvl7pPr lvl="6" rtl="0">
              <a:spcBef>
                <a:spcPts val="0"/>
              </a:spcBef>
              <a:spcAft>
                <a:spcPts val="0"/>
              </a:spcAft>
              <a:buClr>
                <a:schemeClr val="accent3"/>
              </a:buClr>
              <a:buSzPts val="1600"/>
              <a:buNone/>
              <a:defRPr sz="2133">
                <a:solidFill>
                  <a:schemeClr val="accent3"/>
                </a:solidFill>
              </a:defRPr>
            </a:lvl7pPr>
            <a:lvl8pPr lvl="7" rtl="0">
              <a:spcBef>
                <a:spcPts val="0"/>
              </a:spcBef>
              <a:spcAft>
                <a:spcPts val="0"/>
              </a:spcAft>
              <a:buClr>
                <a:schemeClr val="accent3"/>
              </a:buClr>
              <a:buSzPts val="1600"/>
              <a:buNone/>
              <a:defRPr sz="2133">
                <a:solidFill>
                  <a:schemeClr val="accent3"/>
                </a:solidFill>
              </a:defRPr>
            </a:lvl8pPr>
            <a:lvl9pPr lvl="8" rtl="0">
              <a:spcBef>
                <a:spcPts val="0"/>
              </a:spcBef>
              <a:spcAft>
                <a:spcPts val="0"/>
              </a:spcAft>
              <a:buClr>
                <a:schemeClr val="accent3"/>
              </a:buClr>
              <a:buSzPts val="1600"/>
              <a:buNone/>
              <a:defRPr sz="2133">
                <a:solidFill>
                  <a:schemeClr val="accent3"/>
                </a:solidFill>
              </a:defRPr>
            </a:lvl9pPr>
          </a:lstStyle>
          <a:p>
            <a:r>
              <a:rPr lang="en-US"/>
              <a:t>Click to edit Master title style</a:t>
            </a:r>
            <a:endParaRPr/>
          </a:p>
        </p:txBody>
      </p:sp>
      <p:sp>
        <p:nvSpPr>
          <p:cNvPr id="61" name="Google Shape;61;p15"/>
          <p:cNvSpPr txBox="1">
            <a:spLocks noGrp="1"/>
          </p:cNvSpPr>
          <p:nvPr>
            <p:ph type="subTitle" idx="1"/>
          </p:nvPr>
        </p:nvSpPr>
        <p:spPr>
          <a:xfrm>
            <a:off x="3489820" y="3716163"/>
            <a:ext cx="2532400" cy="770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867">
                <a:latin typeface="Livvic"/>
                <a:ea typeface="Livvic"/>
                <a:cs typeface="Livvic"/>
                <a:sym typeface="Livvic"/>
              </a:defRPr>
            </a:lvl1pPr>
            <a:lvl2pPr lvl="1" algn="ctr" rtl="0">
              <a:lnSpc>
                <a:spcPct val="100000"/>
              </a:lnSpc>
              <a:spcBef>
                <a:spcPts val="2133"/>
              </a:spcBef>
              <a:spcAft>
                <a:spcPts val="0"/>
              </a:spcAft>
              <a:buNone/>
              <a:defRPr sz="1867">
                <a:latin typeface="Livvic"/>
                <a:ea typeface="Livvic"/>
                <a:cs typeface="Livvic"/>
                <a:sym typeface="Livvic"/>
              </a:defRPr>
            </a:lvl2pPr>
            <a:lvl3pPr lvl="2" algn="ctr" rtl="0">
              <a:lnSpc>
                <a:spcPct val="100000"/>
              </a:lnSpc>
              <a:spcBef>
                <a:spcPts val="2133"/>
              </a:spcBef>
              <a:spcAft>
                <a:spcPts val="0"/>
              </a:spcAft>
              <a:buNone/>
              <a:defRPr sz="1867">
                <a:latin typeface="Livvic"/>
                <a:ea typeface="Livvic"/>
                <a:cs typeface="Livvic"/>
                <a:sym typeface="Livvic"/>
              </a:defRPr>
            </a:lvl3pPr>
            <a:lvl4pPr lvl="3" algn="ctr" rtl="0">
              <a:lnSpc>
                <a:spcPct val="100000"/>
              </a:lnSpc>
              <a:spcBef>
                <a:spcPts val="2133"/>
              </a:spcBef>
              <a:spcAft>
                <a:spcPts val="0"/>
              </a:spcAft>
              <a:buNone/>
              <a:defRPr sz="1867">
                <a:latin typeface="Livvic"/>
                <a:ea typeface="Livvic"/>
                <a:cs typeface="Livvic"/>
                <a:sym typeface="Livvic"/>
              </a:defRPr>
            </a:lvl4pPr>
            <a:lvl5pPr lvl="4" algn="ctr" rtl="0">
              <a:lnSpc>
                <a:spcPct val="100000"/>
              </a:lnSpc>
              <a:spcBef>
                <a:spcPts val="2133"/>
              </a:spcBef>
              <a:spcAft>
                <a:spcPts val="0"/>
              </a:spcAft>
              <a:buNone/>
              <a:defRPr sz="1867">
                <a:latin typeface="Livvic"/>
                <a:ea typeface="Livvic"/>
                <a:cs typeface="Livvic"/>
                <a:sym typeface="Livvic"/>
              </a:defRPr>
            </a:lvl5pPr>
            <a:lvl6pPr lvl="5" algn="ctr" rtl="0">
              <a:lnSpc>
                <a:spcPct val="100000"/>
              </a:lnSpc>
              <a:spcBef>
                <a:spcPts val="2133"/>
              </a:spcBef>
              <a:spcAft>
                <a:spcPts val="0"/>
              </a:spcAft>
              <a:buNone/>
              <a:defRPr sz="1867">
                <a:latin typeface="Livvic"/>
                <a:ea typeface="Livvic"/>
                <a:cs typeface="Livvic"/>
                <a:sym typeface="Livvic"/>
              </a:defRPr>
            </a:lvl6pPr>
            <a:lvl7pPr lvl="6" algn="ctr" rtl="0">
              <a:lnSpc>
                <a:spcPct val="100000"/>
              </a:lnSpc>
              <a:spcBef>
                <a:spcPts val="2133"/>
              </a:spcBef>
              <a:spcAft>
                <a:spcPts val="0"/>
              </a:spcAft>
              <a:buNone/>
              <a:defRPr sz="1867">
                <a:latin typeface="Livvic"/>
                <a:ea typeface="Livvic"/>
                <a:cs typeface="Livvic"/>
                <a:sym typeface="Livvic"/>
              </a:defRPr>
            </a:lvl7pPr>
            <a:lvl8pPr lvl="7" algn="ctr" rtl="0">
              <a:lnSpc>
                <a:spcPct val="100000"/>
              </a:lnSpc>
              <a:spcBef>
                <a:spcPts val="2133"/>
              </a:spcBef>
              <a:spcAft>
                <a:spcPts val="0"/>
              </a:spcAft>
              <a:buNone/>
              <a:defRPr sz="1867">
                <a:latin typeface="Livvic"/>
                <a:ea typeface="Livvic"/>
                <a:cs typeface="Livvic"/>
                <a:sym typeface="Livvic"/>
              </a:defRPr>
            </a:lvl8pPr>
            <a:lvl9pPr lvl="8" algn="ctr" rtl="0">
              <a:lnSpc>
                <a:spcPct val="100000"/>
              </a:lnSpc>
              <a:spcBef>
                <a:spcPts val="2133"/>
              </a:spcBef>
              <a:spcAft>
                <a:spcPts val="2133"/>
              </a:spcAft>
              <a:buNone/>
              <a:defRPr sz="1867">
                <a:latin typeface="Livvic"/>
                <a:ea typeface="Livvic"/>
                <a:cs typeface="Livvic"/>
                <a:sym typeface="Livvic"/>
              </a:defRPr>
            </a:lvl9pPr>
          </a:lstStyle>
          <a:p>
            <a:r>
              <a:rPr lang="en-US"/>
              <a:t>Click to edit Master subtitle style</a:t>
            </a:r>
            <a:endParaRPr/>
          </a:p>
        </p:txBody>
      </p:sp>
      <p:sp>
        <p:nvSpPr>
          <p:cNvPr id="62" name="Google Shape;62;p15"/>
          <p:cNvSpPr txBox="1">
            <a:spLocks noGrp="1"/>
          </p:cNvSpPr>
          <p:nvPr>
            <p:ph type="ctrTitle" idx="2"/>
          </p:nvPr>
        </p:nvSpPr>
        <p:spPr>
          <a:xfrm>
            <a:off x="8766831" y="3453871"/>
            <a:ext cx="2322400" cy="339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3"/>
              </a:buClr>
              <a:buSzPts val="1600"/>
              <a:buNone/>
              <a:defRPr sz="3200" b="0"/>
            </a:lvl1pPr>
            <a:lvl2pPr lvl="1" rtl="0">
              <a:spcBef>
                <a:spcPts val="0"/>
              </a:spcBef>
              <a:spcAft>
                <a:spcPts val="0"/>
              </a:spcAft>
              <a:buClr>
                <a:schemeClr val="accent3"/>
              </a:buClr>
              <a:buSzPts val="1600"/>
              <a:buNone/>
              <a:defRPr sz="2133">
                <a:solidFill>
                  <a:schemeClr val="accent3"/>
                </a:solidFill>
              </a:defRPr>
            </a:lvl2pPr>
            <a:lvl3pPr lvl="2" rtl="0">
              <a:spcBef>
                <a:spcPts val="0"/>
              </a:spcBef>
              <a:spcAft>
                <a:spcPts val="0"/>
              </a:spcAft>
              <a:buClr>
                <a:schemeClr val="accent3"/>
              </a:buClr>
              <a:buSzPts val="1600"/>
              <a:buNone/>
              <a:defRPr sz="2133">
                <a:solidFill>
                  <a:schemeClr val="accent3"/>
                </a:solidFill>
              </a:defRPr>
            </a:lvl3pPr>
            <a:lvl4pPr lvl="3" rtl="0">
              <a:spcBef>
                <a:spcPts val="0"/>
              </a:spcBef>
              <a:spcAft>
                <a:spcPts val="0"/>
              </a:spcAft>
              <a:buClr>
                <a:schemeClr val="accent3"/>
              </a:buClr>
              <a:buSzPts val="1600"/>
              <a:buNone/>
              <a:defRPr sz="2133">
                <a:solidFill>
                  <a:schemeClr val="accent3"/>
                </a:solidFill>
              </a:defRPr>
            </a:lvl4pPr>
            <a:lvl5pPr lvl="4" rtl="0">
              <a:spcBef>
                <a:spcPts val="0"/>
              </a:spcBef>
              <a:spcAft>
                <a:spcPts val="0"/>
              </a:spcAft>
              <a:buClr>
                <a:schemeClr val="accent3"/>
              </a:buClr>
              <a:buSzPts val="1600"/>
              <a:buNone/>
              <a:defRPr sz="2133">
                <a:solidFill>
                  <a:schemeClr val="accent3"/>
                </a:solidFill>
              </a:defRPr>
            </a:lvl5pPr>
            <a:lvl6pPr lvl="5" rtl="0">
              <a:spcBef>
                <a:spcPts val="0"/>
              </a:spcBef>
              <a:spcAft>
                <a:spcPts val="0"/>
              </a:spcAft>
              <a:buClr>
                <a:schemeClr val="accent3"/>
              </a:buClr>
              <a:buSzPts val="1600"/>
              <a:buNone/>
              <a:defRPr sz="2133">
                <a:solidFill>
                  <a:schemeClr val="accent3"/>
                </a:solidFill>
              </a:defRPr>
            </a:lvl6pPr>
            <a:lvl7pPr lvl="6" rtl="0">
              <a:spcBef>
                <a:spcPts val="0"/>
              </a:spcBef>
              <a:spcAft>
                <a:spcPts val="0"/>
              </a:spcAft>
              <a:buClr>
                <a:schemeClr val="accent3"/>
              </a:buClr>
              <a:buSzPts val="1600"/>
              <a:buNone/>
              <a:defRPr sz="2133">
                <a:solidFill>
                  <a:schemeClr val="accent3"/>
                </a:solidFill>
              </a:defRPr>
            </a:lvl7pPr>
            <a:lvl8pPr lvl="7" rtl="0">
              <a:spcBef>
                <a:spcPts val="0"/>
              </a:spcBef>
              <a:spcAft>
                <a:spcPts val="0"/>
              </a:spcAft>
              <a:buClr>
                <a:schemeClr val="accent3"/>
              </a:buClr>
              <a:buSzPts val="1600"/>
              <a:buNone/>
              <a:defRPr sz="2133">
                <a:solidFill>
                  <a:schemeClr val="accent3"/>
                </a:solidFill>
              </a:defRPr>
            </a:lvl8pPr>
            <a:lvl9pPr lvl="8" rtl="0">
              <a:spcBef>
                <a:spcPts val="0"/>
              </a:spcBef>
              <a:spcAft>
                <a:spcPts val="0"/>
              </a:spcAft>
              <a:buClr>
                <a:schemeClr val="accent3"/>
              </a:buClr>
              <a:buSzPts val="1600"/>
              <a:buNone/>
              <a:defRPr sz="2133">
                <a:solidFill>
                  <a:schemeClr val="accent3"/>
                </a:solidFill>
              </a:defRPr>
            </a:lvl9pPr>
          </a:lstStyle>
          <a:p>
            <a:r>
              <a:rPr lang="en-US"/>
              <a:t>Click to edit Master title style</a:t>
            </a:r>
            <a:endParaRPr/>
          </a:p>
        </p:txBody>
      </p:sp>
      <p:sp>
        <p:nvSpPr>
          <p:cNvPr id="63" name="Google Shape;63;p15"/>
          <p:cNvSpPr txBox="1">
            <a:spLocks noGrp="1"/>
          </p:cNvSpPr>
          <p:nvPr>
            <p:ph type="subTitle" idx="3"/>
          </p:nvPr>
        </p:nvSpPr>
        <p:spPr>
          <a:xfrm>
            <a:off x="8661831" y="3716163"/>
            <a:ext cx="2532400" cy="103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867">
                <a:latin typeface="Livvic"/>
                <a:ea typeface="Livvic"/>
                <a:cs typeface="Livvic"/>
                <a:sym typeface="Livvic"/>
              </a:defRPr>
            </a:lvl1pPr>
            <a:lvl2pPr lvl="1" algn="ctr" rtl="0">
              <a:lnSpc>
                <a:spcPct val="100000"/>
              </a:lnSpc>
              <a:spcBef>
                <a:spcPts val="2133"/>
              </a:spcBef>
              <a:spcAft>
                <a:spcPts val="0"/>
              </a:spcAft>
              <a:buNone/>
              <a:defRPr sz="1867">
                <a:latin typeface="Livvic"/>
                <a:ea typeface="Livvic"/>
                <a:cs typeface="Livvic"/>
                <a:sym typeface="Livvic"/>
              </a:defRPr>
            </a:lvl2pPr>
            <a:lvl3pPr lvl="2" algn="ctr" rtl="0">
              <a:lnSpc>
                <a:spcPct val="100000"/>
              </a:lnSpc>
              <a:spcBef>
                <a:spcPts val="2133"/>
              </a:spcBef>
              <a:spcAft>
                <a:spcPts val="0"/>
              </a:spcAft>
              <a:buNone/>
              <a:defRPr sz="1867">
                <a:latin typeface="Livvic"/>
                <a:ea typeface="Livvic"/>
                <a:cs typeface="Livvic"/>
                <a:sym typeface="Livvic"/>
              </a:defRPr>
            </a:lvl3pPr>
            <a:lvl4pPr lvl="3" algn="ctr" rtl="0">
              <a:lnSpc>
                <a:spcPct val="100000"/>
              </a:lnSpc>
              <a:spcBef>
                <a:spcPts val="2133"/>
              </a:spcBef>
              <a:spcAft>
                <a:spcPts val="0"/>
              </a:spcAft>
              <a:buNone/>
              <a:defRPr sz="1867">
                <a:latin typeface="Livvic"/>
                <a:ea typeface="Livvic"/>
                <a:cs typeface="Livvic"/>
                <a:sym typeface="Livvic"/>
              </a:defRPr>
            </a:lvl4pPr>
            <a:lvl5pPr lvl="4" algn="ctr" rtl="0">
              <a:lnSpc>
                <a:spcPct val="100000"/>
              </a:lnSpc>
              <a:spcBef>
                <a:spcPts val="2133"/>
              </a:spcBef>
              <a:spcAft>
                <a:spcPts val="0"/>
              </a:spcAft>
              <a:buNone/>
              <a:defRPr sz="1867">
                <a:latin typeface="Livvic"/>
                <a:ea typeface="Livvic"/>
                <a:cs typeface="Livvic"/>
                <a:sym typeface="Livvic"/>
              </a:defRPr>
            </a:lvl5pPr>
            <a:lvl6pPr lvl="5" algn="ctr" rtl="0">
              <a:lnSpc>
                <a:spcPct val="100000"/>
              </a:lnSpc>
              <a:spcBef>
                <a:spcPts val="2133"/>
              </a:spcBef>
              <a:spcAft>
                <a:spcPts val="0"/>
              </a:spcAft>
              <a:buNone/>
              <a:defRPr sz="1867">
                <a:latin typeface="Livvic"/>
                <a:ea typeface="Livvic"/>
                <a:cs typeface="Livvic"/>
                <a:sym typeface="Livvic"/>
              </a:defRPr>
            </a:lvl6pPr>
            <a:lvl7pPr lvl="6" algn="ctr" rtl="0">
              <a:lnSpc>
                <a:spcPct val="100000"/>
              </a:lnSpc>
              <a:spcBef>
                <a:spcPts val="2133"/>
              </a:spcBef>
              <a:spcAft>
                <a:spcPts val="0"/>
              </a:spcAft>
              <a:buNone/>
              <a:defRPr sz="1867">
                <a:latin typeface="Livvic"/>
                <a:ea typeface="Livvic"/>
                <a:cs typeface="Livvic"/>
                <a:sym typeface="Livvic"/>
              </a:defRPr>
            </a:lvl7pPr>
            <a:lvl8pPr lvl="7" algn="ctr" rtl="0">
              <a:lnSpc>
                <a:spcPct val="100000"/>
              </a:lnSpc>
              <a:spcBef>
                <a:spcPts val="2133"/>
              </a:spcBef>
              <a:spcAft>
                <a:spcPts val="0"/>
              </a:spcAft>
              <a:buNone/>
              <a:defRPr sz="1867">
                <a:latin typeface="Livvic"/>
                <a:ea typeface="Livvic"/>
                <a:cs typeface="Livvic"/>
                <a:sym typeface="Livvic"/>
              </a:defRPr>
            </a:lvl8pPr>
            <a:lvl9pPr lvl="8" algn="ctr" rtl="0">
              <a:lnSpc>
                <a:spcPct val="100000"/>
              </a:lnSpc>
              <a:spcBef>
                <a:spcPts val="2133"/>
              </a:spcBef>
              <a:spcAft>
                <a:spcPts val="2133"/>
              </a:spcAft>
              <a:buNone/>
              <a:defRPr sz="1867">
                <a:latin typeface="Livvic"/>
                <a:ea typeface="Livvic"/>
                <a:cs typeface="Livvic"/>
                <a:sym typeface="Livvic"/>
              </a:defRPr>
            </a:lvl9pPr>
          </a:lstStyle>
          <a:p>
            <a:r>
              <a:rPr lang="en-US"/>
              <a:t>Click to edit Master subtitle style</a:t>
            </a:r>
            <a:endParaRPr/>
          </a:p>
        </p:txBody>
      </p:sp>
      <p:sp>
        <p:nvSpPr>
          <p:cNvPr id="64" name="Google Shape;64;p15"/>
          <p:cNvSpPr txBox="1">
            <a:spLocks noGrp="1"/>
          </p:cNvSpPr>
          <p:nvPr>
            <p:ph type="ctrTitle" idx="4"/>
          </p:nvPr>
        </p:nvSpPr>
        <p:spPr>
          <a:xfrm>
            <a:off x="1079369" y="3488671"/>
            <a:ext cx="2425600" cy="3044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3"/>
              </a:buClr>
              <a:buSzPts val="1600"/>
              <a:buNone/>
              <a:defRPr sz="3200" b="0"/>
            </a:lvl1pPr>
            <a:lvl2pPr lvl="1" rtl="0">
              <a:spcBef>
                <a:spcPts val="0"/>
              </a:spcBef>
              <a:spcAft>
                <a:spcPts val="0"/>
              </a:spcAft>
              <a:buClr>
                <a:schemeClr val="accent3"/>
              </a:buClr>
              <a:buSzPts val="1600"/>
              <a:buNone/>
              <a:defRPr sz="2133">
                <a:solidFill>
                  <a:schemeClr val="accent3"/>
                </a:solidFill>
              </a:defRPr>
            </a:lvl2pPr>
            <a:lvl3pPr lvl="2" rtl="0">
              <a:spcBef>
                <a:spcPts val="0"/>
              </a:spcBef>
              <a:spcAft>
                <a:spcPts val="0"/>
              </a:spcAft>
              <a:buClr>
                <a:schemeClr val="accent3"/>
              </a:buClr>
              <a:buSzPts val="1600"/>
              <a:buNone/>
              <a:defRPr sz="2133">
                <a:solidFill>
                  <a:schemeClr val="accent3"/>
                </a:solidFill>
              </a:defRPr>
            </a:lvl3pPr>
            <a:lvl4pPr lvl="3" rtl="0">
              <a:spcBef>
                <a:spcPts val="0"/>
              </a:spcBef>
              <a:spcAft>
                <a:spcPts val="0"/>
              </a:spcAft>
              <a:buClr>
                <a:schemeClr val="accent3"/>
              </a:buClr>
              <a:buSzPts val="1600"/>
              <a:buNone/>
              <a:defRPr sz="2133">
                <a:solidFill>
                  <a:schemeClr val="accent3"/>
                </a:solidFill>
              </a:defRPr>
            </a:lvl4pPr>
            <a:lvl5pPr lvl="4" rtl="0">
              <a:spcBef>
                <a:spcPts val="0"/>
              </a:spcBef>
              <a:spcAft>
                <a:spcPts val="0"/>
              </a:spcAft>
              <a:buClr>
                <a:schemeClr val="accent3"/>
              </a:buClr>
              <a:buSzPts val="1600"/>
              <a:buNone/>
              <a:defRPr sz="2133">
                <a:solidFill>
                  <a:schemeClr val="accent3"/>
                </a:solidFill>
              </a:defRPr>
            </a:lvl5pPr>
            <a:lvl6pPr lvl="5" rtl="0">
              <a:spcBef>
                <a:spcPts val="0"/>
              </a:spcBef>
              <a:spcAft>
                <a:spcPts val="0"/>
              </a:spcAft>
              <a:buClr>
                <a:schemeClr val="accent3"/>
              </a:buClr>
              <a:buSzPts val="1600"/>
              <a:buNone/>
              <a:defRPr sz="2133">
                <a:solidFill>
                  <a:schemeClr val="accent3"/>
                </a:solidFill>
              </a:defRPr>
            </a:lvl6pPr>
            <a:lvl7pPr lvl="6" rtl="0">
              <a:spcBef>
                <a:spcPts val="0"/>
              </a:spcBef>
              <a:spcAft>
                <a:spcPts val="0"/>
              </a:spcAft>
              <a:buClr>
                <a:schemeClr val="accent3"/>
              </a:buClr>
              <a:buSzPts val="1600"/>
              <a:buNone/>
              <a:defRPr sz="2133">
                <a:solidFill>
                  <a:schemeClr val="accent3"/>
                </a:solidFill>
              </a:defRPr>
            </a:lvl7pPr>
            <a:lvl8pPr lvl="7" rtl="0">
              <a:spcBef>
                <a:spcPts val="0"/>
              </a:spcBef>
              <a:spcAft>
                <a:spcPts val="0"/>
              </a:spcAft>
              <a:buClr>
                <a:schemeClr val="accent3"/>
              </a:buClr>
              <a:buSzPts val="1600"/>
              <a:buNone/>
              <a:defRPr sz="2133">
                <a:solidFill>
                  <a:schemeClr val="accent3"/>
                </a:solidFill>
              </a:defRPr>
            </a:lvl8pPr>
            <a:lvl9pPr lvl="8" rtl="0">
              <a:spcBef>
                <a:spcPts val="0"/>
              </a:spcBef>
              <a:spcAft>
                <a:spcPts val="0"/>
              </a:spcAft>
              <a:buClr>
                <a:schemeClr val="accent3"/>
              </a:buClr>
              <a:buSzPts val="1600"/>
              <a:buNone/>
              <a:defRPr sz="2133">
                <a:solidFill>
                  <a:schemeClr val="accent3"/>
                </a:solidFill>
              </a:defRPr>
            </a:lvl9pPr>
          </a:lstStyle>
          <a:p>
            <a:r>
              <a:rPr lang="en-US"/>
              <a:t>Click to edit Master title style</a:t>
            </a:r>
            <a:endParaRPr/>
          </a:p>
        </p:txBody>
      </p:sp>
      <p:sp>
        <p:nvSpPr>
          <p:cNvPr id="65" name="Google Shape;65;p15"/>
          <p:cNvSpPr txBox="1">
            <a:spLocks noGrp="1"/>
          </p:cNvSpPr>
          <p:nvPr>
            <p:ph type="subTitle" idx="5"/>
          </p:nvPr>
        </p:nvSpPr>
        <p:spPr>
          <a:xfrm>
            <a:off x="1026069" y="3716163"/>
            <a:ext cx="2532400" cy="770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867">
                <a:latin typeface="Livvic"/>
                <a:ea typeface="Livvic"/>
                <a:cs typeface="Livvic"/>
                <a:sym typeface="Livvic"/>
              </a:defRPr>
            </a:lvl1pPr>
            <a:lvl2pPr lvl="1" algn="ctr" rtl="0">
              <a:lnSpc>
                <a:spcPct val="100000"/>
              </a:lnSpc>
              <a:spcBef>
                <a:spcPts val="2133"/>
              </a:spcBef>
              <a:spcAft>
                <a:spcPts val="0"/>
              </a:spcAft>
              <a:buNone/>
              <a:defRPr sz="1867">
                <a:latin typeface="Livvic"/>
                <a:ea typeface="Livvic"/>
                <a:cs typeface="Livvic"/>
                <a:sym typeface="Livvic"/>
              </a:defRPr>
            </a:lvl2pPr>
            <a:lvl3pPr lvl="2" algn="ctr" rtl="0">
              <a:lnSpc>
                <a:spcPct val="100000"/>
              </a:lnSpc>
              <a:spcBef>
                <a:spcPts val="2133"/>
              </a:spcBef>
              <a:spcAft>
                <a:spcPts val="0"/>
              </a:spcAft>
              <a:buNone/>
              <a:defRPr sz="1867">
                <a:latin typeface="Livvic"/>
                <a:ea typeface="Livvic"/>
                <a:cs typeface="Livvic"/>
                <a:sym typeface="Livvic"/>
              </a:defRPr>
            </a:lvl3pPr>
            <a:lvl4pPr lvl="3" algn="ctr" rtl="0">
              <a:lnSpc>
                <a:spcPct val="100000"/>
              </a:lnSpc>
              <a:spcBef>
                <a:spcPts val="2133"/>
              </a:spcBef>
              <a:spcAft>
                <a:spcPts val="0"/>
              </a:spcAft>
              <a:buNone/>
              <a:defRPr sz="1867">
                <a:latin typeface="Livvic"/>
                <a:ea typeface="Livvic"/>
                <a:cs typeface="Livvic"/>
                <a:sym typeface="Livvic"/>
              </a:defRPr>
            </a:lvl4pPr>
            <a:lvl5pPr lvl="4" algn="ctr" rtl="0">
              <a:lnSpc>
                <a:spcPct val="100000"/>
              </a:lnSpc>
              <a:spcBef>
                <a:spcPts val="2133"/>
              </a:spcBef>
              <a:spcAft>
                <a:spcPts val="0"/>
              </a:spcAft>
              <a:buNone/>
              <a:defRPr sz="1867">
                <a:latin typeface="Livvic"/>
                <a:ea typeface="Livvic"/>
                <a:cs typeface="Livvic"/>
                <a:sym typeface="Livvic"/>
              </a:defRPr>
            </a:lvl5pPr>
            <a:lvl6pPr lvl="5" algn="ctr" rtl="0">
              <a:lnSpc>
                <a:spcPct val="100000"/>
              </a:lnSpc>
              <a:spcBef>
                <a:spcPts val="2133"/>
              </a:spcBef>
              <a:spcAft>
                <a:spcPts val="0"/>
              </a:spcAft>
              <a:buNone/>
              <a:defRPr sz="1867">
                <a:latin typeface="Livvic"/>
                <a:ea typeface="Livvic"/>
                <a:cs typeface="Livvic"/>
                <a:sym typeface="Livvic"/>
              </a:defRPr>
            </a:lvl6pPr>
            <a:lvl7pPr lvl="6" algn="ctr" rtl="0">
              <a:lnSpc>
                <a:spcPct val="100000"/>
              </a:lnSpc>
              <a:spcBef>
                <a:spcPts val="2133"/>
              </a:spcBef>
              <a:spcAft>
                <a:spcPts val="0"/>
              </a:spcAft>
              <a:buNone/>
              <a:defRPr sz="1867">
                <a:latin typeface="Livvic"/>
                <a:ea typeface="Livvic"/>
                <a:cs typeface="Livvic"/>
                <a:sym typeface="Livvic"/>
              </a:defRPr>
            </a:lvl7pPr>
            <a:lvl8pPr lvl="7" algn="ctr" rtl="0">
              <a:lnSpc>
                <a:spcPct val="100000"/>
              </a:lnSpc>
              <a:spcBef>
                <a:spcPts val="2133"/>
              </a:spcBef>
              <a:spcAft>
                <a:spcPts val="0"/>
              </a:spcAft>
              <a:buNone/>
              <a:defRPr sz="1867">
                <a:latin typeface="Livvic"/>
                <a:ea typeface="Livvic"/>
                <a:cs typeface="Livvic"/>
                <a:sym typeface="Livvic"/>
              </a:defRPr>
            </a:lvl8pPr>
            <a:lvl9pPr lvl="8" algn="ctr" rtl="0">
              <a:lnSpc>
                <a:spcPct val="100000"/>
              </a:lnSpc>
              <a:spcBef>
                <a:spcPts val="2133"/>
              </a:spcBef>
              <a:spcAft>
                <a:spcPts val="2133"/>
              </a:spcAft>
              <a:buNone/>
              <a:defRPr sz="1867">
                <a:latin typeface="Livvic"/>
                <a:ea typeface="Livvic"/>
                <a:cs typeface="Livvic"/>
                <a:sym typeface="Livvic"/>
              </a:defRPr>
            </a:lvl9pPr>
          </a:lstStyle>
          <a:p>
            <a:r>
              <a:rPr lang="en-US"/>
              <a:t>Click to edit Master subtitle style</a:t>
            </a:r>
            <a:endParaRPr/>
          </a:p>
        </p:txBody>
      </p:sp>
      <p:sp>
        <p:nvSpPr>
          <p:cNvPr id="66" name="Google Shape;66;p15"/>
          <p:cNvSpPr txBox="1">
            <a:spLocks noGrp="1"/>
          </p:cNvSpPr>
          <p:nvPr>
            <p:ph type="ctrTitle" idx="6"/>
          </p:nvPr>
        </p:nvSpPr>
        <p:spPr>
          <a:xfrm>
            <a:off x="6298631" y="3453871"/>
            <a:ext cx="1967600" cy="339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3"/>
              </a:buClr>
              <a:buSzPts val="1600"/>
              <a:buNone/>
              <a:defRPr sz="3200" b="0"/>
            </a:lvl1pPr>
            <a:lvl2pPr lvl="1" rtl="0">
              <a:spcBef>
                <a:spcPts val="0"/>
              </a:spcBef>
              <a:spcAft>
                <a:spcPts val="0"/>
              </a:spcAft>
              <a:buClr>
                <a:schemeClr val="accent3"/>
              </a:buClr>
              <a:buSzPts val="1600"/>
              <a:buNone/>
              <a:defRPr sz="2133">
                <a:solidFill>
                  <a:schemeClr val="accent3"/>
                </a:solidFill>
              </a:defRPr>
            </a:lvl2pPr>
            <a:lvl3pPr lvl="2" rtl="0">
              <a:spcBef>
                <a:spcPts val="0"/>
              </a:spcBef>
              <a:spcAft>
                <a:spcPts val="0"/>
              </a:spcAft>
              <a:buClr>
                <a:schemeClr val="accent3"/>
              </a:buClr>
              <a:buSzPts val="1600"/>
              <a:buNone/>
              <a:defRPr sz="2133">
                <a:solidFill>
                  <a:schemeClr val="accent3"/>
                </a:solidFill>
              </a:defRPr>
            </a:lvl3pPr>
            <a:lvl4pPr lvl="3" rtl="0">
              <a:spcBef>
                <a:spcPts val="0"/>
              </a:spcBef>
              <a:spcAft>
                <a:spcPts val="0"/>
              </a:spcAft>
              <a:buClr>
                <a:schemeClr val="accent3"/>
              </a:buClr>
              <a:buSzPts val="1600"/>
              <a:buNone/>
              <a:defRPr sz="2133">
                <a:solidFill>
                  <a:schemeClr val="accent3"/>
                </a:solidFill>
              </a:defRPr>
            </a:lvl4pPr>
            <a:lvl5pPr lvl="4" rtl="0">
              <a:spcBef>
                <a:spcPts val="0"/>
              </a:spcBef>
              <a:spcAft>
                <a:spcPts val="0"/>
              </a:spcAft>
              <a:buClr>
                <a:schemeClr val="accent3"/>
              </a:buClr>
              <a:buSzPts val="1600"/>
              <a:buNone/>
              <a:defRPr sz="2133">
                <a:solidFill>
                  <a:schemeClr val="accent3"/>
                </a:solidFill>
              </a:defRPr>
            </a:lvl5pPr>
            <a:lvl6pPr lvl="5" rtl="0">
              <a:spcBef>
                <a:spcPts val="0"/>
              </a:spcBef>
              <a:spcAft>
                <a:spcPts val="0"/>
              </a:spcAft>
              <a:buClr>
                <a:schemeClr val="accent3"/>
              </a:buClr>
              <a:buSzPts val="1600"/>
              <a:buNone/>
              <a:defRPr sz="2133">
                <a:solidFill>
                  <a:schemeClr val="accent3"/>
                </a:solidFill>
              </a:defRPr>
            </a:lvl6pPr>
            <a:lvl7pPr lvl="6" rtl="0">
              <a:spcBef>
                <a:spcPts val="0"/>
              </a:spcBef>
              <a:spcAft>
                <a:spcPts val="0"/>
              </a:spcAft>
              <a:buClr>
                <a:schemeClr val="accent3"/>
              </a:buClr>
              <a:buSzPts val="1600"/>
              <a:buNone/>
              <a:defRPr sz="2133">
                <a:solidFill>
                  <a:schemeClr val="accent3"/>
                </a:solidFill>
              </a:defRPr>
            </a:lvl7pPr>
            <a:lvl8pPr lvl="7" rtl="0">
              <a:spcBef>
                <a:spcPts val="0"/>
              </a:spcBef>
              <a:spcAft>
                <a:spcPts val="0"/>
              </a:spcAft>
              <a:buClr>
                <a:schemeClr val="accent3"/>
              </a:buClr>
              <a:buSzPts val="1600"/>
              <a:buNone/>
              <a:defRPr sz="2133">
                <a:solidFill>
                  <a:schemeClr val="accent3"/>
                </a:solidFill>
              </a:defRPr>
            </a:lvl8pPr>
            <a:lvl9pPr lvl="8" rtl="0">
              <a:spcBef>
                <a:spcPts val="0"/>
              </a:spcBef>
              <a:spcAft>
                <a:spcPts val="0"/>
              </a:spcAft>
              <a:buClr>
                <a:schemeClr val="accent3"/>
              </a:buClr>
              <a:buSzPts val="1600"/>
              <a:buNone/>
              <a:defRPr sz="2133">
                <a:solidFill>
                  <a:schemeClr val="accent3"/>
                </a:solidFill>
              </a:defRPr>
            </a:lvl9pPr>
          </a:lstStyle>
          <a:p>
            <a:r>
              <a:rPr lang="en-US"/>
              <a:t>Click to edit Master title style</a:t>
            </a:r>
            <a:endParaRPr/>
          </a:p>
        </p:txBody>
      </p:sp>
      <p:sp>
        <p:nvSpPr>
          <p:cNvPr id="67" name="Google Shape;67;p15"/>
          <p:cNvSpPr txBox="1">
            <a:spLocks noGrp="1"/>
          </p:cNvSpPr>
          <p:nvPr>
            <p:ph type="subTitle" idx="7"/>
          </p:nvPr>
        </p:nvSpPr>
        <p:spPr>
          <a:xfrm>
            <a:off x="6016231" y="3716163"/>
            <a:ext cx="2532400" cy="103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867">
                <a:latin typeface="Livvic"/>
                <a:ea typeface="Livvic"/>
                <a:cs typeface="Livvic"/>
                <a:sym typeface="Livvic"/>
              </a:defRPr>
            </a:lvl1pPr>
            <a:lvl2pPr lvl="1" algn="ctr" rtl="0">
              <a:lnSpc>
                <a:spcPct val="100000"/>
              </a:lnSpc>
              <a:spcBef>
                <a:spcPts val="2133"/>
              </a:spcBef>
              <a:spcAft>
                <a:spcPts val="0"/>
              </a:spcAft>
              <a:buNone/>
              <a:defRPr sz="1867">
                <a:latin typeface="Livvic"/>
                <a:ea typeface="Livvic"/>
                <a:cs typeface="Livvic"/>
                <a:sym typeface="Livvic"/>
              </a:defRPr>
            </a:lvl2pPr>
            <a:lvl3pPr lvl="2" algn="ctr" rtl="0">
              <a:lnSpc>
                <a:spcPct val="100000"/>
              </a:lnSpc>
              <a:spcBef>
                <a:spcPts val="2133"/>
              </a:spcBef>
              <a:spcAft>
                <a:spcPts val="0"/>
              </a:spcAft>
              <a:buNone/>
              <a:defRPr sz="1867">
                <a:latin typeface="Livvic"/>
                <a:ea typeface="Livvic"/>
                <a:cs typeface="Livvic"/>
                <a:sym typeface="Livvic"/>
              </a:defRPr>
            </a:lvl3pPr>
            <a:lvl4pPr lvl="3" algn="ctr" rtl="0">
              <a:lnSpc>
                <a:spcPct val="100000"/>
              </a:lnSpc>
              <a:spcBef>
                <a:spcPts val="2133"/>
              </a:spcBef>
              <a:spcAft>
                <a:spcPts val="0"/>
              </a:spcAft>
              <a:buNone/>
              <a:defRPr sz="1867">
                <a:latin typeface="Livvic"/>
                <a:ea typeface="Livvic"/>
                <a:cs typeface="Livvic"/>
                <a:sym typeface="Livvic"/>
              </a:defRPr>
            </a:lvl4pPr>
            <a:lvl5pPr lvl="4" algn="ctr" rtl="0">
              <a:lnSpc>
                <a:spcPct val="100000"/>
              </a:lnSpc>
              <a:spcBef>
                <a:spcPts val="2133"/>
              </a:spcBef>
              <a:spcAft>
                <a:spcPts val="0"/>
              </a:spcAft>
              <a:buNone/>
              <a:defRPr sz="1867">
                <a:latin typeface="Livvic"/>
                <a:ea typeface="Livvic"/>
                <a:cs typeface="Livvic"/>
                <a:sym typeface="Livvic"/>
              </a:defRPr>
            </a:lvl5pPr>
            <a:lvl6pPr lvl="5" algn="ctr" rtl="0">
              <a:lnSpc>
                <a:spcPct val="100000"/>
              </a:lnSpc>
              <a:spcBef>
                <a:spcPts val="2133"/>
              </a:spcBef>
              <a:spcAft>
                <a:spcPts val="0"/>
              </a:spcAft>
              <a:buNone/>
              <a:defRPr sz="1867">
                <a:latin typeface="Livvic"/>
                <a:ea typeface="Livvic"/>
                <a:cs typeface="Livvic"/>
                <a:sym typeface="Livvic"/>
              </a:defRPr>
            </a:lvl6pPr>
            <a:lvl7pPr lvl="6" algn="ctr" rtl="0">
              <a:lnSpc>
                <a:spcPct val="100000"/>
              </a:lnSpc>
              <a:spcBef>
                <a:spcPts val="2133"/>
              </a:spcBef>
              <a:spcAft>
                <a:spcPts val="0"/>
              </a:spcAft>
              <a:buNone/>
              <a:defRPr sz="1867">
                <a:latin typeface="Livvic"/>
                <a:ea typeface="Livvic"/>
                <a:cs typeface="Livvic"/>
                <a:sym typeface="Livvic"/>
              </a:defRPr>
            </a:lvl7pPr>
            <a:lvl8pPr lvl="7" algn="ctr" rtl="0">
              <a:lnSpc>
                <a:spcPct val="100000"/>
              </a:lnSpc>
              <a:spcBef>
                <a:spcPts val="2133"/>
              </a:spcBef>
              <a:spcAft>
                <a:spcPts val="0"/>
              </a:spcAft>
              <a:buNone/>
              <a:defRPr sz="1867">
                <a:latin typeface="Livvic"/>
                <a:ea typeface="Livvic"/>
                <a:cs typeface="Livvic"/>
                <a:sym typeface="Livvic"/>
              </a:defRPr>
            </a:lvl8pPr>
            <a:lvl9pPr lvl="8" algn="ctr" rtl="0">
              <a:lnSpc>
                <a:spcPct val="100000"/>
              </a:lnSpc>
              <a:spcBef>
                <a:spcPts val="2133"/>
              </a:spcBef>
              <a:spcAft>
                <a:spcPts val="2133"/>
              </a:spcAft>
              <a:buNone/>
              <a:defRPr sz="1867">
                <a:latin typeface="Livvic"/>
                <a:ea typeface="Livvic"/>
                <a:cs typeface="Livvic"/>
                <a:sym typeface="Livvic"/>
              </a:defRPr>
            </a:lvl9pPr>
          </a:lstStyle>
          <a:p>
            <a:r>
              <a:rPr lang="en-US"/>
              <a:t>Click to edit Master subtitle style</a:t>
            </a:r>
            <a:endParaRPr/>
          </a:p>
        </p:txBody>
      </p:sp>
      <p:sp>
        <p:nvSpPr>
          <p:cNvPr id="68" name="Google Shape;68;p15"/>
          <p:cNvSpPr txBox="1">
            <a:spLocks noGrp="1"/>
          </p:cNvSpPr>
          <p:nvPr>
            <p:ph type="ctrTitle" idx="8"/>
          </p:nvPr>
        </p:nvSpPr>
        <p:spPr>
          <a:xfrm>
            <a:off x="2580733" y="479267"/>
            <a:ext cx="7030800" cy="1292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4000" b="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r>
              <a:rPr lang="en-US"/>
              <a:t>Click to edit Master title style</a:t>
            </a:r>
            <a:endParaRPr/>
          </a:p>
        </p:txBody>
      </p:sp>
    </p:spTree>
    <p:extLst>
      <p:ext uri="{BB962C8B-B14F-4D97-AF65-F5344CB8AC3E}">
        <p14:creationId xmlns:p14="http://schemas.microsoft.com/office/powerpoint/2010/main" val="774339547"/>
      </p:ext>
    </p:extLst>
  </p:cSld>
  <p:clrMapOvr>
    <a:masterClrMapping/>
  </p:clrMapOvr>
  <p:hf sldNum="0" hdr="0" ftr="0" dt="0"/>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Title and three columns 2">
  <p:cSld name="Title and three columns 2">
    <p:spTree>
      <p:nvGrpSpPr>
        <p:cNvPr id="1" name="Shape 69"/>
        <p:cNvGrpSpPr/>
        <p:nvPr/>
      </p:nvGrpSpPr>
      <p:grpSpPr>
        <a:xfrm>
          <a:off x="0" y="0"/>
          <a:ext cx="0" cy="0"/>
          <a:chOff x="0" y="0"/>
          <a:chExt cx="0" cy="0"/>
        </a:xfrm>
      </p:grpSpPr>
      <p:sp>
        <p:nvSpPr>
          <p:cNvPr id="70" name="Google Shape;70;p16"/>
          <p:cNvSpPr txBox="1">
            <a:spLocks noGrp="1"/>
          </p:cNvSpPr>
          <p:nvPr>
            <p:ph type="ctrTitle"/>
          </p:nvPr>
        </p:nvSpPr>
        <p:spPr>
          <a:xfrm>
            <a:off x="7579592" y="2964320"/>
            <a:ext cx="3502400" cy="770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b="0"/>
            </a:lvl1pPr>
            <a:lvl2pPr lvl="1" algn="ctr" rtl="0">
              <a:spcBef>
                <a:spcPts val="0"/>
              </a:spcBef>
              <a:spcAft>
                <a:spcPts val="0"/>
              </a:spcAft>
              <a:buSzPts val="1800"/>
              <a:buNone/>
              <a:defRPr sz="2400" b="0"/>
            </a:lvl2pPr>
            <a:lvl3pPr lvl="2" algn="ctr" rtl="0">
              <a:spcBef>
                <a:spcPts val="0"/>
              </a:spcBef>
              <a:spcAft>
                <a:spcPts val="0"/>
              </a:spcAft>
              <a:buSzPts val="1800"/>
              <a:buNone/>
              <a:defRPr sz="2400" b="0"/>
            </a:lvl3pPr>
            <a:lvl4pPr lvl="3" algn="ctr" rtl="0">
              <a:spcBef>
                <a:spcPts val="0"/>
              </a:spcBef>
              <a:spcAft>
                <a:spcPts val="0"/>
              </a:spcAft>
              <a:buSzPts val="1800"/>
              <a:buNone/>
              <a:defRPr sz="2400" b="0"/>
            </a:lvl4pPr>
            <a:lvl5pPr lvl="4" algn="ctr" rtl="0">
              <a:spcBef>
                <a:spcPts val="0"/>
              </a:spcBef>
              <a:spcAft>
                <a:spcPts val="0"/>
              </a:spcAft>
              <a:buSzPts val="1800"/>
              <a:buNone/>
              <a:defRPr sz="2400" b="0"/>
            </a:lvl5pPr>
            <a:lvl6pPr lvl="5" algn="ctr" rtl="0">
              <a:spcBef>
                <a:spcPts val="0"/>
              </a:spcBef>
              <a:spcAft>
                <a:spcPts val="0"/>
              </a:spcAft>
              <a:buSzPts val="1800"/>
              <a:buNone/>
              <a:defRPr sz="2400" b="0"/>
            </a:lvl6pPr>
            <a:lvl7pPr lvl="6" algn="ctr" rtl="0">
              <a:spcBef>
                <a:spcPts val="0"/>
              </a:spcBef>
              <a:spcAft>
                <a:spcPts val="0"/>
              </a:spcAft>
              <a:buSzPts val="1800"/>
              <a:buNone/>
              <a:defRPr sz="2400" b="0"/>
            </a:lvl7pPr>
            <a:lvl8pPr lvl="7" algn="ctr" rtl="0">
              <a:spcBef>
                <a:spcPts val="0"/>
              </a:spcBef>
              <a:spcAft>
                <a:spcPts val="0"/>
              </a:spcAft>
              <a:buSzPts val="1800"/>
              <a:buNone/>
              <a:defRPr sz="2400" b="0"/>
            </a:lvl8pPr>
            <a:lvl9pPr lvl="8" algn="ctr" rtl="0">
              <a:spcBef>
                <a:spcPts val="0"/>
              </a:spcBef>
              <a:spcAft>
                <a:spcPts val="0"/>
              </a:spcAft>
              <a:buSzPts val="1800"/>
              <a:buNone/>
              <a:defRPr sz="2400" b="0"/>
            </a:lvl9pPr>
          </a:lstStyle>
          <a:p>
            <a:r>
              <a:rPr lang="en-US"/>
              <a:t>Click to edit Master title style</a:t>
            </a:r>
            <a:endParaRPr/>
          </a:p>
        </p:txBody>
      </p:sp>
      <p:sp>
        <p:nvSpPr>
          <p:cNvPr id="71" name="Google Shape;71;p16"/>
          <p:cNvSpPr txBox="1">
            <a:spLocks noGrp="1"/>
          </p:cNvSpPr>
          <p:nvPr>
            <p:ph type="subTitle" idx="1"/>
          </p:nvPr>
        </p:nvSpPr>
        <p:spPr>
          <a:xfrm>
            <a:off x="8150592" y="3568275"/>
            <a:ext cx="2360400" cy="197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867">
                <a:latin typeface="Livvic"/>
                <a:ea typeface="Livvic"/>
                <a:cs typeface="Livvic"/>
                <a:sym typeface="Livvic"/>
              </a:defRPr>
            </a:lvl1pPr>
            <a:lvl2pPr lvl="1" algn="ctr" rtl="0">
              <a:lnSpc>
                <a:spcPct val="100000"/>
              </a:lnSpc>
              <a:spcBef>
                <a:spcPts val="2133"/>
              </a:spcBef>
              <a:spcAft>
                <a:spcPts val="0"/>
              </a:spcAft>
              <a:buNone/>
              <a:defRPr sz="1867">
                <a:latin typeface="Livvic"/>
                <a:ea typeface="Livvic"/>
                <a:cs typeface="Livvic"/>
                <a:sym typeface="Livvic"/>
              </a:defRPr>
            </a:lvl2pPr>
            <a:lvl3pPr lvl="2" algn="ctr" rtl="0">
              <a:lnSpc>
                <a:spcPct val="100000"/>
              </a:lnSpc>
              <a:spcBef>
                <a:spcPts val="2133"/>
              </a:spcBef>
              <a:spcAft>
                <a:spcPts val="0"/>
              </a:spcAft>
              <a:buNone/>
              <a:defRPr sz="1867">
                <a:latin typeface="Livvic"/>
                <a:ea typeface="Livvic"/>
                <a:cs typeface="Livvic"/>
                <a:sym typeface="Livvic"/>
              </a:defRPr>
            </a:lvl3pPr>
            <a:lvl4pPr lvl="3" algn="ctr" rtl="0">
              <a:lnSpc>
                <a:spcPct val="100000"/>
              </a:lnSpc>
              <a:spcBef>
                <a:spcPts val="2133"/>
              </a:spcBef>
              <a:spcAft>
                <a:spcPts val="0"/>
              </a:spcAft>
              <a:buNone/>
              <a:defRPr sz="1867">
                <a:latin typeface="Livvic"/>
                <a:ea typeface="Livvic"/>
                <a:cs typeface="Livvic"/>
                <a:sym typeface="Livvic"/>
              </a:defRPr>
            </a:lvl4pPr>
            <a:lvl5pPr lvl="4" algn="ctr" rtl="0">
              <a:lnSpc>
                <a:spcPct val="100000"/>
              </a:lnSpc>
              <a:spcBef>
                <a:spcPts val="2133"/>
              </a:spcBef>
              <a:spcAft>
                <a:spcPts val="0"/>
              </a:spcAft>
              <a:buNone/>
              <a:defRPr sz="1867">
                <a:latin typeface="Livvic"/>
                <a:ea typeface="Livvic"/>
                <a:cs typeface="Livvic"/>
                <a:sym typeface="Livvic"/>
              </a:defRPr>
            </a:lvl5pPr>
            <a:lvl6pPr lvl="5" algn="ctr" rtl="0">
              <a:lnSpc>
                <a:spcPct val="100000"/>
              </a:lnSpc>
              <a:spcBef>
                <a:spcPts val="2133"/>
              </a:spcBef>
              <a:spcAft>
                <a:spcPts val="0"/>
              </a:spcAft>
              <a:buNone/>
              <a:defRPr sz="1867">
                <a:latin typeface="Livvic"/>
                <a:ea typeface="Livvic"/>
                <a:cs typeface="Livvic"/>
                <a:sym typeface="Livvic"/>
              </a:defRPr>
            </a:lvl6pPr>
            <a:lvl7pPr lvl="6" algn="ctr" rtl="0">
              <a:lnSpc>
                <a:spcPct val="100000"/>
              </a:lnSpc>
              <a:spcBef>
                <a:spcPts val="2133"/>
              </a:spcBef>
              <a:spcAft>
                <a:spcPts val="0"/>
              </a:spcAft>
              <a:buNone/>
              <a:defRPr sz="1867">
                <a:latin typeface="Livvic"/>
                <a:ea typeface="Livvic"/>
                <a:cs typeface="Livvic"/>
                <a:sym typeface="Livvic"/>
              </a:defRPr>
            </a:lvl7pPr>
            <a:lvl8pPr lvl="7" algn="ctr" rtl="0">
              <a:lnSpc>
                <a:spcPct val="100000"/>
              </a:lnSpc>
              <a:spcBef>
                <a:spcPts val="2133"/>
              </a:spcBef>
              <a:spcAft>
                <a:spcPts val="0"/>
              </a:spcAft>
              <a:buNone/>
              <a:defRPr sz="1867">
                <a:latin typeface="Livvic"/>
                <a:ea typeface="Livvic"/>
                <a:cs typeface="Livvic"/>
                <a:sym typeface="Livvic"/>
              </a:defRPr>
            </a:lvl8pPr>
            <a:lvl9pPr lvl="8" algn="ctr" rtl="0">
              <a:lnSpc>
                <a:spcPct val="100000"/>
              </a:lnSpc>
              <a:spcBef>
                <a:spcPts val="2133"/>
              </a:spcBef>
              <a:spcAft>
                <a:spcPts val="2133"/>
              </a:spcAft>
              <a:buNone/>
              <a:defRPr sz="1867">
                <a:latin typeface="Livvic"/>
                <a:ea typeface="Livvic"/>
                <a:cs typeface="Livvic"/>
                <a:sym typeface="Livvic"/>
              </a:defRPr>
            </a:lvl9pPr>
          </a:lstStyle>
          <a:p>
            <a:r>
              <a:rPr lang="en-US"/>
              <a:t>Click to edit Master subtitle style</a:t>
            </a:r>
            <a:endParaRPr/>
          </a:p>
        </p:txBody>
      </p:sp>
      <p:sp>
        <p:nvSpPr>
          <p:cNvPr id="72" name="Google Shape;72;p16"/>
          <p:cNvSpPr txBox="1">
            <a:spLocks noGrp="1"/>
          </p:cNvSpPr>
          <p:nvPr>
            <p:ph type="ctrTitle" idx="2"/>
          </p:nvPr>
        </p:nvSpPr>
        <p:spPr>
          <a:xfrm>
            <a:off x="4336409" y="2964320"/>
            <a:ext cx="3502400" cy="770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b="0"/>
            </a:lvl1pPr>
            <a:lvl2pPr lvl="1" algn="ctr" rtl="0">
              <a:spcBef>
                <a:spcPts val="0"/>
              </a:spcBef>
              <a:spcAft>
                <a:spcPts val="0"/>
              </a:spcAft>
              <a:buSzPts val="1800"/>
              <a:buNone/>
              <a:defRPr sz="2400" b="0"/>
            </a:lvl2pPr>
            <a:lvl3pPr lvl="2" algn="ctr" rtl="0">
              <a:spcBef>
                <a:spcPts val="0"/>
              </a:spcBef>
              <a:spcAft>
                <a:spcPts val="0"/>
              </a:spcAft>
              <a:buSzPts val="1800"/>
              <a:buNone/>
              <a:defRPr sz="2400" b="0"/>
            </a:lvl3pPr>
            <a:lvl4pPr lvl="3" algn="ctr" rtl="0">
              <a:spcBef>
                <a:spcPts val="0"/>
              </a:spcBef>
              <a:spcAft>
                <a:spcPts val="0"/>
              </a:spcAft>
              <a:buSzPts val="1800"/>
              <a:buNone/>
              <a:defRPr sz="2400" b="0"/>
            </a:lvl4pPr>
            <a:lvl5pPr lvl="4" algn="ctr" rtl="0">
              <a:spcBef>
                <a:spcPts val="0"/>
              </a:spcBef>
              <a:spcAft>
                <a:spcPts val="0"/>
              </a:spcAft>
              <a:buSzPts val="1800"/>
              <a:buNone/>
              <a:defRPr sz="2400" b="0"/>
            </a:lvl5pPr>
            <a:lvl6pPr lvl="5" algn="ctr" rtl="0">
              <a:spcBef>
                <a:spcPts val="0"/>
              </a:spcBef>
              <a:spcAft>
                <a:spcPts val="0"/>
              </a:spcAft>
              <a:buSzPts val="1800"/>
              <a:buNone/>
              <a:defRPr sz="2400" b="0"/>
            </a:lvl6pPr>
            <a:lvl7pPr lvl="6" algn="ctr" rtl="0">
              <a:spcBef>
                <a:spcPts val="0"/>
              </a:spcBef>
              <a:spcAft>
                <a:spcPts val="0"/>
              </a:spcAft>
              <a:buSzPts val="1800"/>
              <a:buNone/>
              <a:defRPr sz="2400" b="0"/>
            </a:lvl7pPr>
            <a:lvl8pPr lvl="7" algn="ctr" rtl="0">
              <a:spcBef>
                <a:spcPts val="0"/>
              </a:spcBef>
              <a:spcAft>
                <a:spcPts val="0"/>
              </a:spcAft>
              <a:buSzPts val="1800"/>
              <a:buNone/>
              <a:defRPr sz="2400" b="0"/>
            </a:lvl8pPr>
            <a:lvl9pPr lvl="8" algn="ctr" rtl="0">
              <a:spcBef>
                <a:spcPts val="0"/>
              </a:spcBef>
              <a:spcAft>
                <a:spcPts val="0"/>
              </a:spcAft>
              <a:buSzPts val="1800"/>
              <a:buNone/>
              <a:defRPr sz="2400" b="0"/>
            </a:lvl9pPr>
          </a:lstStyle>
          <a:p>
            <a:r>
              <a:rPr lang="en-US"/>
              <a:t>Click to edit Master title style</a:t>
            </a:r>
            <a:endParaRPr/>
          </a:p>
        </p:txBody>
      </p:sp>
      <p:sp>
        <p:nvSpPr>
          <p:cNvPr id="73" name="Google Shape;73;p16"/>
          <p:cNvSpPr txBox="1">
            <a:spLocks noGrp="1"/>
          </p:cNvSpPr>
          <p:nvPr>
            <p:ph type="subTitle" idx="3"/>
          </p:nvPr>
        </p:nvSpPr>
        <p:spPr>
          <a:xfrm>
            <a:off x="4907409" y="3568269"/>
            <a:ext cx="2360400" cy="197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867">
                <a:latin typeface="Livvic"/>
                <a:ea typeface="Livvic"/>
                <a:cs typeface="Livvic"/>
                <a:sym typeface="Livvic"/>
              </a:defRPr>
            </a:lvl1pPr>
            <a:lvl2pPr lvl="1" algn="ctr" rtl="0">
              <a:lnSpc>
                <a:spcPct val="100000"/>
              </a:lnSpc>
              <a:spcBef>
                <a:spcPts val="2133"/>
              </a:spcBef>
              <a:spcAft>
                <a:spcPts val="0"/>
              </a:spcAft>
              <a:buNone/>
              <a:defRPr sz="1867">
                <a:latin typeface="Livvic"/>
                <a:ea typeface="Livvic"/>
                <a:cs typeface="Livvic"/>
                <a:sym typeface="Livvic"/>
              </a:defRPr>
            </a:lvl2pPr>
            <a:lvl3pPr lvl="2" algn="ctr" rtl="0">
              <a:lnSpc>
                <a:spcPct val="100000"/>
              </a:lnSpc>
              <a:spcBef>
                <a:spcPts val="2133"/>
              </a:spcBef>
              <a:spcAft>
                <a:spcPts val="0"/>
              </a:spcAft>
              <a:buNone/>
              <a:defRPr sz="1867">
                <a:latin typeface="Livvic"/>
                <a:ea typeface="Livvic"/>
                <a:cs typeface="Livvic"/>
                <a:sym typeface="Livvic"/>
              </a:defRPr>
            </a:lvl3pPr>
            <a:lvl4pPr lvl="3" algn="ctr" rtl="0">
              <a:lnSpc>
                <a:spcPct val="100000"/>
              </a:lnSpc>
              <a:spcBef>
                <a:spcPts val="2133"/>
              </a:spcBef>
              <a:spcAft>
                <a:spcPts val="0"/>
              </a:spcAft>
              <a:buNone/>
              <a:defRPr sz="1867">
                <a:latin typeface="Livvic"/>
                <a:ea typeface="Livvic"/>
                <a:cs typeface="Livvic"/>
                <a:sym typeface="Livvic"/>
              </a:defRPr>
            </a:lvl4pPr>
            <a:lvl5pPr lvl="4" algn="ctr" rtl="0">
              <a:lnSpc>
                <a:spcPct val="100000"/>
              </a:lnSpc>
              <a:spcBef>
                <a:spcPts val="2133"/>
              </a:spcBef>
              <a:spcAft>
                <a:spcPts val="0"/>
              </a:spcAft>
              <a:buNone/>
              <a:defRPr sz="1867">
                <a:latin typeface="Livvic"/>
                <a:ea typeface="Livvic"/>
                <a:cs typeface="Livvic"/>
                <a:sym typeface="Livvic"/>
              </a:defRPr>
            </a:lvl5pPr>
            <a:lvl6pPr lvl="5" algn="ctr" rtl="0">
              <a:lnSpc>
                <a:spcPct val="100000"/>
              </a:lnSpc>
              <a:spcBef>
                <a:spcPts val="2133"/>
              </a:spcBef>
              <a:spcAft>
                <a:spcPts val="0"/>
              </a:spcAft>
              <a:buNone/>
              <a:defRPr sz="1867">
                <a:latin typeface="Livvic"/>
                <a:ea typeface="Livvic"/>
                <a:cs typeface="Livvic"/>
                <a:sym typeface="Livvic"/>
              </a:defRPr>
            </a:lvl6pPr>
            <a:lvl7pPr lvl="6" algn="ctr" rtl="0">
              <a:lnSpc>
                <a:spcPct val="100000"/>
              </a:lnSpc>
              <a:spcBef>
                <a:spcPts val="2133"/>
              </a:spcBef>
              <a:spcAft>
                <a:spcPts val="0"/>
              </a:spcAft>
              <a:buNone/>
              <a:defRPr sz="1867">
                <a:latin typeface="Livvic"/>
                <a:ea typeface="Livvic"/>
                <a:cs typeface="Livvic"/>
                <a:sym typeface="Livvic"/>
              </a:defRPr>
            </a:lvl7pPr>
            <a:lvl8pPr lvl="7" algn="ctr" rtl="0">
              <a:lnSpc>
                <a:spcPct val="100000"/>
              </a:lnSpc>
              <a:spcBef>
                <a:spcPts val="2133"/>
              </a:spcBef>
              <a:spcAft>
                <a:spcPts val="0"/>
              </a:spcAft>
              <a:buNone/>
              <a:defRPr sz="1867">
                <a:latin typeface="Livvic"/>
                <a:ea typeface="Livvic"/>
                <a:cs typeface="Livvic"/>
                <a:sym typeface="Livvic"/>
              </a:defRPr>
            </a:lvl8pPr>
            <a:lvl9pPr lvl="8" algn="ctr" rtl="0">
              <a:lnSpc>
                <a:spcPct val="100000"/>
              </a:lnSpc>
              <a:spcBef>
                <a:spcPts val="2133"/>
              </a:spcBef>
              <a:spcAft>
                <a:spcPts val="2133"/>
              </a:spcAft>
              <a:buNone/>
              <a:defRPr sz="1867">
                <a:latin typeface="Livvic"/>
                <a:ea typeface="Livvic"/>
                <a:cs typeface="Livvic"/>
                <a:sym typeface="Livvic"/>
              </a:defRPr>
            </a:lvl9pPr>
          </a:lstStyle>
          <a:p>
            <a:r>
              <a:rPr lang="en-US"/>
              <a:t>Click to edit Master subtitle style</a:t>
            </a:r>
            <a:endParaRPr/>
          </a:p>
        </p:txBody>
      </p:sp>
      <p:sp>
        <p:nvSpPr>
          <p:cNvPr id="74" name="Google Shape;74;p16"/>
          <p:cNvSpPr txBox="1">
            <a:spLocks noGrp="1"/>
          </p:cNvSpPr>
          <p:nvPr>
            <p:ph type="ctrTitle" idx="4"/>
          </p:nvPr>
        </p:nvSpPr>
        <p:spPr>
          <a:xfrm>
            <a:off x="1143165" y="2964333"/>
            <a:ext cx="3544800" cy="770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b="0"/>
            </a:lvl1pPr>
            <a:lvl2pPr lvl="1" algn="ctr" rtl="0">
              <a:spcBef>
                <a:spcPts val="0"/>
              </a:spcBef>
              <a:spcAft>
                <a:spcPts val="0"/>
              </a:spcAft>
              <a:buSzPts val="1800"/>
              <a:buNone/>
              <a:defRPr sz="2400" b="0"/>
            </a:lvl2pPr>
            <a:lvl3pPr lvl="2" algn="ctr" rtl="0">
              <a:spcBef>
                <a:spcPts val="0"/>
              </a:spcBef>
              <a:spcAft>
                <a:spcPts val="0"/>
              </a:spcAft>
              <a:buSzPts val="1800"/>
              <a:buNone/>
              <a:defRPr sz="2400" b="0"/>
            </a:lvl3pPr>
            <a:lvl4pPr lvl="3" algn="ctr" rtl="0">
              <a:spcBef>
                <a:spcPts val="0"/>
              </a:spcBef>
              <a:spcAft>
                <a:spcPts val="0"/>
              </a:spcAft>
              <a:buSzPts val="1800"/>
              <a:buNone/>
              <a:defRPr sz="2400" b="0"/>
            </a:lvl4pPr>
            <a:lvl5pPr lvl="4" algn="ctr" rtl="0">
              <a:spcBef>
                <a:spcPts val="0"/>
              </a:spcBef>
              <a:spcAft>
                <a:spcPts val="0"/>
              </a:spcAft>
              <a:buSzPts val="1800"/>
              <a:buNone/>
              <a:defRPr sz="2400" b="0"/>
            </a:lvl5pPr>
            <a:lvl6pPr lvl="5" algn="ctr" rtl="0">
              <a:spcBef>
                <a:spcPts val="0"/>
              </a:spcBef>
              <a:spcAft>
                <a:spcPts val="0"/>
              </a:spcAft>
              <a:buSzPts val="1800"/>
              <a:buNone/>
              <a:defRPr sz="2400" b="0"/>
            </a:lvl6pPr>
            <a:lvl7pPr lvl="6" algn="ctr" rtl="0">
              <a:spcBef>
                <a:spcPts val="0"/>
              </a:spcBef>
              <a:spcAft>
                <a:spcPts val="0"/>
              </a:spcAft>
              <a:buSzPts val="1800"/>
              <a:buNone/>
              <a:defRPr sz="2400" b="0"/>
            </a:lvl7pPr>
            <a:lvl8pPr lvl="7" algn="ctr" rtl="0">
              <a:spcBef>
                <a:spcPts val="0"/>
              </a:spcBef>
              <a:spcAft>
                <a:spcPts val="0"/>
              </a:spcAft>
              <a:buSzPts val="1800"/>
              <a:buNone/>
              <a:defRPr sz="2400" b="0"/>
            </a:lvl8pPr>
            <a:lvl9pPr lvl="8" algn="ctr" rtl="0">
              <a:spcBef>
                <a:spcPts val="0"/>
              </a:spcBef>
              <a:spcAft>
                <a:spcPts val="0"/>
              </a:spcAft>
              <a:buSzPts val="1800"/>
              <a:buNone/>
              <a:defRPr sz="2400" b="0"/>
            </a:lvl9pPr>
          </a:lstStyle>
          <a:p>
            <a:r>
              <a:rPr lang="en-US"/>
              <a:t>Click to edit Master title style</a:t>
            </a:r>
            <a:endParaRPr/>
          </a:p>
        </p:txBody>
      </p:sp>
      <p:sp>
        <p:nvSpPr>
          <p:cNvPr id="75" name="Google Shape;75;p16"/>
          <p:cNvSpPr txBox="1">
            <a:spLocks noGrp="1"/>
          </p:cNvSpPr>
          <p:nvPr>
            <p:ph type="subTitle" idx="5"/>
          </p:nvPr>
        </p:nvSpPr>
        <p:spPr>
          <a:xfrm>
            <a:off x="1858765" y="3568269"/>
            <a:ext cx="2113600" cy="197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867">
                <a:latin typeface="Livvic"/>
                <a:ea typeface="Livvic"/>
                <a:cs typeface="Livvic"/>
                <a:sym typeface="Livvic"/>
              </a:defRPr>
            </a:lvl1pPr>
            <a:lvl2pPr lvl="1" algn="ctr" rtl="0">
              <a:lnSpc>
                <a:spcPct val="100000"/>
              </a:lnSpc>
              <a:spcBef>
                <a:spcPts val="2133"/>
              </a:spcBef>
              <a:spcAft>
                <a:spcPts val="0"/>
              </a:spcAft>
              <a:buNone/>
              <a:defRPr sz="1867">
                <a:latin typeface="Livvic"/>
                <a:ea typeface="Livvic"/>
                <a:cs typeface="Livvic"/>
                <a:sym typeface="Livvic"/>
              </a:defRPr>
            </a:lvl2pPr>
            <a:lvl3pPr lvl="2" algn="ctr" rtl="0">
              <a:lnSpc>
                <a:spcPct val="100000"/>
              </a:lnSpc>
              <a:spcBef>
                <a:spcPts val="2133"/>
              </a:spcBef>
              <a:spcAft>
                <a:spcPts val="0"/>
              </a:spcAft>
              <a:buNone/>
              <a:defRPr sz="1867">
                <a:latin typeface="Livvic"/>
                <a:ea typeface="Livvic"/>
                <a:cs typeface="Livvic"/>
                <a:sym typeface="Livvic"/>
              </a:defRPr>
            </a:lvl3pPr>
            <a:lvl4pPr lvl="3" algn="ctr" rtl="0">
              <a:lnSpc>
                <a:spcPct val="100000"/>
              </a:lnSpc>
              <a:spcBef>
                <a:spcPts val="2133"/>
              </a:spcBef>
              <a:spcAft>
                <a:spcPts val="0"/>
              </a:spcAft>
              <a:buNone/>
              <a:defRPr sz="1867">
                <a:latin typeface="Livvic"/>
                <a:ea typeface="Livvic"/>
                <a:cs typeface="Livvic"/>
                <a:sym typeface="Livvic"/>
              </a:defRPr>
            </a:lvl4pPr>
            <a:lvl5pPr lvl="4" algn="ctr" rtl="0">
              <a:lnSpc>
                <a:spcPct val="100000"/>
              </a:lnSpc>
              <a:spcBef>
                <a:spcPts val="2133"/>
              </a:spcBef>
              <a:spcAft>
                <a:spcPts val="0"/>
              </a:spcAft>
              <a:buNone/>
              <a:defRPr sz="1867">
                <a:latin typeface="Livvic"/>
                <a:ea typeface="Livvic"/>
                <a:cs typeface="Livvic"/>
                <a:sym typeface="Livvic"/>
              </a:defRPr>
            </a:lvl5pPr>
            <a:lvl6pPr lvl="5" algn="ctr" rtl="0">
              <a:lnSpc>
                <a:spcPct val="100000"/>
              </a:lnSpc>
              <a:spcBef>
                <a:spcPts val="2133"/>
              </a:spcBef>
              <a:spcAft>
                <a:spcPts val="0"/>
              </a:spcAft>
              <a:buNone/>
              <a:defRPr sz="1867">
                <a:latin typeface="Livvic"/>
                <a:ea typeface="Livvic"/>
                <a:cs typeface="Livvic"/>
                <a:sym typeface="Livvic"/>
              </a:defRPr>
            </a:lvl6pPr>
            <a:lvl7pPr lvl="6" algn="ctr" rtl="0">
              <a:lnSpc>
                <a:spcPct val="100000"/>
              </a:lnSpc>
              <a:spcBef>
                <a:spcPts val="2133"/>
              </a:spcBef>
              <a:spcAft>
                <a:spcPts val="0"/>
              </a:spcAft>
              <a:buNone/>
              <a:defRPr sz="1867">
                <a:latin typeface="Livvic"/>
                <a:ea typeface="Livvic"/>
                <a:cs typeface="Livvic"/>
                <a:sym typeface="Livvic"/>
              </a:defRPr>
            </a:lvl7pPr>
            <a:lvl8pPr lvl="7" algn="ctr" rtl="0">
              <a:lnSpc>
                <a:spcPct val="100000"/>
              </a:lnSpc>
              <a:spcBef>
                <a:spcPts val="2133"/>
              </a:spcBef>
              <a:spcAft>
                <a:spcPts val="0"/>
              </a:spcAft>
              <a:buNone/>
              <a:defRPr sz="1867">
                <a:latin typeface="Livvic"/>
                <a:ea typeface="Livvic"/>
                <a:cs typeface="Livvic"/>
                <a:sym typeface="Livvic"/>
              </a:defRPr>
            </a:lvl8pPr>
            <a:lvl9pPr lvl="8" algn="ctr" rtl="0">
              <a:lnSpc>
                <a:spcPct val="100000"/>
              </a:lnSpc>
              <a:spcBef>
                <a:spcPts val="2133"/>
              </a:spcBef>
              <a:spcAft>
                <a:spcPts val="2133"/>
              </a:spcAft>
              <a:buNone/>
              <a:defRPr sz="1867">
                <a:latin typeface="Livvic"/>
                <a:ea typeface="Livvic"/>
                <a:cs typeface="Livvic"/>
                <a:sym typeface="Livvic"/>
              </a:defRPr>
            </a:lvl9pPr>
          </a:lstStyle>
          <a:p>
            <a:r>
              <a:rPr lang="en-US"/>
              <a:t>Click to edit Master subtitle style</a:t>
            </a:r>
            <a:endParaRPr/>
          </a:p>
        </p:txBody>
      </p:sp>
      <p:sp>
        <p:nvSpPr>
          <p:cNvPr id="76" name="Google Shape;76;p16"/>
          <p:cNvSpPr txBox="1">
            <a:spLocks noGrp="1"/>
          </p:cNvSpPr>
          <p:nvPr>
            <p:ph type="ctrTitle" idx="6"/>
          </p:nvPr>
        </p:nvSpPr>
        <p:spPr>
          <a:xfrm>
            <a:off x="2580733" y="479267"/>
            <a:ext cx="7030800" cy="1292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4000" b="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r>
              <a:rPr lang="en-US"/>
              <a:t>Click to edit Master title style</a:t>
            </a:r>
            <a:endParaRPr/>
          </a:p>
        </p:txBody>
      </p:sp>
    </p:spTree>
    <p:extLst>
      <p:ext uri="{BB962C8B-B14F-4D97-AF65-F5344CB8AC3E}">
        <p14:creationId xmlns:p14="http://schemas.microsoft.com/office/powerpoint/2010/main" val="729466150"/>
      </p:ext>
    </p:extLst>
  </p:cSld>
  <p:clrMapOvr>
    <a:masterClrMapping/>
  </p:clrMapOvr>
  <p:hf sldNum="0" hdr="0" ftr="0" dt="0"/>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77"/>
        <p:cNvGrpSpPr/>
        <p:nvPr/>
      </p:nvGrpSpPr>
      <p:grpSpPr>
        <a:xfrm>
          <a:off x="0" y="0"/>
          <a:ext cx="0" cy="0"/>
          <a:chOff x="0" y="0"/>
          <a:chExt cx="0" cy="0"/>
        </a:xfrm>
      </p:grpSpPr>
      <p:sp>
        <p:nvSpPr>
          <p:cNvPr id="78" name="Google Shape;78;p17"/>
          <p:cNvSpPr txBox="1">
            <a:spLocks noGrp="1"/>
          </p:cNvSpPr>
          <p:nvPr>
            <p:ph type="ctrTitle"/>
          </p:nvPr>
        </p:nvSpPr>
        <p:spPr>
          <a:xfrm>
            <a:off x="1617772" y="2436151"/>
            <a:ext cx="2741600" cy="561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1800"/>
              <a:buNone/>
              <a:defRPr sz="2667" b="0"/>
            </a:lvl1pPr>
            <a:lvl2pPr lvl="1" algn="ctr" rtl="0">
              <a:spcBef>
                <a:spcPts val="0"/>
              </a:spcBef>
              <a:spcAft>
                <a:spcPts val="0"/>
              </a:spcAft>
              <a:buClr>
                <a:schemeClr val="dk1"/>
              </a:buClr>
              <a:buSzPts val="2400"/>
              <a:buNone/>
              <a:defRPr sz="3200">
                <a:solidFill>
                  <a:schemeClr val="dk1"/>
                </a:solidFill>
              </a:defRPr>
            </a:lvl2pPr>
            <a:lvl3pPr lvl="2" algn="ctr" rtl="0">
              <a:spcBef>
                <a:spcPts val="0"/>
              </a:spcBef>
              <a:spcAft>
                <a:spcPts val="0"/>
              </a:spcAft>
              <a:buClr>
                <a:schemeClr val="dk1"/>
              </a:buClr>
              <a:buSzPts val="2400"/>
              <a:buNone/>
              <a:defRPr sz="3200">
                <a:solidFill>
                  <a:schemeClr val="dk1"/>
                </a:solidFill>
              </a:defRPr>
            </a:lvl3pPr>
            <a:lvl4pPr lvl="3" algn="ctr" rtl="0">
              <a:spcBef>
                <a:spcPts val="0"/>
              </a:spcBef>
              <a:spcAft>
                <a:spcPts val="0"/>
              </a:spcAft>
              <a:buClr>
                <a:schemeClr val="dk1"/>
              </a:buClr>
              <a:buSzPts val="2400"/>
              <a:buNone/>
              <a:defRPr sz="3200">
                <a:solidFill>
                  <a:schemeClr val="dk1"/>
                </a:solidFill>
              </a:defRPr>
            </a:lvl4pPr>
            <a:lvl5pPr lvl="4" algn="ctr" rtl="0">
              <a:spcBef>
                <a:spcPts val="0"/>
              </a:spcBef>
              <a:spcAft>
                <a:spcPts val="0"/>
              </a:spcAft>
              <a:buClr>
                <a:schemeClr val="dk1"/>
              </a:buClr>
              <a:buSzPts val="2400"/>
              <a:buNone/>
              <a:defRPr sz="3200">
                <a:solidFill>
                  <a:schemeClr val="dk1"/>
                </a:solidFill>
              </a:defRPr>
            </a:lvl5pPr>
            <a:lvl6pPr lvl="5" algn="ctr" rtl="0">
              <a:spcBef>
                <a:spcPts val="0"/>
              </a:spcBef>
              <a:spcAft>
                <a:spcPts val="0"/>
              </a:spcAft>
              <a:buClr>
                <a:schemeClr val="dk1"/>
              </a:buClr>
              <a:buSzPts val="2400"/>
              <a:buNone/>
              <a:defRPr sz="3200">
                <a:solidFill>
                  <a:schemeClr val="dk1"/>
                </a:solidFill>
              </a:defRPr>
            </a:lvl6pPr>
            <a:lvl7pPr lvl="6" algn="ctr" rtl="0">
              <a:spcBef>
                <a:spcPts val="0"/>
              </a:spcBef>
              <a:spcAft>
                <a:spcPts val="0"/>
              </a:spcAft>
              <a:buClr>
                <a:schemeClr val="dk1"/>
              </a:buClr>
              <a:buSzPts val="2400"/>
              <a:buNone/>
              <a:defRPr sz="3200">
                <a:solidFill>
                  <a:schemeClr val="dk1"/>
                </a:solidFill>
              </a:defRPr>
            </a:lvl7pPr>
            <a:lvl8pPr lvl="7" algn="ctr" rtl="0">
              <a:spcBef>
                <a:spcPts val="0"/>
              </a:spcBef>
              <a:spcAft>
                <a:spcPts val="0"/>
              </a:spcAft>
              <a:buClr>
                <a:schemeClr val="dk1"/>
              </a:buClr>
              <a:buSzPts val="2400"/>
              <a:buNone/>
              <a:defRPr sz="3200">
                <a:solidFill>
                  <a:schemeClr val="dk1"/>
                </a:solidFill>
              </a:defRPr>
            </a:lvl8pPr>
            <a:lvl9pPr lvl="8" algn="ctr" rtl="0">
              <a:spcBef>
                <a:spcPts val="0"/>
              </a:spcBef>
              <a:spcAft>
                <a:spcPts val="0"/>
              </a:spcAft>
              <a:buClr>
                <a:schemeClr val="dk1"/>
              </a:buClr>
              <a:buSzPts val="2400"/>
              <a:buNone/>
              <a:defRPr sz="3200">
                <a:solidFill>
                  <a:schemeClr val="dk1"/>
                </a:solidFill>
              </a:defRPr>
            </a:lvl9pPr>
          </a:lstStyle>
          <a:p>
            <a:r>
              <a:rPr lang="en-US"/>
              <a:t>Click to edit Master title style</a:t>
            </a:r>
            <a:endParaRPr/>
          </a:p>
        </p:txBody>
      </p:sp>
      <p:sp>
        <p:nvSpPr>
          <p:cNvPr id="79" name="Google Shape;79;p17"/>
          <p:cNvSpPr txBox="1">
            <a:spLocks noGrp="1"/>
          </p:cNvSpPr>
          <p:nvPr>
            <p:ph type="subTitle" idx="1"/>
          </p:nvPr>
        </p:nvSpPr>
        <p:spPr>
          <a:xfrm>
            <a:off x="1551372" y="2948273"/>
            <a:ext cx="2874400" cy="770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867">
                <a:latin typeface="Livvic"/>
                <a:ea typeface="Livvic"/>
                <a:cs typeface="Livvic"/>
                <a:sym typeface="Livvic"/>
              </a:defRPr>
            </a:lvl1pPr>
            <a:lvl2pPr lvl="1" algn="ctr" rtl="0">
              <a:lnSpc>
                <a:spcPct val="100000"/>
              </a:lnSpc>
              <a:spcBef>
                <a:spcPts val="2133"/>
              </a:spcBef>
              <a:spcAft>
                <a:spcPts val="0"/>
              </a:spcAft>
              <a:buNone/>
              <a:defRPr sz="1867">
                <a:latin typeface="Livvic"/>
                <a:ea typeface="Livvic"/>
                <a:cs typeface="Livvic"/>
                <a:sym typeface="Livvic"/>
              </a:defRPr>
            </a:lvl2pPr>
            <a:lvl3pPr lvl="2" algn="ctr" rtl="0">
              <a:lnSpc>
                <a:spcPct val="100000"/>
              </a:lnSpc>
              <a:spcBef>
                <a:spcPts val="2133"/>
              </a:spcBef>
              <a:spcAft>
                <a:spcPts val="0"/>
              </a:spcAft>
              <a:buNone/>
              <a:defRPr sz="1867">
                <a:latin typeface="Livvic"/>
                <a:ea typeface="Livvic"/>
                <a:cs typeface="Livvic"/>
                <a:sym typeface="Livvic"/>
              </a:defRPr>
            </a:lvl3pPr>
            <a:lvl4pPr lvl="3" algn="ctr" rtl="0">
              <a:lnSpc>
                <a:spcPct val="100000"/>
              </a:lnSpc>
              <a:spcBef>
                <a:spcPts val="2133"/>
              </a:spcBef>
              <a:spcAft>
                <a:spcPts val="0"/>
              </a:spcAft>
              <a:buNone/>
              <a:defRPr sz="1867">
                <a:latin typeface="Livvic"/>
                <a:ea typeface="Livvic"/>
                <a:cs typeface="Livvic"/>
                <a:sym typeface="Livvic"/>
              </a:defRPr>
            </a:lvl4pPr>
            <a:lvl5pPr lvl="4" algn="ctr" rtl="0">
              <a:lnSpc>
                <a:spcPct val="100000"/>
              </a:lnSpc>
              <a:spcBef>
                <a:spcPts val="2133"/>
              </a:spcBef>
              <a:spcAft>
                <a:spcPts val="0"/>
              </a:spcAft>
              <a:buNone/>
              <a:defRPr sz="1867">
                <a:latin typeface="Livvic"/>
                <a:ea typeface="Livvic"/>
                <a:cs typeface="Livvic"/>
                <a:sym typeface="Livvic"/>
              </a:defRPr>
            </a:lvl5pPr>
            <a:lvl6pPr lvl="5" algn="ctr" rtl="0">
              <a:lnSpc>
                <a:spcPct val="100000"/>
              </a:lnSpc>
              <a:spcBef>
                <a:spcPts val="2133"/>
              </a:spcBef>
              <a:spcAft>
                <a:spcPts val="0"/>
              </a:spcAft>
              <a:buNone/>
              <a:defRPr sz="1867">
                <a:latin typeface="Livvic"/>
                <a:ea typeface="Livvic"/>
                <a:cs typeface="Livvic"/>
                <a:sym typeface="Livvic"/>
              </a:defRPr>
            </a:lvl6pPr>
            <a:lvl7pPr lvl="6" algn="ctr" rtl="0">
              <a:lnSpc>
                <a:spcPct val="100000"/>
              </a:lnSpc>
              <a:spcBef>
                <a:spcPts val="2133"/>
              </a:spcBef>
              <a:spcAft>
                <a:spcPts val="0"/>
              </a:spcAft>
              <a:buNone/>
              <a:defRPr sz="1867">
                <a:latin typeface="Livvic"/>
                <a:ea typeface="Livvic"/>
                <a:cs typeface="Livvic"/>
                <a:sym typeface="Livvic"/>
              </a:defRPr>
            </a:lvl7pPr>
            <a:lvl8pPr lvl="7" algn="ctr" rtl="0">
              <a:lnSpc>
                <a:spcPct val="100000"/>
              </a:lnSpc>
              <a:spcBef>
                <a:spcPts val="2133"/>
              </a:spcBef>
              <a:spcAft>
                <a:spcPts val="0"/>
              </a:spcAft>
              <a:buNone/>
              <a:defRPr sz="1867">
                <a:latin typeface="Livvic"/>
                <a:ea typeface="Livvic"/>
                <a:cs typeface="Livvic"/>
                <a:sym typeface="Livvic"/>
              </a:defRPr>
            </a:lvl8pPr>
            <a:lvl9pPr lvl="8" algn="ctr" rtl="0">
              <a:lnSpc>
                <a:spcPct val="100000"/>
              </a:lnSpc>
              <a:spcBef>
                <a:spcPts val="2133"/>
              </a:spcBef>
              <a:spcAft>
                <a:spcPts val="2133"/>
              </a:spcAft>
              <a:buNone/>
              <a:defRPr sz="1867">
                <a:latin typeface="Livvic"/>
                <a:ea typeface="Livvic"/>
                <a:cs typeface="Livvic"/>
                <a:sym typeface="Livvic"/>
              </a:defRPr>
            </a:lvl9pPr>
          </a:lstStyle>
          <a:p>
            <a:r>
              <a:rPr lang="en-US"/>
              <a:t>Click to edit Master subtitle style</a:t>
            </a:r>
            <a:endParaRPr/>
          </a:p>
        </p:txBody>
      </p:sp>
      <p:sp>
        <p:nvSpPr>
          <p:cNvPr id="80" name="Google Shape;80;p17"/>
          <p:cNvSpPr txBox="1">
            <a:spLocks noGrp="1"/>
          </p:cNvSpPr>
          <p:nvPr>
            <p:ph type="ctrTitle" idx="2"/>
          </p:nvPr>
        </p:nvSpPr>
        <p:spPr>
          <a:xfrm>
            <a:off x="4695368" y="2436151"/>
            <a:ext cx="2741600" cy="561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1800"/>
              <a:buNone/>
              <a:defRPr sz="2667" b="0"/>
            </a:lvl1pPr>
            <a:lvl2pPr lvl="1" algn="ctr" rtl="0">
              <a:spcBef>
                <a:spcPts val="0"/>
              </a:spcBef>
              <a:spcAft>
                <a:spcPts val="0"/>
              </a:spcAft>
              <a:buClr>
                <a:schemeClr val="dk1"/>
              </a:buClr>
              <a:buSzPts val="2400"/>
              <a:buNone/>
              <a:defRPr sz="3200">
                <a:solidFill>
                  <a:schemeClr val="dk1"/>
                </a:solidFill>
              </a:defRPr>
            </a:lvl2pPr>
            <a:lvl3pPr lvl="2" algn="ctr" rtl="0">
              <a:spcBef>
                <a:spcPts val="0"/>
              </a:spcBef>
              <a:spcAft>
                <a:spcPts val="0"/>
              </a:spcAft>
              <a:buClr>
                <a:schemeClr val="dk1"/>
              </a:buClr>
              <a:buSzPts val="2400"/>
              <a:buNone/>
              <a:defRPr sz="3200">
                <a:solidFill>
                  <a:schemeClr val="dk1"/>
                </a:solidFill>
              </a:defRPr>
            </a:lvl3pPr>
            <a:lvl4pPr lvl="3" algn="ctr" rtl="0">
              <a:spcBef>
                <a:spcPts val="0"/>
              </a:spcBef>
              <a:spcAft>
                <a:spcPts val="0"/>
              </a:spcAft>
              <a:buClr>
                <a:schemeClr val="dk1"/>
              </a:buClr>
              <a:buSzPts val="2400"/>
              <a:buNone/>
              <a:defRPr sz="3200">
                <a:solidFill>
                  <a:schemeClr val="dk1"/>
                </a:solidFill>
              </a:defRPr>
            </a:lvl4pPr>
            <a:lvl5pPr lvl="4" algn="ctr" rtl="0">
              <a:spcBef>
                <a:spcPts val="0"/>
              </a:spcBef>
              <a:spcAft>
                <a:spcPts val="0"/>
              </a:spcAft>
              <a:buClr>
                <a:schemeClr val="dk1"/>
              </a:buClr>
              <a:buSzPts val="2400"/>
              <a:buNone/>
              <a:defRPr sz="3200">
                <a:solidFill>
                  <a:schemeClr val="dk1"/>
                </a:solidFill>
              </a:defRPr>
            </a:lvl5pPr>
            <a:lvl6pPr lvl="5" algn="ctr" rtl="0">
              <a:spcBef>
                <a:spcPts val="0"/>
              </a:spcBef>
              <a:spcAft>
                <a:spcPts val="0"/>
              </a:spcAft>
              <a:buClr>
                <a:schemeClr val="dk1"/>
              </a:buClr>
              <a:buSzPts val="2400"/>
              <a:buNone/>
              <a:defRPr sz="3200">
                <a:solidFill>
                  <a:schemeClr val="dk1"/>
                </a:solidFill>
              </a:defRPr>
            </a:lvl6pPr>
            <a:lvl7pPr lvl="6" algn="ctr" rtl="0">
              <a:spcBef>
                <a:spcPts val="0"/>
              </a:spcBef>
              <a:spcAft>
                <a:spcPts val="0"/>
              </a:spcAft>
              <a:buClr>
                <a:schemeClr val="dk1"/>
              </a:buClr>
              <a:buSzPts val="2400"/>
              <a:buNone/>
              <a:defRPr sz="3200">
                <a:solidFill>
                  <a:schemeClr val="dk1"/>
                </a:solidFill>
              </a:defRPr>
            </a:lvl7pPr>
            <a:lvl8pPr lvl="7" algn="ctr" rtl="0">
              <a:spcBef>
                <a:spcPts val="0"/>
              </a:spcBef>
              <a:spcAft>
                <a:spcPts val="0"/>
              </a:spcAft>
              <a:buClr>
                <a:schemeClr val="dk1"/>
              </a:buClr>
              <a:buSzPts val="2400"/>
              <a:buNone/>
              <a:defRPr sz="3200">
                <a:solidFill>
                  <a:schemeClr val="dk1"/>
                </a:solidFill>
              </a:defRPr>
            </a:lvl8pPr>
            <a:lvl9pPr lvl="8" algn="ctr" rtl="0">
              <a:spcBef>
                <a:spcPts val="0"/>
              </a:spcBef>
              <a:spcAft>
                <a:spcPts val="0"/>
              </a:spcAft>
              <a:buClr>
                <a:schemeClr val="dk1"/>
              </a:buClr>
              <a:buSzPts val="2400"/>
              <a:buNone/>
              <a:defRPr sz="3200">
                <a:solidFill>
                  <a:schemeClr val="dk1"/>
                </a:solidFill>
              </a:defRPr>
            </a:lvl9pPr>
          </a:lstStyle>
          <a:p>
            <a:r>
              <a:rPr lang="en-US"/>
              <a:t>Click to edit Master title style</a:t>
            </a:r>
            <a:endParaRPr/>
          </a:p>
        </p:txBody>
      </p:sp>
      <p:sp>
        <p:nvSpPr>
          <p:cNvPr id="81" name="Google Shape;81;p17"/>
          <p:cNvSpPr txBox="1">
            <a:spLocks noGrp="1"/>
          </p:cNvSpPr>
          <p:nvPr>
            <p:ph type="subTitle" idx="3"/>
          </p:nvPr>
        </p:nvSpPr>
        <p:spPr>
          <a:xfrm>
            <a:off x="4628968" y="2948273"/>
            <a:ext cx="2874400" cy="770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867">
                <a:latin typeface="Livvic"/>
                <a:ea typeface="Livvic"/>
                <a:cs typeface="Livvic"/>
                <a:sym typeface="Livvic"/>
              </a:defRPr>
            </a:lvl1pPr>
            <a:lvl2pPr lvl="1" algn="ctr" rtl="0">
              <a:lnSpc>
                <a:spcPct val="100000"/>
              </a:lnSpc>
              <a:spcBef>
                <a:spcPts val="2133"/>
              </a:spcBef>
              <a:spcAft>
                <a:spcPts val="0"/>
              </a:spcAft>
              <a:buNone/>
              <a:defRPr sz="1867">
                <a:latin typeface="Livvic"/>
                <a:ea typeface="Livvic"/>
                <a:cs typeface="Livvic"/>
                <a:sym typeface="Livvic"/>
              </a:defRPr>
            </a:lvl2pPr>
            <a:lvl3pPr lvl="2" algn="ctr" rtl="0">
              <a:lnSpc>
                <a:spcPct val="100000"/>
              </a:lnSpc>
              <a:spcBef>
                <a:spcPts val="2133"/>
              </a:spcBef>
              <a:spcAft>
                <a:spcPts val="0"/>
              </a:spcAft>
              <a:buNone/>
              <a:defRPr sz="1867">
                <a:latin typeface="Livvic"/>
                <a:ea typeface="Livvic"/>
                <a:cs typeface="Livvic"/>
                <a:sym typeface="Livvic"/>
              </a:defRPr>
            </a:lvl3pPr>
            <a:lvl4pPr lvl="3" algn="ctr" rtl="0">
              <a:lnSpc>
                <a:spcPct val="100000"/>
              </a:lnSpc>
              <a:spcBef>
                <a:spcPts val="2133"/>
              </a:spcBef>
              <a:spcAft>
                <a:spcPts val="0"/>
              </a:spcAft>
              <a:buNone/>
              <a:defRPr sz="1867">
                <a:latin typeface="Livvic"/>
                <a:ea typeface="Livvic"/>
                <a:cs typeface="Livvic"/>
                <a:sym typeface="Livvic"/>
              </a:defRPr>
            </a:lvl4pPr>
            <a:lvl5pPr lvl="4" algn="ctr" rtl="0">
              <a:lnSpc>
                <a:spcPct val="100000"/>
              </a:lnSpc>
              <a:spcBef>
                <a:spcPts val="2133"/>
              </a:spcBef>
              <a:spcAft>
                <a:spcPts val="0"/>
              </a:spcAft>
              <a:buNone/>
              <a:defRPr sz="1867">
                <a:latin typeface="Livvic"/>
                <a:ea typeface="Livvic"/>
                <a:cs typeface="Livvic"/>
                <a:sym typeface="Livvic"/>
              </a:defRPr>
            </a:lvl5pPr>
            <a:lvl6pPr lvl="5" algn="ctr" rtl="0">
              <a:lnSpc>
                <a:spcPct val="100000"/>
              </a:lnSpc>
              <a:spcBef>
                <a:spcPts val="2133"/>
              </a:spcBef>
              <a:spcAft>
                <a:spcPts val="0"/>
              </a:spcAft>
              <a:buNone/>
              <a:defRPr sz="1867">
                <a:latin typeface="Livvic"/>
                <a:ea typeface="Livvic"/>
                <a:cs typeface="Livvic"/>
                <a:sym typeface="Livvic"/>
              </a:defRPr>
            </a:lvl6pPr>
            <a:lvl7pPr lvl="6" algn="ctr" rtl="0">
              <a:lnSpc>
                <a:spcPct val="100000"/>
              </a:lnSpc>
              <a:spcBef>
                <a:spcPts val="2133"/>
              </a:spcBef>
              <a:spcAft>
                <a:spcPts val="0"/>
              </a:spcAft>
              <a:buNone/>
              <a:defRPr sz="1867">
                <a:latin typeface="Livvic"/>
                <a:ea typeface="Livvic"/>
                <a:cs typeface="Livvic"/>
                <a:sym typeface="Livvic"/>
              </a:defRPr>
            </a:lvl7pPr>
            <a:lvl8pPr lvl="7" algn="ctr" rtl="0">
              <a:lnSpc>
                <a:spcPct val="100000"/>
              </a:lnSpc>
              <a:spcBef>
                <a:spcPts val="2133"/>
              </a:spcBef>
              <a:spcAft>
                <a:spcPts val="0"/>
              </a:spcAft>
              <a:buNone/>
              <a:defRPr sz="1867">
                <a:latin typeface="Livvic"/>
                <a:ea typeface="Livvic"/>
                <a:cs typeface="Livvic"/>
                <a:sym typeface="Livvic"/>
              </a:defRPr>
            </a:lvl8pPr>
            <a:lvl9pPr lvl="8" algn="ctr" rtl="0">
              <a:lnSpc>
                <a:spcPct val="100000"/>
              </a:lnSpc>
              <a:spcBef>
                <a:spcPts val="2133"/>
              </a:spcBef>
              <a:spcAft>
                <a:spcPts val="2133"/>
              </a:spcAft>
              <a:buNone/>
              <a:defRPr sz="1867">
                <a:latin typeface="Livvic"/>
                <a:ea typeface="Livvic"/>
                <a:cs typeface="Livvic"/>
                <a:sym typeface="Livvic"/>
              </a:defRPr>
            </a:lvl9pPr>
          </a:lstStyle>
          <a:p>
            <a:r>
              <a:rPr lang="en-US"/>
              <a:t>Click to edit Master subtitle style</a:t>
            </a:r>
            <a:endParaRPr/>
          </a:p>
        </p:txBody>
      </p:sp>
      <p:sp>
        <p:nvSpPr>
          <p:cNvPr id="82" name="Google Shape;82;p17"/>
          <p:cNvSpPr txBox="1">
            <a:spLocks noGrp="1"/>
          </p:cNvSpPr>
          <p:nvPr>
            <p:ph type="ctrTitle" idx="4"/>
          </p:nvPr>
        </p:nvSpPr>
        <p:spPr>
          <a:xfrm>
            <a:off x="7772968" y="2436151"/>
            <a:ext cx="2741600" cy="561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1800"/>
              <a:buNone/>
              <a:defRPr sz="2667" b="0"/>
            </a:lvl1pPr>
            <a:lvl2pPr lvl="1" algn="ctr" rtl="0">
              <a:spcBef>
                <a:spcPts val="0"/>
              </a:spcBef>
              <a:spcAft>
                <a:spcPts val="0"/>
              </a:spcAft>
              <a:buClr>
                <a:schemeClr val="dk1"/>
              </a:buClr>
              <a:buSzPts val="2400"/>
              <a:buNone/>
              <a:defRPr sz="3200">
                <a:solidFill>
                  <a:schemeClr val="dk1"/>
                </a:solidFill>
              </a:defRPr>
            </a:lvl2pPr>
            <a:lvl3pPr lvl="2" algn="ctr" rtl="0">
              <a:spcBef>
                <a:spcPts val="0"/>
              </a:spcBef>
              <a:spcAft>
                <a:spcPts val="0"/>
              </a:spcAft>
              <a:buClr>
                <a:schemeClr val="dk1"/>
              </a:buClr>
              <a:buSzPts val="2400"/>
              <a:buNone/>
              <a:defRPr sz="3200">
                <a:solidFill>
                  <a:schemeClr val="dk1"/>
                </a:solidFill>
              </a:defRPr>
            </a:lvl3pPr>
            <a:lvl4pPr lvl="3" algn="ctr" rtl="0">
              <a:spcBef>
                <a:spcPts val="0"/>
              </a:spcBef>
              <a:spcAft>
                <a:spcPts val="0"/>
              </a:spcAft>
              <a:buClr>
                <a:schemeClr val="dk1"/>
              </a:buClr>
              <a:buSzPts val="2400"/>
              <a:buNone/>
              <a:defRPr sz="3200">
                <a:solidFill>
                  <a:schemeClr val="dk1"/>
                </a:solidFill>
              </a:defRPr>
            </a:lvl4pPr>
            <a:lvl5pPr lvl="4" algn="ctr" rtl="0">
              <a:spcBef>
                <a:spcPts val="0"/>
              </a:spcBef>
              <a:spcAft>
                <a:spcPts val="0"/>
              </a:spcAft>
              <a:buClr>
                <a:schemeClr val="dk1"/>
              </a:buClr>
              <a:buSzPts val="2400"/>
              <a:buNone/>
              <a:defRPr sz="3200">
                <a:solidFill>
                  <a:schemeClr val="dk1"/>
                </a:solidFill>
              </a:defRPr>
            </a:lvl5pPr>
            <a:lvl6pPr lvl="5" algn="ctr" rtl="0">
              <a:spcBef>
                <a:spcPts val="0"/>
              </a:spcBef>
              <a:spcAft>
                <a:spcPts val="0"/>
              </a:spcAft>
              <a:buClr>
                <a:schemeClr val="dk1"/>
              </a:buClr>
              <a:buSzPts val="2400"/>
              <a:buNone/>
              <a:defRPr sz="3200">
                <a:solidFill>
                  <a:schemeClr val="dk1"/>
                </a:solidFill>
              </a:defRPr>
            </a:lvl6pPr>
            <a:lvl7pPr lvl="6" algn="ctr" rtl="0">
              <a:spcBef>
                <a:spcPts val="0"/>
              </a:spcBef>
              <a:spcAft>
                <a:spcPts val="0"/>
              </a:spcAft>
              <a:buClr>
                <a:schemeClr val="dk1"/>
              </a:buClr>
              <a:buSzPts val="2400"/>
              <a:buNone/>
              <a:defRPr sz="3200">
                <a:solidFill>
                  <a:schemeClr val="dk1"/>
                </a:solidFill>
              </a:defRPr>
            </a:lvl7pPr>
            <a:lvl8pPr lvl="7" algn="ctr" rtl="0">
              <a:spcBef>
                <a:spcPts val="0"/>
              </a:spcBef>
              <a:spcAft>
                <a:spcPts val="0"/>
              </a:spcAft>
              <a:buClr>
                <a:schemeClr val="dk1"/>
              </a:buClr>
              <a:buSzPts val="2400"/>
              <a:buNone/>
              <a:defRPr sz="3200">
                <a:solidFill>
                  <a:schemeClr val="dk1"/>
                </a:solidFill>
              </a:defRPr>
            </a:lvl8pPr>
            <a:lvl9pPr lvl="8" algn="ctr" rtl="0">
              <a:spcBef>
                <a:spcPts val="0"/>
              </a:spcBef>
              <a:spcAft>
                <a:spcPts val="0"/>
              </a:spcAft>
              <a:buClr>
                <a:schemeClr val="dk1"/>
              </a:buClr>
              <a:buSzPts val="2400"/>
              <a:buNone/>
              <a:defRPr sz="3200">
                <a:solidFill>
                  <a:schemeClr val="dk1"/>
                </a:solidFill>
              </a:defRPr>
            </a:lvl9pPr>
          </a:lstStyle>
          <a:p>
            <a:r>
              <a:rPr lang="en-US"/>
              <a:t>Click to edit Master title style</a:t>
            </a:r>
            <a:endParaRPr/>
          </a:p>
        </p:txBody>
      </p:sp>
      <p:sp>
        <p:nvSpPr>
          <p:cNvPr id="83" name="Google Shape;83;p17"/>
          <p:cNvSpPr txBox="1">
            <a:spLocks noGrp="1"/>
          </p:cNvSpPr>
          <p:nvPr>
            <p:ph type="subTitle" idx="5"/>
          </p:nvPr>
        </p:nvSpPr>
        <p:spPr>
          <a:xfrm>
            <a:off x="7706568" y="2948273"/>
            <a:ext cx="2874400" cy="770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867">
                <a:latin typeface="Livvic"/>
                <a:ea typeface="Livvic"/>
                <a:cs typeface="Livvic"/>
                <a:sym typeface="Livvic"/>
              </a:defRPr>
            </a:lvl1pPr>
            <a:lvl2pPr lvl="1" algn="ctr" rtl="0">
              <a:lnSpc>
                <a:spcPct val="100000"/>
              </a:lnSpc>
              <a:spcBef>
                <a:spcPts val="2133"/>
              </a:spcBef>
              <a:spcAft>
                <a:spcPts val="0"/>
              </a:spcAft>
              <a:buNone/>
              <a:defRPr sz="1867">
                <a:latin typeface="Livvic"/>
                <a:ea typeface="Livvic"/>
                <a:cs typeface="Livvic"/>
                <a:sym typeface="Livvic"/>
              </a:defRPr>
            </a:lvl2pPr>
            <a:lvl3pPr lvl="2" algn="ctr" rtl="0">
              <a:lnSpc>
                <a:spcPct val="100000"/>
              </a:lnSpc>
              <a:spcBef>
                <a:spcPts val="2133"/>
              </a:spcBef>
              <a:spcAft>
                <a:spcPts val="0"/>
              </a:spcAft>
              <a:buNone/>
              <a:defRPr sz="1867">
                <a:latin typeface="Livvic"/>
                <a:ea typeface="Livvic"/>
                <a:cs typeface="Livvic"/>
                <a:sym typeface="Livvic"/>
              </a:defRPr>
            </a:lvl3pPr>
            <a:lvl4pPr lvl="3" algn="ctr" rtl="0">
              <a:lnSpc>
                <a:spcPct val="100000"/>
              </a:lnSpc>
              <a:spcBef>
                <a:spcPts val="2133"/>
              </a:spcBef>
              <a:spcAft>
                <a:spcPts val="0"/>
              </a:spcAft>
              <a:buNone/>
              <a:defRPr sz="1867">
                <a:latin typeface="Livvic"/>
                <a:ea typeface="Livvic"/>
                <a:cs typeface="Livvic"/>
                <a:sym typeface="Livvic"/>
              </a:defRPr>
            </a:lvl4pPr>
            <a:lvl5pPr lvl="4" algn="ctr" rtl="0">
              <a:lnSpc>
                <a:spcPct val="100000"/>
              </a:lnSpc>
              <a:spcBef>
                <a:spcPts val="2133"/>
              </a:spcBef>
              <a:spcAft>
                <a:spcPts val="0"/>
              </a:spcAft>
              <a:buNone/>
              <a:defRPr sz="1867">
                <a:latin typeface="Livvic"/>
                <a:ea typeface="Livvic"/>
                <a:cs typeface="Livvic"/>
                <a:sym typeface="Livvic"/>
              </a:defRPr>
            </a:lvl5pPr>
            <a:lvl6pPr lvl="5" algn="ctr" rtl="0">
              <a:lnSpc>
                <a:spcPct val="100000"/>
              </a:lnSpc>
              <a:spcBef>
                <a:spcPts val="2133"/>
              </a:spcBef>
              <a:spcAft>
                <a:spcPts val="0"/>
              </a:spcAft>
              <a:buNone/>
              <a:defRPr sz="1867">
                <a:latin typeface="Livvic"/>
                <a:ea typeface="Livvic"/>
                <a:cs typeface="Livvic"/>
                <a:sym typeface="Livvic"/>
              </a:defRPr>
            </a:lvl6pPr>
            <a:lvl7pPr lvl="6" algn="ctr" rtl="0">
              <a:lnSpc>
                <a:spcPct val="100000"/>
              </a:lnSpc>
              <a:spcBef>
                <a:spcPts val="2133"/>
              </a:spcBef>
              <a:spcAft>
                <a:spcPts val="0"/>
              </a:spcAft>
              <a:buNone/>
              <a:defRPr sz="1867">
                <a:latin typeface="Livvic"/>
                <a:ea typeface="Livvic"/>
                <a:cs typeface="Livvic"/>
                <a:sym typeface="Livvic"/>
              </a:defRPr>
            </a:lvl7pPr>
            <a:lvl8pPr lvl="7" algn="ctr" rtl="0">
              <a:lnSpc>
                <a:spcPct val="100000"/>
              </a:lnSpc>
              <a:spcBef>
                <a:spcPts val="2133"/>
              </a:spcBef>
              <a:spcAft>
                <a:spcPts val="0"/>
              </a:spcAft>
              <a:buNone/>
              <a:defRPr sz="1867">
                <a:latin typeface="Livvic"/>
                <a:ea typeface="Livvic"/>
                <a:cs typeface="Livvic"/>
                <a:sym typeface="Livvic"/>
              </a:defRPr>
            </a:lvl8pPr>
            <a:lvl9pPr lvl="8" algn="ctr" rtl="0">
              <a:lnSpc>
                <a:spcPct val="100000"/>
              </a:lnSpc>
              <a:spcBef>
                <a:spcPts val="2133"/>
              </a:spcBef>
              <a:spcAft>
                <a:spcPts val="2133"/>
              </a:spcAft>
              <a:buNone/>
              <a:defRPr sz="1867">
                <a:latin typeface="Livvic"/>
                <a:ea typeface="Livvic"/>
                <a:cs typeface="Livvic"/>
                <a:sym typeface="Livvic"/>
              </a:defRPr>
            </a:lvl9pPr>
          </a:lstStyle>
          <a:p>
            <a:r>
              <a:rPr lang="en-US"/>
              <a:t>Click to edit Master subtitle style</a:t>
            </a:r>
            <a:endParaRPr/>
          </a:p>
        </p:txBody>
      </p:sp>
      <p:sp>
        <p:nvSpPr>
          <p:cNvPr id="84" name="Google Shape;84;p17"/>
          <p:cNvSpPr txBox="1">
            <a:spLocks noGrp="1"/>
          </p:cNvSpPr>
          <p:nvPr>
            <p:ph type="ctrTitle" idx="6"/>
          </p:nvPr>
        </p:nvSpPr>
        <p:spPr>
          <a:xfrm>
            <a:off x="1617772" y="4329067"/>
            <a:ext cx="2741600" cy="561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1800"/>
              <a:buNone/>
              <a:defRPr sz="2667" b="0"/>
            </a:lvl1pPr>
            <a:lvl2pPr lvl="1" algn="ctr" rtl="0">
              <a:spcBef>
                <a:spcPts val="0"/>
              </a:spcBef>
              <a:spcAft>
                <a:spcPts val="0"/>
              </a:spcAft>
              <a:buClr>
                <a:schemeClr val="dk1"/>
              </a:buClr>
              <a:buSzPts val="2400"/>
              <a:buNone/>
              <a:defRPr sz="3200">
                <a:solidFill>
                  <a:schemeClr val="dk1"/>
                </a:solidFill>
              </a:defRPr>
            </a:lvl2pPr>
            <a:lvl3pPr lvl="2" algn="ctr" rtl="0">
              <a:spcBef>
                <a:spcPts val="0"/>
              </a:spcBef>
              <a:spcAft>
                <a:spcPts val="0"/>
              </a:spcAft>
              <a:buClr>
                <a:schemeClr val="dk1"/>
              </a:buClr>
              <a:buSzPts val="2400"/>
              <a:buNone/>
              <a:defRPr sz="3200">
                <a:solidFill>
                  <a:schemeClr val="dk1"/>
                </a:solidFill>
              </a:defRPr>
            </a:lvl3pPr>
            <a:lvl4pPr lvl="3" algn="ctr" rtl="0">
              <a:spcBef>
                <a:spcPts val="0"/>
              </a:spcBef>
              <a:spcAft>
                <a:spcPts val="0"/>
              </a:spcAft>
              <a:buClr>
                <a:schemeClr val="dk1"/>
              </a:buClr>
              <a:buSzPts val="2400"/>
              <a:buNone/>
              <a:defRPr sz="3200">
                <a:solidFill>
                  <a:schemeClr val="dk1"/>
                </a:solidFill>
              </a:defRPr>
            </a:lvl4pPr>
            <a:lvl5pPr lvl="4" algn="ctr" rtl="0">
              <a:spcBef>
                <a:spcPts val="0"/>
              </a:spcBef>
              <a:spcAft>
                <a:spcPts val="0"/>
              </a:spcAft>
              <a:buClr>
                <a:schemeClr val="dk1"/>
              </a:buClr>
              <a:buSzPts val="2400"/>
              <a:buNone/>
              <a:defRPr sz="3200">
                <a:solidFill>
                  <a:schemeClr val="dk1"/>
                </a:solidFill>
              </a:defRPr>
            </a:lvl5pPr>
            <a:lvl6pPr lvl="5" algn="ctr" rtl="0">
              <a:spcBef>
                <a:spcPts val="0"/>
              </a:spcBef>
              <a:spcAft>
                <a:spcPts val="0"/>
              </a:spcAft>
              <a:buClr>
                <a:schemeClr val="dk1"/>
              </a:buClr>
              <a:buSzPts val="2400"/>
              <a:buNone/>
              <a:defRPr sz="3200">
                <a:solidFill>
                  <a:schemeClr val="dk1"/>
                </a:solidFill>
              </a:defRPr>
            </a:lvl6pPr>
            <a:lvl7pPr lvl="6" algn="ctr" rtl="0">
              <a:spcBef>
                <a:spcPts val="0"/>
              </a:spcBef>
              <a:spcAft>
                <a:spcPts val="0"/>
              </a:spcAft>
              <a:buClr>
                <a:schemeClr val="dk1"/>
              </a:buClr>
              <a:buSzPts val="2400"/>
              <a:buNone/>
              <a:defRPr sz="3200">
                <a:solidFill>
                  <a:schemeClr val="dk1"/>
                </a:solidFill>
              </a:defRPr>
            </a:lvl7pPr>
            <a:lvl8pPr lvl="7" algn="ctr" rtl="0">
              <a:spcBef>
                <a:spcPts val="0"/>
              </a:spcBef>
              <a:spcAft>
                <a:spcPts val="0"/>
              </a:spcAft>
              <a:buClr>
                <a:schemeClr val="dk1"/>
              </a:buClr>
              <a:buSzPts val="2400"/>
              <a:buNone/>
              <a:defRPr sz="3200">
                <a:solidFill>
                  <a:schemeClr val="dk1"/>
                </a:solidFill>
              </a:defRPr>
            </a:lvl8pPr>
            <a:lvl9pPr lvl="8" algn="ctr" rtl="0">
              <a:spcBef>
                <a:spcPts val="0"/>
              </a:spcBef>
              <a:spcAft>
                <a:spcPts val="0"/>
              </a:spcAft>
              <a:buClr>
                <a:schemeClr val="dk1"/>
              </a:buClr>
              <a:buSzPts val="2400"/>
              <a:buNone/>
              <a:defRPr sz="3200">
                <a:solidFill>
                  <a:schemeClr val="dk1"/>
                </a:solidFill>
              </a:defRPr>
            </a:lvl9pPr>
          </a:lstStyle>
          <a:p>
            <a:r>
              <a:rPr lang="en-US"/>
              <a:t>Click to edit Master title style</a:t>
            </a:r>
            <a:endParaRPr/>
          </a:p>
        </p:txBody>
      </p:sp>
      <p:sp>
        <p:nvSpPr>
          <p:cNvPr id="85" name="Google Shape;85;p17"/>
          <p:cNvSpPr txBox="1">
            <a:spLocks noGrp="1"/>
          </p:cNvSpPr>
          <p:nvPr>
            <p:ph type="subTitle" idx="7"/>
          </p:nvPr>
        </p:nvSpPr>
        <p:spPr>
          <a:xfrm>
            <a:off x="1551372" y="4842629"/>
            <a:ext cx="2874400" cy="770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867">
                <a:solidFill>
                  <a:schemeClr val="dk1"/>
                </a:solidFill>
                <a:latin typeface="Livvic"/>
                <a:ea typeface="Livvic"/>
                <a:cs typeface="Livvic"/>
                <a:sym typeface="Livvic"/>
              </a:defRPr>
            </a:lvl1pPr>
            <a:lvl2pPr lvl="1" algn="ctr" rtl="0">
              <a:lnSpc>
                <a:spcPct val="100000"/>
              </a:lnSpc>
              <a:spcBef>
                <a:spcPts val="2133"/>
              </a:spcBef>
              <a:spcAft>
                <a:spcPts val="0"/>
              </a:spcAft>
              <a:buNone/>
              <a:defRPr sz="1867">
                <a:solidFill>
                  <a:schemeClr val="dk1"/>
                </a:solidFill>
                <a:latin typeface="Livvic"/>
                <a:ea typeface="Livvic"/>
                <a:cs typeface="Livvic"/>
                <a:sym typeface="Livvic"/>
              </a:defRPr>
            </a:lvl2pPr>
            <a:lvl3pPr lvl="2" algn="ctr" rtl="0">
              <a:lnSpc>
                <a:spcPct val="100000"/>
              </a:lnSpc>
              <a:spcBef>
                <a:spcPts val="2133"/>
              </a:spcBef>
              <a:spcAft>
                <a:spcPts val="0"/>
              </a:spcAft>
              <a:buNone/>
              <a:defRPr sz="1867">
                <a:solidFill>
                  <a:schemeClr val="dk1"/>
                </a:solidFill>
                <a:latin typeface="Livvic"/>
                <a:ea typeface="Livvic"/>
                <a:cs typeface="Livvic"/>
                <a:sym typeface="Livvic"/>
              </a:defRPr>
            </a:lvl3pPr>
            <a:lvl4pPr lvl="3" algn="ctr" rtl="0">
              <a:lnSpc>
                <a:spcPct val="100000"/>
              </a:lnSpc>
              <a:spcBef>
                <a:spcPts val="2133"/>
              </a:spcBef>
              <a:spcAft>
                <a:spcPts val="0"/>
              </a:spcAft>
              <a:buNone/>
              <a:defRPr sz="1867">
                <a:solidFill>
                  <a:schemeClr val="dk1"/>
                </a:solidFill>
                <a:latin typeface="Livvic"/>
                <a:ea typeface="Livvic"/>
                <a:cs typeface="Livvic"/>
                <a:sym typeface="Livvic"/>
              </a:defRPr>
            </a:lvl4pPr>
            <a:lvl5pPr lvl="4" algn="ctr" rtl="0">
              <a:lnSpc>
                <a:spcPct val="100000"/>
              </a:lnSpc>
              <a:spcBef>
                <a:spcPts val="2133"/>
              </a:spcBef>
              <a:spcAft>
                <a:spcPts val="0"/>
              </a:spcAft>
              <a:buNone/>
              <a:defRPr sz="1867">
                <a:solidFill>
                  <a:schemeClr val="dk1"/>
                </a:solidFill>
                <a:latin typeface="Livvic"/>
                <a:ea typeface="Livvic"/>
                <a:cs typeface="Livvic"/>
                <a:sym typeface="Livvic"/>
              </a:defRPr>
            </a:lvl5pPr>
            <a:lvl6pPr lvl="5" algn="ctr" rtl="0">
              <a:lnSpc>
                <a:spcPct val="100000"/>
              </a:lnSpc>
              <a:spcBef>
                <a:spcPts val="2133"/>
              </a:spcBef>
              <a:spcAft>
                <a:spcPts val="0"/>
              </a:spcAft>
              <a:buNone/>
              <a:defRPr sz="1867">
                <a:solidFill>
                  <a:schemeClr val="dk1"/>
                </a:solidFill>
                <a:latin typeface="Livvic"/>
                <a:ea typeface="Livvic"/>
                <a:cs typeface="Livvic"/>
                <a:sym typeface="Livvic"/>
              </a:defRPr>
            </a:lvl6pPr>
            <a:lvl7pPr lvl="6" algn="ctr" rtl="0">
              <a:lnSpc>
                <a:spcPct val="100000"/>
              </a:lnSpc>
              <a:spcBef>
                <a:spcPts val="2133"/>
              </a:spcBef>
              <a:spcAft>
                <a:spcPts val="0"/>
              </a:spcAft>
              <a:buNone/>
              <a:defRPr sz="1867">
                <a:solidFill>
                  <a:schemeClr val="dk1"/>
                </a:solidFill>
                <a:latin typeface="Livvic"/>
                <a:ea typeface="Livvic"/>
                <a:cs typeface="Livvic"/>
                <a:sym typeface="Livvic"/>
              </a:defRPr>
            </a:lvl7pPr>
            <a:lvl8pPr lvl="7" algn="ctr" rtl="0">
              <a:lnSpc>
                <a:spcPct val="100000"/>
              </a:lnSpc>
              <a:spcBef>
                <a:spcPts val="2133"/>
              </a:spcBef>
              <a:spcAft>
                <a:spcPts val="0"/>
              </a:spcAft>
              <a:buNone/>
              <a:defRPr sz="1867">
                <a:solidFill>
                  <a:schemeClr val="dk1"/>
                </a:solidFill>
                <a:latin typeface="Livvic"/>
                <a:ea typeface="Livvic"/>
                <a:cs typeface="Livvic"/>
                <a:sym typeface="Livvic"/>
              </a:defRPr>
            </a:lvl8pPr>
            <a:lvl9pPr lvl="8" algn="ctr" rtl="0">
              <a:lnSpc>
                <a:spcPct val="100000"/>
              </a:lnSpc>
              <a:spcBef>
                <a:spcPts val="2133"/>
              </a:spcBef>
              <a:spcAft>
                <a:spcPts val="2133"/>
              </a:spcAft>
              <a:buNone/>
              <a:defRPr sz="1867">
                <a:solidFill>
                  <a:schemeClr val="dk1"/>
                </a:solidFill>
                <a:latin typeface="Livvic"/>
                <a:ea typeface="Livvic"/>
                <a:cs typeface="Livvic"/>
                <a:sym typeface="Livvic"/>
              </a:defRPr>
            </a:lvl9pPr>
          </a:lstStyle>
          <a:p>
            <a:r>
              <a:rPr lang="en-US"/>
              <a:t>Click to edit Master subtitle style</a:t>
            </a:r>
            <a:endParaRPr/>
          </a:p>
        </p:txBody>
      </p:sp>
      <p:sp>
        <p:nvSpPr>
          <p:cNvPr id="86" name="Google Shape;86;p17"/>
          <p:cNvSpPr txBox="1">
            <a:spLocks noGrp="1"/>
          </p:cNvSpPr>
          <p:nvPr>
            <p:ph type="ctrTitle" idx="8"/>
          </p:nvPr>
        </p:nvSpPr>
        <p:spPr>
          <a:xfrm>
            <a:off x="4695368" y="4329067"/>
            <a:ext cx="2741600" cy="561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1800"/>
              <a:buNone/>
              <a:defRPr sz="2667" b="0"/>
            </a:lvl1pPr>
            <a:lvl2pPr lvl="1" algn="ctr" rtl="0">
              <a:spcBef>
                <a:spcPts val="0"/>
              </a:spcBef>
              <a:spcAft>
                <a:spcPts val="0"/>
              </a:spcAft>
              <a:buClr>
                <a:schemeClr val="dk1"/>
              </a:buClr>
              <a:buSzPts val="2400"/>
              <a:buNone/>
              <a:defRPr sz="3200">
                <a:solidFill>
                  <a:schemeClr val="dk1"/>
                </a:solidFill>
              </a:defRPr>
            </a:lvl2pPr>
            <a:lvl3pPr lvl="2" algn="ctr" rtl="0">
              <a:spcBef>
                <a:spcPts val="0"/>
              </a:spcBef>
              <a:spcAft>
                <a:spcPts val="0"/>
              </a:spcAft>
              <a:buClr>
                <a:schemeClr val="dk1"/>
              </a:buClr>
              <a:buSzPts val="2400"/>
              <a:buNone/>
              <a:defRPr sz="3200">
                <a:solidFill>
                  <a:schemeClr val="dk1"/>
                </a:solidFill>
              </a:defRPr>
            </a:lvl3pPr>
            <a:lvl4pPr lvl="3" algn="ctr" rtl="0">
              <a:spcBef>
                <a:spcPts val="0"/>
              </a:spcBef>
              <a:spcAft>
                <a:spcPts val="0"/>
              </a:spcAft>
              <a:buClr>
                <a:schemeClr val="dk1"/>
              </a:buClr>
              <a:buSzPts val="2400"/>
              <a:buNone/>
              <a:defRPr sz="3200">
                <a:solidFill>
                  <a:schemeClr val="dk1"/>
                </a:solidFill>
              </a:defRPr>
            </a:lvl4pPr>
            <a:lvl5pPr lvl="4" algn="ctr" rtl="0">
              <a:spcBef>
                <a:spcPts val="0"/>
              </a:spcBef>
              <a:spcAft>
                <a:spcPts val="0"/>
              </a:spcAft>
              <a:buClr>
                <a:schemeClr val="dk1"/>
              </a:buClr>
              <a:buSzPts val="2400"/>
              <a:buNone/>
              <a:defRPr sz="3200">
                <a:solidFill>
                  <a:schemeClr val="dk1"/>
                </a:solidFill>
              </a:defRPr>
            </a:lvl5pPr>
            <a:lvl6pPr lvl="5" algn="ctr" rtl="0">
              <a:spcBef>
                <a:spcPts val="0"/>
              </a:spcBef>
              <a:spcAft>
                <a:spcPts val="0"/>
              </a:spcAft>
              <a:buClr>
                <a:schemeClr val="dk1"/>
              </a:buClr>
              <a:buSzPts val="2400"/>
              <a:buNone/>
              <a:defRPr sz="3200">
                <a:solidFill>
                  <a:schemeClr val="dk1"/>
                </a:solidFill>
              </a:defRPr>
            </a:lvl6pPr>
            <a:lvl7pPr lvl="6" algn="ctr" rtl="0">
              <a:spcBef>
                <a:spcPts val="0"/>
              </a:spcBef>
              <a:spcAft>
                <a:spcPts val="0"/>
              </a:spcAft>
              <a:buClr>
                <a:schemeClr val="dk1"/>
              </a:buClr>
              <a:buSzPts val="2400"/>
              <a:buNone/>
              <a:defRPr sz="3200">
                <a:solidFill>
                  <a:schemeClr val="dk1"/>
                </a:solidFill>
              </a:defRPr>
            </a:lvl7pPr>
            <a:lvl8pPr lvl="7" algn="ctr" rtl="0">
              <a:spcBef>
                <a:spcPts val="0"/>
              </a:spcBef>
              <a:spcAft>
                <a:spcPts val="0"/>
              </a:spcAft>
              <a:buClr>
                <a:schemeClr val="dk1"/>
              </a:buClr>
              <a:buSzPts val="2400"/>
              <a:buNone/>
              <a:defRPr sz="3200">
                <a:solidFill>
                  <a:schemeClr val="dk1"/>
                </a:solidFill>
              </a:defRPr>
            </a:lvl8pPr>
            <a:lvl9pPr lvl="8" algn="ctr" rtl="0">
              <a:spcBef>
                <a:spcPts val="0"/>
              </a:spcBef>
              <a:spcAft>
                <a:spcPts val="0"/>
              </a:spcAft>
              <a:buClr>
                <a:schemeClr val="dk1"/>
              </a:buClr>
              <a:buSzPts val="2400"/>
              <a:buNone/>
              <a:defRPr sz="3200">
                <a:solidFill>
                  <a:schemeClr val="dk1"/>
                </a:solidFill>
              </a:defRPr>
            </a:lvl9pPr>
          </a:lstStyle>
          <a:p>
            <a:r>
              <a:rPr lang="en-US"/>
              <a:t>Click to edit Master title style</a:t>
            </a:r>
            <a:endParaRPr/>
          </a:p>
        </p:txBody>
      </p:sp>
      <p:sp>
        <p:nvSpPr>
          <p:cNvPr id="87" name="Google Shape;87;p17"/>
          <p:cNvSpPr txBox="1">
            <a:spLocks noGrp="1"/>
          </p:cNvSpPr>
          <p:nvPr>
            <p:ph type="subTitle" idx="9"/>
          </p:nvPr>
        </p:nvSpPr>
        <p:spPr>
          <a:xfrm>
            <a:off x="4628968" y="4842629"/>
            <a:ext cx="2874400" cy="770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867">
                <a:latin typeface="Livvic"/>
                <a:ea typeface="Livvic"/>
                <a:cs typeface="Livvic"/>
                <a:sym typeface="Livvic"/>
              </a:defRPr>
            </a:lvl1pPr>
            <a:lvl2pPr lvl="1" algn="ctr" rtl="0">
              <a:lnSpc>
                <a:spcPct val="100000"/>
              </a:lnSpc>
              <a:spcBef>
                <a:spcPts val="2133"/>
              </a:spcBef>
              <a:spcAft>
                <a:spcPts val="0"/>
              </a:spcAft>
              <a:buNone/>
              <a:defRPr sz="1867">
                <a:latin typeface="Livvic"/>
                <a:ea typeface="Livvic"/>
                <a:cs typeface="Livvic"/>
                <a:sym typeface="Livvic"/>
              </a:defRPr>
            </a:lvl2pPr>
            <a:lvl3pPr lvl="2" algn="ctr" rtl="0">
              <a:lnSpc>
                <a:spcPct val="100000"/>
              </a:lnSpc>
              <a:spcBef>
                <a:spcPts val="2133"/>
              </a:spcBef>
              <a:spcAft>
                <a:spcPts val="0"/>
              </a:spcAft>
              <a:buNone/>
              <a:defRPr sz="1867">
                <a:latin typeface="Livvic"/>
                <a:ea typeface="Livvic"/>
                <a:cs typeface="Livvic"/>
                <a:sym typeface="Livvic"/>
              </a:defRPr>
            </a:lvl3pPr>
            <a:lvl4pPr lvl="3" algn="ctr" rtl="0">
              <a:lnSpc>
                <a:spcPct val="100000"/>
              </a:lnSpc>
              <a:spcBef>
                <a:spcPts val="2133"/>
              </a:spcBef>
              <a:spcAft>
                <a:spcPts val="0"/>
              </a:spcAft>
              <a:buNone/>
              <a:defRPr sz="1867">
                <a:latin typeface="Livvic"/>
                <a:ea typeface="Livvic"/>
                <a:cs typeface="Livvic"/>
                <a:sym typeface="Livvic"/>
              </a:defRPr>
            </a:lvl4pPr>
            <a:lvl5pPr lvl="4" algn="ctr" rtl="0">
              <a:lnSpc>
                <a:spcPct val="100000"/>
              </a:lnSpc>
              <a:spcBef>
                <a:spcPts val="2133"/>
              </a:spcBef>
              <a:spcAft>
                <a:spcPts val="0"/>
              </a:spcAft>
              <a:buNone/>
              <a:defRPr sz="1867">
                <a:latin typeface="Livvic"/>
                <a:ea typeface="Livvic"/>
                <a:cs typeface="Livvic"/>
                <a:sym typeface="Livvic"/>
              </a:defRPr>
            </a:lvl5pPr>
            <a:lvl6pPr lvl="5" algn="ctr" rtl="0">
              <a:lnSpc>
                <a:spcPct val="100000"/>
              </a:lnSpc>
              <a:spcBef>
                <a:spcPts val="2133"/>
              </a:spcBef>
              <a:spcAft>
                <a:spcPts val="0"/>
              </a:spcAft>
              <a:buNone/>
              <a:defRPr sz="1867">
                <a:latin typeface="Livvic"/>
                <a:ea typeface="Livvic"/>
                <a:cs typeface="Livvic"/>
                <a:sym typeface="Livvic"/>
              </a:defRPr>
            </a:lvl6pPr>
            <a:lvl7pPr lvl="6" algn="ctr" rtl="0">
              <a:lnSpc>
                <a:spcPct val="100000"/>
              </a:lnSpc>
              <a:spcBef>
                <a:spcPts val="2133"/>
              </a:spcBef>
              <a:spcAft>
                <a:spcPts val="0"/>
              </a:spcAft>
              <a:buNone/>
              <a:defRPr sz="1867">
                <a:latin typeface="Livvic"/>
                <a:ea typeface="Livvic"/>
                <a:cs typeface="Livvic"/>
                <a:sym typeface="Livvic"/>
              </a:defRPr>
            </a:lvl7pPr>
            <a:lvl8pPr lvl="7" algn="ctr" rtl="0">
              <a:lnSpc>
                <a:spcPct val="100000"/>
              </a:lnSpc>
              <a:spcBef>
                <a:spcPts val="2133"/>
              </a:spcBef>
              <a:spcAft>
                <a:spcPts val="0"/>
              </a:spcAft>
              <a:buNone/>
              <a:defRPr sz="1867">
                <a:latin typeface="Livvic"/>
                <a:ea typeface="Livvic"/>
                <a:cs typeface="Livvic"/>
                <a:sym typeface="Livvic"/>
              </a:defRPr>
            </a:lvl8pPr>
            <a:lvl9pPr lvl="8" algn="ctr" rtl="0">
              <a:lnSpc>
                <a:spcPct val="100000"/>
              </a:lnSpc>
              <a:spcBef>
                <a:spcPts val="2133"/>
              </a:spcBef>
              <a:spcAft>
                <a:spcPts val="2133"/>
              </a:spcAft>
              <a:buNone/>
              <a:defRPr sz="1867">
                <a:latin typeface="Livvic"/>
                <a:ea typeface="Livvic"/>
                <a:cs typeface="Livvic"/>
                <a:sym typeface="Livvic"/>
              </a:defRPr>
            </a:lvl9pPr>
          </a:lstStyle>
          <a:p>
            <a:r>
              <a:rPr lang="en-US"/>
              <a:t>Click to edit Master subtitle style</a:t>
            </a:r>
            <a:endParaRPr/>
          </a:p>
        </p:txBody>
      </p:sp>
      <p:sp>
        <p:nvSpPr>
          <p:cNvPr id="88" name="Google Shape;88;p17"/>
          <p:cNvSpPr txBox="1">
            <a:spLocks noGrp="1"/>
          </p:cNvSpPr>
          <p:nvPr>
            <p:ph type="ctrTitle" idx="13"/>
          </p:nvPr>
        </p:nvSpPr>
        <p:spPr>
          <a:xfrm>
            <a:off x="7772968" y="4329067"/>
            <a:ext cx="2741600" cy="561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1800"/>
              <a:buNone/>
              <a:defRPr sz="2667" b="0"/>
            </a:lvl1pPr>
            <a:lvl2pPr lvl="1" algn="ctr" rtl="0">
              <a:spcBef>
                <a:spcPts val="0"/>
              </a:spcBef>
              <a:spcAft>
                <a:spcPts val="0"/>
              </a:spcAft>
              <a:buClr>
                <a:schemeClr val="dk1"/>
              </a:buClr>
              <a:buSzPts val="2400"/>
              <a:buNone/>
              <a:defRPr sz="3200">
                <a:solidFill>
                  <a:schemeClr val="dk1"/>
                </a:solidFill>
              </a:defRPr>
            </a:lvl2pPr>
            <a:lvl3pPr lvl="2" algn="ctr" rtl="0">
              <a:spcBef>
                <a:spcPts val="0"/>
              </a:spcBef>
              <a:spcAft>
                <a:spcPts val="0"/>
              </a:spcAft>
              <a:buClr>
                <a:schemeClr val="dk1"/>
              </a:buClr>
              <a:buSzPts val="2400"/>
              <a:buNone/>
              <a:defRPr sz="3200">
                <a:solidFill>
                  <a:schemeClr val="dk1"/>
                </a:solidFill>
              </a:defRPr>
            </a:lvl3pPr>
            <a:lvl4pPr lvl="3" algn="ctr" rtl="0">
              <a:spcBef>
                <a:spcPts val="0"/>
              </a:spcBef>
              <a:spcAft>
                <a:spcPts val="0"/>
              </a:spcAft>
              <a:buClr>
                <a:schemeClr val="dk1"/>
              </a:buClr>
              <a:buSzPts val="2400"/>
              <a:buNone/>
              <a:defRPr sz="3200">
                <a:solidFill>
                  <a:schemeClr val="dk1"/>
                </a:solidFill>
              </a:defRPr>
            </a:lvl4pPr>
            <a:lvl5pPr lvl="4" algn="ctr" rtl="0">
              <a:spcBef>
                <a:spcPts val="0"/>
              </a:spcBef>
              <a:spcAft>
                <a:spcPts val="0"/>
              </a:spcAft>
              <a:buClr>
                <a:schemeClr val="dk1"/>
              </a:buClr>
              <a:buSzPts val="2400"/>
              <a:buNone/>
              <a:defRPr sz="3200">
                <a:solidFill>
                  <a:schemeClr val="dk1"/>
                </a:solidFill>
              </a:defRPr>
            </a:lvl5pPr>
            <a:lvl6pPr lvl="5" algn="ctr" rtl="0">
              <a:spcBef>
                <a:spcPts val="0"/>
              </a:spcBef>
              <a:spcAft>
                <a:spcPts val="0"/>
              </a:spcAft>
              <a:buClr>
                <a:schemeClr val="dk1"/>
              </a:buClr>
              <a:buSzPts val="2400"/>
              <a:buNone/>
              <a:defRPr sz="3200">
                <a:solidFill>
                  <a:schemeClr val="dk1"/>
                </a:solidFill>
              </a:defRPr>
            </a:lvl6pPr>
            <a:lvl7pPr lvl="6" algn="ctr" rtl="0">
              <a:spcBef>
                <a:spcPts val="0"/>
              </a:spcBef>
              <a:spcAft>
                <a:spcPts val="0"/>
              </a:spcAft>
              <a:buClr>
                <a:schemeClr val="dk1"/>
              </a:buClr>
              <a:buSzPts val="2400"/>
              <a:buNone/>
              <a:defRPr sz="3200">
                <a:solidFill>
                  <a:schemeClr val="dk1"/>
                </a:solidFill>
              </a:defRPr>
            </a:lvl7pPr>
            <a:lvl8pPr lvl="7" algn="ctr" rtl="0">
              <a:spcBef>
                <a:spcPts val="0"/>
              </a:spcBef>
              <a:spcAft>
                <a:spcPts val="0"/>
              </a:spcAft>
              <a:buClr>
                <a:schemeClr val="dk1"/>
              </a:buClr>
              <a:buSzPts val="2400"/>
              <a:buNone/>
              <a:defRPr sz="3200">
                <a:solidFill>
                  <a:schemeClr val="dk1"/>
                </a:solidFill>
              </a:defRPr>
            </a:lvl8pPr>
            <a:lvl9pPr lvl="8" algn="ctr" rtl="0">
              <a:spcBef>
                <a:spcPts val="0"/>
              </a:spcBef>
              <a:spcAft>
                <a:spcPts val="0"/>
              </a:spcAft>
              <a:buClr>
                <a:schemeClr val="dk1"/>
              </a:buClr>
              <a:buSzPts val="2400"/>
              <a:buNone/>
              <a:defRPr sz="3200">
                <a:solidFill>
                  <a:schemeClr val="dk1"/>
                </a:solidFill>
              </a:defRPr>
            </a:lvl9pPr>
          </a:lstStyle>
          <a:p>
            <a:r>
              <a:rPr lang="en-US"/>
              <a:t>Click to edit Master title style</a:t>
            </a:r>
            <a:endParaRPr/>
          </a:p>
        </p:txBody>
      </p:sp>
      <p:sp>
        <p:nvSpPr>
          <p:cNvPr id="89" name="Google Shape;89;p17"/>
          <p:cNvSpPr txBox="1">
            <a:spLocks noGrp="1"/>
          </p:cNvSpPr>
          <p:nvPr>
            <p:ph type="subTitle" idx="14"/>
          </p:nvPr>
        </p:nvSpPr>
        <p:spPr>
          <a:xfrm>
            <a:off x="7706568" y="4842629"/>
            <a:ext cx="2874400" cy="770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867">
                <a:latin typeface="Livvic"/>
                <a:ea typeface="Livvic"/>
                <a:cs typeface="Livvic"/>
                <a:sym typeface="Livvic"/>
              </a:defRPr>
            </a:lvl1pPr>
            <a:lvl2pPr lvl="1" algn="ctr" rtl="0">
              <a:lnSpc>
                <a:spcPct val="100000"/>
              </a:lnSpc>
              <a:spcBef>
                <a:spcPts val="2133"/>
              </a:spcBef>
              <a:spcAft>
                <a:spcPts val="0"/>
              </a:spcAft>
              <a:buNone/>
              <a:defRPr sz="1867">
                <a:latin typeface="Livvic"/>
                <a:ea typeface="Livvic"/>
                <a:cs typeface="Livvic"/>
                <a:sym typeface="Livvic"/>
              </a:defRPr>
            </a:lvl2pPr>
            <a:lvl3pPr lvl="2" algn="ctr" rtl="0">
              <a:lnSpc>
                <a:spcPct val="100000"/>
              </a:lnSpc>
              <a:spcBef>
                <a:spcPts val="2133"/>
              </a:spcBef>
              <a:spcAft>
                <a:spcPts val="0"/>
              </a:spcAft>
              <a:buNone/>
              <a:defRPr sz="1867">
                <a:latin typeface="Livvic"/>
                <a:ea typeface="Livvic"/>
                <a:cs typeface="Livvic"/>
                <a:sym typeface="Livvic"/>
              </a:defRPr>
            </a:lvl3pPr>
            <a:lvl4pPr lvl="3" algn="ctr" rtl="0">
              <a:lnSpc>
                <a:spcPct val="100000"/>
              </a:lnSpc>
              <a:spcBef>
                <a:spcPts val="2133"/>
              </a:spcBef>
              <a:spcAft>
                <a:spcPts val="0"/>
              </a:spcAft>
              <a:buNone/>
              <a:defRPr sz="1867">
                <a:latin typeface="Livvic"/>
                <a:ea typeface="Livvic"/>
                <a:cs typeface="Livvic"/>
                <a:sym typeface="Livvic"/>
              </a:defRPr>
            </a:lvl4pPr>
            <a:lvl5pPr lvl="4" algn="ctr" rtl="0">
              <a:lnSpc>
                <a:spcPct val="100000"/>
              </a:lnSpc>
              <a:spcBef>
                <a:spcPts val="2133"/>
              </a:spcBef>
              <a:spcAft>
                <a:spcPts val="0"/>
              </a:spcAft>
              <a:buNone/>
              <a:defRPr sz="1867">
                <a:latin typeface="Livvic"/>
                <a:ea typeface="Livvic"/>
                <a:cs typeface="Livvic"/>
                <a:sym typeface="Livvic"/>
              </a:defRPr>
            </a:lvl5pPr>
            <a:lvl6pPr lvl="5" algn="ctr" rtl="0">
              <a:lnSpc>
                <a:spcPct val="100000"/>
              </a:lnSpc>
              <a:spcBef>
                <a:spcPts val="2133"/>
              </a:spcBef>
              <a:spcAft>
                <a:spcPts val="0"/>
              </a:spcAft>
              <a:buNone/>
              <a:defRPr sz="1867">
                <a:latin typeface="Livvic"/>
                <a:ea typeface="Livvic"/>
                <a:cs typeface="Livvic"/>
                <a:sym typeface="Livvic"/>
              </a:defRPr>
            </a:lvl6pPr>
            <a:lvl7pPr lvl="6" algn="ctr" rtl="0">
              <a:lnSpc>
                <a:spcPct val="100000"/>
              </a:lnSpc>
              <a:spcBef>
                <a:spcPts val="2133"/>
              </a:spcBef>
              <a:spcAft>
                <a:spcPts val="0"/>
              </a:spcAft>
              <a:buNone/>
              <a:defRPr sz="1867">
                <a:latin typeface="Livvic"/>
                <a:ea typeface="Livvic"/>
                <a:cs typeface="Livvic"/>
                <a:sym typeface="Livvic"/>
              </a:defRPr>
            </a:lvl7pPr>
            <a:lvl8pPr lvl="7" algn="ctr" rtl="0">
              <a:lnSpc>
                <a:spcPct val="100000"/>
              </a:lnSpc>
              <a:spcBef>
                <a:spcPts val="2133"/>
              </a:spcBef>
              <a:spcAft>
                <a:spcPts val="0"/>
              </a:spcAft>
              <a:buNone/>
              <a:defRPr sz="1867">
                <a:latin typeface="Livvic"/>
                <a:ea typeface="Livvic"/>
                <a:cs typeface="Livvic"/>
                <a:sym typeface="Livvic"/>
              </a:defRPr>
            </a:lvl8pPr>
            <a:lvl9pPr lvl="8" algn="ctr" rtl="0">
              <a:lnSpc>
                <a:spcPct val="100000"/>
              </a:lnSpc>
              <a:spcBef>
                <a:spcPts val="2133"/>
              </a:spcBef>
              <a:spcAft>
                <a:spcPts val="2133"/>
              </a:spcAft>
              <a:buNone/>
              <a:defRPr sz="1867">
                <a:latin typeface="Livvic"/>
                <a:ea typeface="Livvic"/>
                <a:cs typeface="Livvic"/>
                <a:sym typeface="Livvic"/>
              </a:defRPr>
            </a:lvl9pPr>
          </a:lstStyle>
          <a:p>
            <a:r>
              <a:rPr lang="en-US"/>
              <a:t>Click to edit Master subtitle style</a:t>
            </a:r>
            <a:endParaRPr/>
          </a:p>
        </p:txBody>
      </p:sp>
      <p:sp>
        <p:nvSpPr>
          <p:cNvPr id="90" name="Google Shape;90;p17"/>
          <p:cNvSpPr txBox="1">
            <a:spLocks noGrp="1"/>
          </p:cNvSpPr>
          <p:nvPr>
            <p:ph type="ctrTitle" idx="15"/>
          </p:nvPr>
        </p:nvSpPr>
        <p:spPr>
          <a:xfrm>
            <a:off x="2580733" y="479267"/>
            <a:ext cx="7030800" cy="1292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4000" b="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r>
              <a:rPr lang="en-US"/>
              <a:t>Click to edit Master title style</a:t>
            </a:r>
            <a:endParaRPr/>
          </a:p>
        </p:txBody>
      </p:sp>
    </p:spTree>
    <p:extLst>
      <p:ext uri="{BB962C8B-B14F-4D97-AF65-F5344CB8AC3E}">
        <p14:creationId xmlns:p14="http://schemas.microsoft.com/office/powerpoint/2010/main" val="2055933905"/>
      </p:ext>
    </p:extLst>
  </p:cSld>
  <p:clrMapOvr>
    <a:masterClrMapping/>
  </p:clrMapOvr>
  <p:hf sldNum="0" hdr="0" ftr="0" dt="0"/>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Title and list">
  <p:cSld name="Title and list">
    <p:spTree>
      <p:nvGrpSpPr>
        <p:cNvPr id="1" name="Shape 91"/>
        <p:cNvGrpSpPr/>
        <p:nvPr/>
      </p:nvGrpSpPr>
      <p:grpSpPr>
        <a:xfrm>
          <a:off x="0" y="0"/>
          <a:ext cx="0" cy="0"/>
          <a:chOff x="0" y="0"/>
          <a:chExt cx="0" cy="0"/>
        </a:xfrm>
      </p:grpSpPr>
      <p:sp>
        <p:nvSpPr>
          <p:cNvPr id="92" name="Google Shape;92;p18"/>
          <p:cNvSpPr txBox="1">
            <a:spLocks noGrp="1"/>
          </p:cNvSpPr>
          <p:nvPr>
            <p:ph type="subTitle" idx="1"/>
          </p:nvPr>
        </p:nvSpPr>
        <p:spPr>
          <a:xfrm flipH="1">
            <a:off x="756800" y="1744967"/>
            <a:ext cx="3544000" cy="4368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1867">
                <a:solidFill>
                  <a:schemeClr val="dk1"/>
                </a:solidFill>
                <a:latin typeface="Livvic"/>
                <a:ea typeface="Livvic"/>
                <a:cs typeface="Livvic"/>
                <a:sym typeface="Livvic"/>
              </a:defRPr>
            </a:lvl1pPr>
            <a:lvl2pPr lvl="1" rtl="0">
              <a:lnSpc>
                <a:spcPct val="100000"/>
              </a:lnSpc>
              <a:spcBef>
                <a:spcPts val="0"/>
              </a:spcBef>
              <a:spcAft>
                <a:spcPts val="0"/>
              </a:spcAft>
              <a:buNone/>
              <a:defRPr sz="1867">
                <a:solidFill>
                  <a:schemeClr val="dk1"/>
                </a:solidFill>
                <a:latin typeface="Livvic"/>
                <a:ea typeface="Livvic"/>
                <a:cs typeface="Livvic"/>
                <a:sym typeface="Livvic"/>
              </a:defRPr>
            </a:lvl2pPr>
            <a:lvl3pPr lvl="2" rtl="0">
              <a:lnSpc>
                <a:spcPct val="100000"/>
              </a:lnSpc>
              <a:spcBef>
                <a:spcPts val="0"/>
              </a:spcBef>
              <a:spcAft>
                <a:spcPts val="0"/>
              </a:spcAft>
              <a:buNone/>
              <a:defRPr sz="1867">
                <a:solidFill>
                  <a:schemeClr val="dk1"/>
                </a:solidFill>
                <a:latin typeface="Livvic"/>
                <a:ea typeface="Livvic"/>
                <a:cs typeface="Livvic"/>
                <a:sym typeface="Livvic"/>
              </a:defRPr>
            </a:lvl3pPr>
            <a:lvl4pPr lvl="3" rtl="0">
              <a:lnSpc>
                <a:spcPct val="100000"/>
              </a:lnSpc>
              <a:spcBef>
                <a:spcPts val="0"/>
              </a:spcBef>
              <a:spcAft>
                <a:spcPts val="0"/>
              </a:spcAft>
              <a:buNone/>
              <a:defRPr sz="1867">
                <a:solidFill>
                  <a:schemeClr val="dk1"/>
                </a:solidFill>
                <a:latin typeface="Livvic"/>
                <a:ea typeface="Livvic"/>
                <a:cs typeface="Livvic"/>
                <a:sym typeface="Livvic"/>
              </a:defRPr>
            </a:lvl4pPr>
            <a:lvl5pPr lvl="4" rtl="0">
              <a:lnSpc>
                <a:spcPct val="100000"/>
              </a:lnSpc>
              <a:spcBef>
                <a:spcPts val="0"/>
              </a:spcBef>
              <a:spcAft>
                <a:spcPts val="0"/>
              </a:spcAft>
              <a:buNone/>
              <a:defRPr sz="1867">
                <a:solidFill>
                  <a:schemeClr val="dk1"/>
                </a:solidFill>
                <a:latin typeface="Livvic"/>
                <a:ea typeface="Livvic"/>
                <a:cs typeface="Livvic"/>
                <a:sym typeface="Livvic"/>
              </a:defRPr>
            </a:lvl5pPr>
            <a:lvl6pPr lvl="5" rtl="0">
              <a:lnSpc>
                <a:spcPct val="100000"/>
              </a:lnSpc>
              <a:spcBef>
                <a:spcPts val="0"/>
              </a:spcBef>
              <a:spcAft>
                <a:spcPts val="0"/>
              </a:spcAft>
              <a:buNone/>
              <a:defRPr sz="1867">
                <a:solidFill>
                  <a:schemeClr val="dk1"/>
                </a:solidFill>
                <a:latin typeface="Livvic"/>
                <a:ea typeface="Livvic"/>
                <a:cs typeface="Livvic"/>
                <a:sym typeface="Livvic"/>
              </a:defRPr>
            </a:lvl6pPr>
            <a:lvl7pPr lvl="6" rtl="0">
              <a:lnSpc>
                <a:spcPct val="100000"/>
              </a:lnSpc>
              <a:spcBef>
                <a:spcPts val="0"/>
              </a:spcBef>
              <a:spcAft>
                <a:spcPts val="0"/>
              </a:spcAft>
              <a:buNone/>
              <a:defRPr sz="1867">
                <a:solidFill>
                  <a:schemeClr val="dk1"/>
                </a:solidFill>
                <a:latin typeface="Livvic"/>
                <a:ea typeface="Livvic"/>
                <a:cs typeface="Livvic"/>
                <a:sym typeface="Livvic"/>
              </a:defRPr>
            </a:lvl7pPr>
            <a:lvl8pPr lvl="7" rtl="0">
              <a:lnSpc>
                <a:spcPct val="100000"/>
              </a:lnSpc>
              <a:spcBef>
                <a:spcPts val="0"/>
              </a:spcBef>
              <a:spcAft>
                <a:spcPts val="0"/>
              </a:spcAft>
              <a:buNone/>
              <a:defRPr sz="1867">
                <a:solidFill>
                  <a:schemeClr val="dk1"/>
                </a:solidFill>
                <a:latin typeface="Livvic"/>
                <a:ea typeface="Livvic"/>
                <a:cs typeface="Livvic"/>
                <a:sym typeface="Livvic"/>
              </a:defRPr>
            </a:lvl8pPr>
            <a:lvl9pPr lvl="8" rtl="0">
              <a:lnSpc>
                <a:spcPct val="100000"/>
              </a:lnSpc>
              <a:spcBef>
                <a:spcPts val="0"/>
              </a:spcBef>
              <a:spcAft>
                <a:spcPts val="0"/>
              </a:spcAft>
              <a:buNone/>
              <a:defRPr sz="1867">
                <a:solidFill>
                  <a:schemeClr val="dk1"/>
                </a:solidFill>
                <a:latin typeface="Livvic"/>
                <a:ea typeface="Livvic"/>
                <a:cs typeface="Livvic"/>
                <a:sym typeface="Livvic"/>
              </a:defRPr>
            </a:lvl9pPr>
          </a:lstStyle>
          <a:p>
            <a:r>
              <a:rPr lang="en-US"/>
              <a:t>Click to edit Master subtitle style</a:t>
            </a:r>
            <a:endParaRPr/>
          </a:p>
        </p:txBody>
      </p:sp>
      <p:sp>
        <p:nvSpPr>
          <p:cNvPr id="93" name="Google Shape;93;p18"/>
          <p:cNvSpPr txBox="1">
            <a:spLocks noGrp="1"/>
          </p:cNvSpPr>
          <p:nvPr>
            <p:ph type="ctrTitle"/>
          </p:nvPr>
        </p:nvSpPr>
        <p:spPr>
          <a:xfrm>
            <a:off x="2580733" y="479267"/>
            <a:ext cx="7030800" cy="1292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4000" b="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r>
              <a:rPr lang="en-US"/>
              <a:t>Click to edit Master title style</a:t>
            </a:r>
            <a:endParaRPr/>
          </a:p>
        </p:txBody>
      </p:sp>
    </p:spTree>
    <p:extLst>
      <p:ext uri="{BB962C8B-B14F-4D97-AF65-F5344CB8AC3E}">
        <p14:creationId xmlns:p14="http://schemas.microsoft.com/office/powerpoint/2010/main" val="4162251040"/>
      </p:ext>
    </p:extLst>
  </p:cSld>
  <p:clrMapOvr>
    <a:masterClrMapping/>
  </p:clrMapOvr>
  <p:hf sldNum="0" hdr="0" ftr="0" dt="0"/>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Big words">
  <p:cSld name="Big words">
    <p:spTree>
      <p:nvGrpSpPr>
        <p:cNvPr id="1" name="Shape 94"/>
        <p:cNvGrpSpPr/>
        <p:nvPr/>
      </p:nvGrpSpPr>
      <p:grpSpPr>
        <a:xfrm>
          <a:off x="0" y="0"/>
          <a:ext cx="0" cy="0"/>
          <a:chOff x="0" y="0"/>
          <a:chExt cx="0" cy="0"/>
        </a:xfrm>
      </p:grpSpPr>
      <p:sp>
        <p:nvSpPr>
          <p:cNvPr id="95" name="Google Shape;95;p19"/>
          <p:cNvSpPr txBox="1">
            <a:spLocks noGrp="1"/>
          </p:cNvSpPr>
          <p:nvPr>
            <p:ph type="title"/>
          </p:nvPr>
        </p:nvSpPr>
        <p:spPr>
          <a:xfrm>
            <a:off x="360100" y="679133"/>
            <a:ext cx="6594800" cy="3320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3"/>
              </a:buClr>
              <a:buSzPts val="4800"/>
              <a:buNone/>
              <a:defRPr sz="8933" b="0"/>
            </a:lvl1pPr>
            <a:lvl2pPr lvl="1" rtl="0">
              <a:spcBef>
                <a:spcPts val="0"/>
              </a:spcBef>
              <a:spcAft>
                <a:spcPts val="0"/>
              </a:spcAft>
              <a:buClr>
                <a:schemeClr val="accent3"/>
              </a:buClr>
              <a:buSzPts val="4800"/>
              <a:buNone/>
              <a:defRPr sz="6400">
                <a:solidFill>
                  <a:schemeClr val="accent3"/>
                </a:solidFill>
              </a:defRPr>
            </a:lvl2pPr>
            <a:lvl3pPr lvl="2" rtl="0">
              <a:spcBef>
                <a:spcPts val="0"/>
              </a:spcBef>
              <a:spcAft>
                <a:spcPts val="0"/>
              </a:spcAft>
              <a:buClr>
                <a:schemeClr val="accent3"/>
              </a:buClr>
              <a:buSzPts val="4800"/>
              <a:buNone/>
              <a:defRPr sz="6400">
                <a:solidFill>
                  <a:schemeClr val="accent3"/>
                </a:solidFill>
              </a:defRPr>
            </a:lvl3pPr>
            <a:lvl4pPr lvl="3" rtl="0">
              <a:spcBef>
                <a:spcPts val="0"/>
              </a:spcBef>
              <a:spcAft>
                <a:spcPts val="0"/>
              </a:spcAft>
              <a:buClr>
                <a:schemeClr val="accent3"/>
              </a:buClr>
              <a:buSzPts val="4800"/>
              <a:buNone/>
              <a:defRPr sz="6400">
                <a:solidFill>
                  <a:schemeClr val="accent3"/>
                </a:solidFill>
              </a:defRPr>
            </a:lvl4pPr>
            <a:lvl5pPr lvl="4" rtl="0">
              <a:spcBef>
                <a:spcPts val="0"/>
              </a:spcBef>
              <a:spcAft>
                <a:spcPts val="0"/>
              </a:spcAft>
              <a:buClr>
                <a:schemeClr val="accent3"/>
              </a:buClr>
              <a:buSzPts val="4800"/>
              <a:buNone/>
              <a:defRPr sz="6400">
                <a:solidFill>
                  <a:schemeClr val="accent3"/>
                </a:solidFill>
              </a:defRPr>
            </a:lvl5pPr>
            <a:lvl6pPr lvl="5" rtl="0">
              <a:spcBef>
                <a:spcPts val="0"/>
              </a:spcBef>
              <a:spcAft>
                <a:spcPts val="0"/>
              </a:spcAft>
              <a:buClr>
                <a:schemeClr val="accent3"/>
              </a:buClr>
              <a:buSzPts val="4800"/>
              <a:buNone/>
              <a:defRPr sz="6400">
                <a:solidFill>
                  <a:schemeClr val="accent3"/>
                </a:solidFill>
              </a:defRPr>
            </a:lvl6pPr>
            <a:lvl7pPr lvl="6" rtl="0">
              <a:spcBef>
                <a:spcPts val="0"/>
              </a:spcBef>
              <a:spcAft>
                <a:spcPts val="0"/>
              </a:spcAft>
              <a:buClr>
                <a:schemeClr val="accent3"/>
              </a:buClr>
              <a:buSzPts val="4800"/>
              <a:buNone/>
              <a:defRPr sz="6400">
                <a:solidFill>
                  <a:schemeClr val="accent3"/>
                </a:solidFill>
              </a:defRPr>
            </a:lvl7pPr>
            <a:lvl8pPr lvl="7" rtl="0">
              <a:spcBef>
                <a:spcPts val="0"/>
              </a:spcBef>
              <a:spcAft>
                <a:spcPts val="0"/>
              </a:spcAft>
              <a:buClr>
                <a:schemeClr val="accent3"/>
              </a:buClr>
              <a:buSzPts val="4800"/>
              <a:buNone/>
              <a:defRPr sz="6400">
                <a:solidFill>
                  <a:schemeClr val="accent3"/>
                </a:solidFill>
              </a:defRPr>
            </a:lvl8pPr>
            <a:lvl9pPr lvl="8" rtl="0">
              <a:spcBef>
                <a:spcPts val="0"/>
              </a:spcBef>
              <a:spcAft>
                <a:spcPts val="0"/>
              </a:spcAft>
              <a:buClr>
                <a:schemeClr val="accent3"/>
              </a:buClr>
              <a:buSzPts val="4800"/>
              <a:buNone/>
              <a:defRPr sz="6400">
                <a:solidFill>
                  <a:schemeClr val="accent3"/>
                </a:solidFill>
              </a:defRPr>
            </a:lvl9pPr>
          </a:lstStyle>
          <a:p>
            <a:r>
              <a:rPr lang="en-US"/>
              <a:t>Click to edit Master title style</a:t>
            </a:r>
            <a:endParaRPr/>
          </a:p>
        </p:txBody>
      </p:sp>
    </p:spTree>
    <p:extLst>
      <p:ext uri="{BB962C8B-B14F-4D97-AF65-F5344CB8AC3E}">
        <p14:creationId xmlns:p14="http://schemas.microsoft.com/office/powerpoint/2010/main" val="1210601575"/>
      </p:ext>
    </p:extLst>
  </p:cSld>
  <p:clrMapOvr>
    <a:masterClrMapping/>
  </p:clrMapOvr>
  <p:hf sldNum="0" hdr="0" ftr="0" dt="0"/>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Title and two columns">
  <p:cSld name="1_Title and two columns">
    <p:spTree>
      <p:nvGrpSpPr>
        <p:cNvPr id="1" name="Shape 96"/>
        <p:cNvGrpSpPr/>
        <p:nvPr/>
      </p:nvGrpSpPr>
      <p:grpSpPr>
        <a:xfrm>
          <a:off x="0" y="0"/>
          <a:ext cx="0" cy="0"/>
          <a:chOff x="0" y="0"/>
          <a:chExt cx="0" cy="0"/>
        </a:xfrm>
      </p:grpSpPr>
      <p:sp>
        <p:nvSpPr>
          <p:cNvPr id="97" name="Google Shape;97;p20"/>
          <p:cNvSpPr txBox="1">
            <a:spLocks noGrp="1"/>
          </p:cNvSpPr>
          <p:nvPr>
            <p:ph type="subTitle" idx="1"/>
          </p:nvPr>
        </p:nvSpPr>
        <p:spPr>
          <a:xfrm flipH="1">
            <a:off x="799968" y="4312784"/>
            <a:ext cx="4408400" cy="1827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None/>
              <a:defRPr sz="2133">
                <a:solidFill>
                  <a:schemeClr val="dk1"/>
                </a:solidFill>
                <a:latin typeface="Livvic"/>
                <a:ea typeface="Livvic"/>
                <a:cs typeface="Livvic"/>
                <a:sym typeface="Livvic"/>
              </a:defRPr>
            </a:lvl1pPr>
            <a:lvl2pPr lvl="1" algn="r" rtl="0">
              <a:lnSpc>
                <a:spcPct val="100000"/>
              </a:lnSpc>
              <a:spcBef>
                <a:spcPts val="0"/>
              </a:spcBef>
              <a:spcAft>
                <a:spcPts val="0"/>
              </a:spcAft>
              <a:buNone/>
              <a:defRPr sz="2133">
                <a:solidFill>
                  <a:schemeClr val="dk1"/>
                </a:solidFill>
                <a:latin typeface="Livvic"/>
                <a:ea typeface="Livvic"/>
                <a:cs typeface="Livvic"/>
                <a:sym typeface="Livvic"/>
              </a:defRPr>
            </a:lvl2pPr>
            <a:lvl3pPr lvl="2" algn="r" rtl="0">
              <a:lnSpc>
                <a:spcPct val="100000"/>
              </a:lnSpc>
              <a:spcBef>
                <a:spcPts val="0"/>
              </a:spcBef>
              <a:spcAft>
                <a:spcPts val="0"/>
              </a:spcAft>
              <a:buNone/>
              <a:defRPr sz="2133">
                <a:solidFill>
                  <a:schemeClr val="dk1"/>
                </a:solidFill>
                <a:latin typeface="Livvic"/>
                <a:ea typeface="Livvic"/>
                <a:cs typeface="Livvic"/>
                <a:sym typeface="Livvic"/>
              </a:defRPr>
            </a:lvl3pPr>
            <a:lvl4pPr lvl="3" algn="r" rtl="0">
              <a:lnSpc>
                <a:spcPct val="100000"/>
              </a:lnSpc>
              <a:spcBef>
                <a:spcPts val="0"/>
              </a:spcBef>
              <a:spcAft>
                <a:spcPts val="0"/>
              </a:spcAft>
              <a:buNone/>
              <a:defRPr sz="2133">
                <a:solidFill>
                  <a:schemeClr val="dk1"/>
                </a:solidFill>
                <a:latin typeface="Livvic"/>
                <a:ea typeface="Livvic"/>
                <a:cs typeface="Livvic"/>
                <a:sym typeface="Livvic"/>
              </a:defRPr>
            </a:lvl4pPr>
            <a:lvl5pPr lvl="4" algn="r" rtl="0">
              <a:lnSpc>
                <a:spcPct val="100000"/>
              </a:lnSpc>
              <a:spcBef>
                <a:spcPts val="0"/>
              </a:spcBef>
              <a:spcAft>
                <a:spcPts val="0"/>
              </a:spcAft>
              <a:buNone/>
              <a:defRPr sz="2133">
                <a:solidFill>
                  <a:schemeClr val="dk1"/>
                </a:solidFill>
                <a:latin typeface="Livvic"/>
                <a:ea typeface="Livvic"/>
                <a:cs typeface="Livvic"/>
                <a:sym typeface="Livvic"/>
              </a:defRPr>
            </a:lvl5pPr>
            <a:lvl6pPr lvl="5" algn="r" rtl="0">
              <a:lnSpc>
                <a:spcPct val="100000"/>
              </a:lnSpc>
              <a:spcBef>
                <a:spcPts val="0"/>
              </a:spcBef>
              <a:spcAft>
                <a:spcPts val="0"/>
              </a:spcAft>
              <a:buNone/>
              <a:defRPr sz="2133">
                <a:solidFill>
                  <a:schemeClr val="dk1"/>
                </a:solidFill>
                <a:latin typeface="Livvic"/>
                <a:ea typeface="Livvic"/>
                <a:cs typeface="Livvic"/>
                <a:sym typeface="Livvic"/>
              </a:defRPr>
            </a:lvl6pPr>
            <a:lvl7pPr lvl="6" algn="r" rtl="0">
              <a:lnSpc>
                <a:spcPct val="100000"/>
              </a:lnSpc>
              <a:spcBef>
                <a:spcPts val="0"/>
              </a:spcBef>
              <a:spcAft>
                <a:spcPts val="0"/>
              </a:spcAft>
              <a:buNone/>
              <a:defRPr sz="2133">
                <a:solidFill>
                  <a:schemeClr val="dk1"/>
                </a:solidFill>
                <a:latin typeface="Livvic"/>
                <a:ea typeface="Livvic"/>
                <a:cs typeface="Livvic"/>
                <a:sym typeface="Livvic"/>
              </a:defRPr>
            </a:lvl7pPr>
            <a:lvl8pPr lvl="7" algn="r" rtl="0">
              <a:lnSpc>
                <a:spcPct val="100000"/>
              </a:lnSpc>
              <a:spcBef>
                <a:spcPts val="0"/>
              </a:spcBef>
              <a:spcAft>
                <a:spcPts val="0"/>
              </a:spcAft>
              <a:buNone/>
              <a:defRPr sz="2133">
                <a:solidFill>
                  <a:schemeClr val="dk1"/>
                </a:solidFill>
                <a:latin typeface="Livvic"/>
                <a:ea typeface="Livvic"/>
                <a:cs typeface="Livvic"/>
                <a:sym typeface="Livvic"/>
              </a:defRPr>
            </a:lvl8pPr>
            <a:lvl9pPr lvl="8" algn="r" rtl="0">
              <a:lnSpc>
                <a:spcPct val="100000"/>
              </a:lnSpc>
              <a:spcBef>
                <a:spcPts val="0"/>
              </a:spcBef>
              <a:spcAft>
                <a:spcPts val="0"/>
              </a:spcAft>
              <a:buNone/>
              <a:defRPr sz="2133">
                <a:solidFill>
                  <a:schemeClr val="dk1"/>
                </a:solidFill>
                <a:latin typeface="Livvic"/>
                <a:ea typeface="Livvic"/>
                <a:cs typeface="Livvic"/>
                <a:sym typeface="Livvic"/>
              </a:defRPr>
            </a:lvl9pPr>
          </a:lstStyle>
          <a:p>
            <a:r>
              <a:rPr lang="en-US"/>
              <a:t>Click to edit Master subtitle style</a:t>
            </a:r>
            <a:endParaRPr/>
          </a:p>
        </p:txBody>
      </p:sp>
      <p:sp>
        <p:nvSpPr>
          <p:cNvPr id="98" name="Google Shape;98;p20"/>
          <p:cNvSpPr txBox="1">
            <a:spLocks noGrp="1"/>
          </p:cNvSpPr>
          <p:nvPr>
            <p:ph type="title"/>
          </p:nvPr>
        </p:nvSpPr>
        <p:spPr>
          <a:xfrm>
            <a:off x="3043835" y="1745467"/>
            <a:ext cx="2815600" cy="704800"/>
          </a:xfrm>
          <a:prstGeom prst="rect">
            <a:avLst/>
          </a:prstGeom>
        </p:spPr>
        <p:txBody>
          <a:bodyPr spcFirstLastPara="1" wrap="square" lIns="91425" tIns="91425" rIns="91425" bIns="91425" anchor="ctr" anchorCtr="0">
            <a:noAutofit/>
          </a:bodyPr>
          <a:lstStyle>
            <a:lvl1pPr lvl="0" rtl="0">
              <a:spcBef>
                <a:spcPts val="0"/>
              </a:spcBef>
              <a:spcAft>
                <a:spcPts val="0"/>
              </a:spcAft>
              <a:buNone/>
              <a:defRPr b="0">
                <a:solidFill>
                  <a:schemeClr val="dk1"/>
                </a:solidFill>
              </a:defRPr>
            </a:lvl1pPr>
            <a:lvl2pPr lvl="1" rtl="0">
              <a:spcBef>
                <a:spcPts val="0"/>
              </a:spcBef>
              <a:spcAft>
                <a:spcPts val="0"/>
              </a:spcAft>
              <a:buNone/>
              <a:defRPr b="0">
                <a:solidFill>
                  <a:schemeClr val="dk1"/>
                </a:solidFill>
                <a:latin typeface="Roboto Slab Regular"/>
                <a:ea typeface="Roboto Slab Regular"/>
                <a:cs typeface="Roboto Slab Regular"/>
                <a:sym typeface="Roboto Slab Regular"/>
              </a:defRPr>
            </a:lvl2pPr>
            <a:lvl3pPr lvl="2" rtl="0">
              <a:spcBef>
                <a:spcPts val="0"/>
              </a:spcBef>
              <a:spcAft>
                <a:spcPts val="0"/>
              </a:spcAft>
              <a:buNone/>
              <a:defRPr b="0">
                <a:solidFill>
                  <a:schemeClr val="dk1"/>
                </a:solidFill>
                <a:latin typeface="Roboto Slab Regular"/>
                <a:ea typeface="Roboto Slab Regular"/>
                <a:cs typeface="Roboto Slab Regular"/>
                <a:sym typeface="Roboto Slab Regular"/>
              </a:defRPr>
            </a:lvl3pPr>
            <a:lvl4pPr lvl="3" rtl="0">
              <a:spcBef>
                <a:spcPts val="0"/>
              </a:spcBef>
              <a:spcAft>
                <a:spcPts val="0"/>
              </a:spcAft>
              <a:buNone/>
              <a:defRPr b="0">
                <a:solidFill>
                  <a:schemeClr val="dk1"/>
                </a:solidFill>
                <a:latin typeface="Roboto Slab Regular"/>
                <a:ea typeface="Roboto Slab Regular"/>
                <a:cs typeface="Roboto Slab Regular"/>
                <a:sym typeface="Roboto Slab Regular"/>
              </a:defRPr>
            </a:lvl4pPr>
            <a:lvl5pPr lvl="4" rtl="0">
              <a:spcBef>
                <a:spcPts val="0"/>
              </a:spcBef>
              <a:spcAft>
                <a:spcPts val="0"/>
              </a:spcAft>
              <a:buNone/>
              <a:defRPr b="0">
                <a:solidFill>
                  <a:schemeClr val="dk1"/>
                </a:solidFill>
                <a:latin typeface="Roboto Slab Regular"/>
                <a:ea typeface="Roboto Slab Regular"/>
                <a:cs typeface="Roboto Slab Regular"/>
                <a:sym typeface="Roboto Slab Regular"/>
              </a:defRPr>
            </a:lvl5pPr>
            <a:lvl6pPr lvl="5" rtl="0">
              <a:spcBef>
                <a:spcPts val="0"/>
              </a:spcBef>
              <a:spcAft>
                <a:spcPts val="0"/>
              </a:spcAft>
              <a:buNone/>
              <a:defRPr b="0">
                <a:solidFill>
                  <a:schemeClr val="dk1"/>
                </a:solidFill>
                <a:latin typeface="Roboto Slab Regular"/>
                <a:ea typeface="Roboto Slab Regular"/>
                <a:cs typeface="Roboto Slab Regular"/>
                <a:sym typeface="Roboto Slab Regular"/>
              </a:defRPr>
            </a:lvl6pPr>
            <a:lvl7pPr lvl="6" rtl="0">
              <a:spcBef>
                <a:spcPts val="0"/>
              </a:spcBef>
              <a:spcAft>
                <a:spcPts val="0"/>
              </a:spcAft>
              <a:buNone/>
              <a:defRPr b="0">
                <a:solidFill>
                  <a:schemeClr val="dk1"/>
                </a:solidFill>
                <a:latin typeface="Roboto Slab Regular"/>
                <a:ea typeface="Roboto Slab Regular"/>
                <a:cs typeface="Roboto Slab Regular"/>
                <a:sym typeface="Roboto Slab Regular"/>
              </a:defRPr>
            </a:lvl7pPr>
            <a:lvl8pPr lvl="7" rtl="0">
              <a:spcBef>
                <a:spcPts val="0"/>
              </a:spcBef>
              <a:spcAft>
                <a:spcPts val="0"/>
              </a:spcAft>
              <a:buNone/>
              <a:defRPr b="0">
                <a:solidFill>
                  <a:schemeClr val="dk1"/>
                </a:solidFill>
                <a:latin typeface="Roboto Slab Regular"/>
                <a:ea typeface="Roboto Slab Regular"/>
                <a:cs typeface="Roboto Slab Regular"/>
                <a:sym typeface="Roboto Slab Regular"/>
              </a:defRPr>
            </a:lvl8pPr>
            <a:lvl9pPr lvl="8" rtl="0">
              <a:spcBef>
                <a:spcPts val="0"/>
              </a:spcBef>
              <a:spcAft>
                <a:spcPts val="0"/>
              </a:spcAft>
              <a:buNone/>
              <a:defRPr b="0">
                <a:solidFill>
                  <a:schemeClr val="dk1"/>
                </a:solidFill>
                <a:latin typeface="Roboto Slab Regular"/>
                <a:ea typeface="Roboto Slab Regular"/>
                <a:cs typeface="Roboto Slab Regular"/>
                <a:sym typeface="Roboto Slab Regular"/>
              </a:defRPr>
            </a:lvl9pPr>
          </a:lstStyle>
          <a:p>
            <a:r>
              <a:rPr lang="en-US"/>
              <a:t>Click to edit Master title style</a:t>
            </a:r>
            <a:endParaRPr/>
          </a:p>
        </p:txBody>
      </p:sp>
      <p:sp>
        <p:nvSpPr>
          <p:cNvPr id="99" name="Google Shape;99;p20"/>
          <p:cNvSpPr txBox="1">
            <a:spLocks noGrp="1"/>
          </p:cNvSpPr>
          <p:nvPr>
            <p:ph type="subTitle" idx="2"/>
          </p:nvPr>
        </p:nvSpPr>
        <p:spPr>
          <a:xfrm flipH="1">
            <a:off x="6715168" y="921217"/>
            <a:ext cx="4670400" cy="182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2133">
                <a:solidFill>
                  <a:schemeClr val="dk1"/>
                </a:solidFill>
                <a:latin typeface="Livvic"/>
                <a:ea typeface="Livvic"/>
                <a:cs typeface="Livvic"/>
                <a:sym typeface="Livvic"/>
              </a:defRPr>
            </a:lvl1pPr>
            <a:lvl2pPr lvl="1" rtl="0">
              <a:lnSpc>
                <a:spcPct val="100000"/>
              </a:lnSpc>
              <a:spcBef>
                <a:spcPts val="0"/>
              </a:spcBef>
              <a:spcAft>
                <a:spcPts val="0"/>
              </a:spcAft>
              <a:buNone/>
              <a:defRPr sz="2133">
                <a:solidFill>
                  <a:schemeClr val="dk1"/>
                </a:solidFill>
                <a:latin typeface="Livvic"/>
                <a:ea typeface="Livvic"/>
                <a:cs typeface="Livvic"/>
                <a:sym typeface="Livvic"/>
              </a:defRPr>
            </a:lvl2pPr>
            <a:lvl3pPr lvl="2" rtl="0">
              <a:lnSpc>
                <a:spcPct val="100000"/>
              </a:lnSpc>
              <a:spcBef>
                <a:spcPts val="0"/>
              </a:spcBef>
              <a:spcAft>
                <a:spcPts val="0"/>
              </a:spcAft>
              <a:buNone/>
              <a:defRPr sz="2133">
                <a:solidFill>
                  <a:schemeClr val="dk1"/>
                </a:solidFill>
                <a:latin typeface="Livvic"/>
                <a:ea typeface="Livvic"/>
                <a:cs typeface="Livvic"/>
                <a:sym typeface="Livvic"/>
              </a:defRPr>
            </a:lvl3pPr>
            <a:lvl4pPr lvl="3" rtl="0">
              <a:lnSpc>
                <a:spcPct val="100000"/>
              </a:lnSpc>
              <a:spcBef>
                <a:spcPts val="0"/>
              </a:spcBef>
              <a:spcAft>
                <a:spcPts val="0"/>
              </a:spcAft>
              <a:buNone/>
              <a:defRPr sz="2133">
                <a:solidFill>
                  <a:schemeClr val="dk1"/>
                </a:solidFill>
                <a:latin typeface="Livvic"/>
                <a:ea typeface="Livvic"/>
                <a:cs typeface="Livvic"/>
                <a:sym typeface="Livvic"/>
              </a:defRPr>
            </a:lvl4pPr>
            <a:lvl5pPr lvl="4" rtl="0">
              <a:lnSpc>
                <a:spcPct val="100000"/>
              </a:lnSpc>
              <a:spcBef>
                <a:spcPts val="0"/>
              </a:spcBef>
              <a:spcAft>
                <a:spcPts val="0"/>
              </a:spcAft>
              <a:buNone/>
              <a:defRPr sz="2133">
                <a:solidFill>
                  <a:schemeClr val="dk1"/>
                </a:solidFill>
                <a:latin typeface="Livvic"/>
                <a:ea typeface="Livvic"/>
                <a:cs typeface="Livvic"/>
                <a:sym typeface="Livvic"/>
              </a:defRPr>
            </a:lvl5pPr>
            <a:lvl6pPr lvl="5" rtl="0">
              <a:lnSpc>
                <a:spcPct val="100000"/>
              </a:lnSpc>
              <a:spcBef>
                <a:spcPts val="0"/>
              </a:spcBef>
              <a:spcAft>
                <a:spcPts val="0"/>
              </a:spcAft>
              <a:buNone/>
              <a:defRPr sz="2133">
                <a:solidFill>
                  <a:schemeClr val="dk1"/>
                </a:solidFill>
                <a:latin typeface="Livvic"/>
                <a:ea typeface="Livvic"/>
                <a:cs typeface="Livvic"/>
                <a:sym typeface="Livvic"/>
              </a:defRPr>
            </a:lvl6pPr>
            <a:lvl7pPr lvl="6" rtl="0">
              <a:lnSpc>
                <a:spcPct val="100000"/>
              </a:lnSpc>
              <a:spcBef>
                <a:spcPts val="0"/>
              </a:spcBef>
              <a:spcAft>
                <a:spcPts val="0"/>
              </a:spcAft>
              <a:buNone/>
              <a:defRPr sz="2133">
                <a:solidFill>
                  <a:schemeClr val="dk1"/>
                </a:solidFill>
                <a:latin typeface="Livvic"/>
                <a:ea typeface="Livvic"/>
                <a:cs typeface="Livvic"/>
                <a:sym typeface="Livvic"/>
              </a:defRPr>
            </a:lvl7pPr>
            <a:lvl8pPr lvl="7" rtl="0">
              <a:lnSpc>
                <a:spcPct val="100000"/>
              </a:lnSpc>
              <a:spcBef>
                <a:spcPts val="0"/>
              </a:spcBef>
              <a:spcAft>
                <a:spcPts val="0"/>
              </a:spcAft>
              <a:buNone/>
              <a:defRPr sz="2133">
                <a:solidFill>
                  <a:schemeClr val="dk1"/>
                </a:solidFill>
                <a:latin typeface="Livvic"/>
                <a:ea typeface="Livvic"/>
                <a:cs typeface="Livvic"/>
                <a:sym typeface="Livvic"/>
              </a:defRPr>
            </a:lvl8pPr>
            <a:lvl9pPr lvl="8" rtl="0">
              <a:lnSpc>
                <a:spcPct val="100000"/>
              </a:lnSpc>
              <a:spcBef>
                <a:spcPts val="0"/>
              </a:spcBef>
              <a:spcAft>
                <a:spcPts val="0"/>
              </a:spcAft>
              <a:buNone/>
              <a:defRPr sz="2133">
                <a:solidFill>
                  <a:schemeClr val="dk1"/>
                </a:solidFill>
                <a:latin typeface="Livvic"/>
                <a:ea typeface="Livvic"/>
                <a:cs typeface="Livvic"/>
                <a:sym typeface="Livvic"/>
              </a:defRPr>
            </a:lvl9pPr>
          </a:lstStyle>
          <a:p>
            <a:r>
              <a:rPr lang="en-US"/>
              <a:t>Click to edit Master subtitle style</a:t>
            </a:r>
            <a:endParaRPr/>
          </a:p>
        </p:txBody>
      </p:sp>
      <p:sp>
        <p:nvSpPr>
          <p:cNvPr id="100" name="Google Shape;100;p20"/>
          <p:cNvSpPr txBox="1">
            <a:spLocks noGrp="1"/>
          </p:cNvSpPr>
          <p:nvPr>
            <p:ph type="title" idx="3"/>
          </p:nvPr>
        </p:nvSpPr>
        <p:spPr>
          <a:xfrm>
            <a:off x="6180601" y="4336613"/>
            <a:ext cx="2815600" cy="704800"/>
          </a:xfrm>
          <a:prstGeom prst="rect">
            <a:avLst/>
          </a:prstGeom>
        </p:spPr>
        <p:txBody>
          <a:bodyPr spcFirstLastPara="1" wrap="square" lIns="91425" tIns="91425" rIns="91425" bIns="91425" anchor="ctr" anchorCtr="0">
            <a:noAutofit/>
          </a:bodyPr>
          <a:lstStyle>
            <a:lvl1pPr lvl="0" algn="r" rtl="0">
              <a:spcBef>
                <a:spcPts val="0"/>
              </a:spcBef>
              <a:spcAft>
                <a:spcPts val="0"/>
              </a:spcAft>
              <a:buNone/>
              <a:defRPr b="0">
                <a:solidFill>
                  <a:schemeClr val="dk1"/>
                </a:solidFill>
              </a:defRPr>
            </a:lvl1pPr>
            <a:lvl2pPr lvl="1" algn="r" rtl="0">
              <a:spcBef>
                <a:spcPts val="0"/>
              </a:spcBef>
              <a:spcAft>
                <a:spcPts val="0"/>
              </a:spcAft>
              <a:buNone/>
              <a:defRPr b="0">
                <a:solidFill>
                  <a:schemeClr val="dk1"/>
                </a:solidFill>
                <a:latin typeface="Roboto Slab Regular"/>
                <a:ea typeface="Roboto Slab Regular"/>
                <a:cs typeface="Roboto Slab Regular"/>
                <a:sym typeface="Roboto Slab Regular"/>
              </a:defRPr>
            </a:lvl2pPr>
            <a:lvl3pPr lvl="2" algn="r" rtl="0">
              <a:spcBef>
                <a:spcPts val="0"/>
              </a:spcBef>
              <a:spcAft>
                <a:spcPts val="0"/>
              </a:spcAft>
              <a:buNone/>
              <a:defRPr b="0">
                <a:solidFill>
                  <a:schemeClr val="dk1"/>
                </a:solidFill>
                <a:latin typeface="Roboto Slab Regular"/>
                <a:ea typeface="Roboto Slab Regular"/>
                <a:cs typeface="Roboto Slab Regular"/>
                <a:sym typeface="Roboto Slab Regular"/>
              </a:defRPr>
            </a:lvl3pPr>
            <a:lvl4pPr lvl="3" algn="r" rtl="0">
              <a:spcBef>
                <a:spcPts val="0"/>
              </a:spcBef>
              <a:spcAft>
                <a:spcPts val="0"/>
              </a:spcAft>
              <a:buNone/>
              <a:defRPr b="0">
                <a:solidFill>
                  <a:schemeClr val="dk1"/>
                </a:solidFill>
                <a:latin typeface="Roboto Slab Regular"/>
                <a:ea typeface="Roboto Slab Regular"/>
                <a:cs typeface="Roboto Slab Regular"/>
                <a:sym typeface="Roboto Slab Regular"/>
              </a:defRPr>
            </a:lvl4pPr>
            <a:lvl5pPr lvl="4" algn="r" rtl="0">
              <a:spcBef>
                <a:spcPts val="0"/>
              </a:spcBef>
              <a:spcAft>
                <a:spcPts val="0"/>
              </a:spcAft>
              <a:buNone/>
              <a:defRPr b="0">
                <a:solidFill>
                  <a:schemeClr val="dk1"/>
                </a:solidFill>
                <a:latin typeface="Roboto Slab Regular"/>
                <a:ea typeface="Roboto Slab Regular"/>
                <a:cs typeface="Roboto Slab Regular"/>
                <a:sym typeface="Roboto Slab Regular"/>
              </a:defRPr>
            </a:lvl5pPr>
            <a:lvl6pPr lvl="5" algn="r" rtl="0">
              <a:spcBef>
                <a:spcPts val="0"/>
              </a:spcBef>
              <a:spcAft>
                <a:spcPts val="0"/>
              </a:spcAft>
              <a:buNone/>
              <a:defRPr b="0">
                <a:solidFill>
                  <a:schemeClr val="dk1"/>
                </a:solidFill>
                <a:latin typeface="Roboto Slab Regular"/>
                <a:ea typeface="Roboto Slab Regular"/>
                <a:cs typeface="Roboto Slab Regular"/>
                <a:sym typeface="Roboto Slab Regular"/>
              </a:defRPr>
            </a:lvl6pPr>
            <a:lvl7pPr lvl="6" algn="r" rtl="0">
              <a:spcBef>
                <a:spcPts val="0"/>
              </a:spcBef>
              <a:spcAft>
                <a:spcPts val="0"/>
              </a:spcAft>
              <a:buNone/>
              <a:defRPr b="0">
                <a:solidFill>
                  <a:schemeClr val="dk1"/>
                </a:solidFill>
                <a:latin typeface="Roboto Slab Regular"/>
                <a:ea typeface="Roboto Slab Regular"/>
                <a:cs typeface="Roboto Slab Regular"/>
                <a:sym typeface="Roboto Slab Regular"/>
              </a:defRPr>
            </a:lvl7pPr>
            <a:lvl8pPr lvl="7" algn="r" rtl="0">
              <a:spcBef>
                <a:spcPts val="0"/>
              </a:spcBef>
              <a:spcAft>
                <a:spcPts val="0"/>
              </a:spcAft>
              <a:buNone/>
              <a:defRPr b="0">
                <a:solidFill>
                  <a:schemeClr val="dk1"/>
                </a:solidFill>
                <a:latin typeface="Roboto Slab Regular"/>
                <a:ea typeface="Roboto Slab Regular"/>
                <a:cs typeface="Roboto Slab Regular"/>
                <a:sym typeface="Roboto Slab Regular"/>
              </a:defRPr>
            </a:lvl8pPr>
            <a:lvl9pPr lvl="8" algn="r" rtl="0">
              <a:spcBef>
                <a:spcPts val="0"/>
              </a:spcBef>
              <a:spcAft>
                <a:spcPts val="0"/>
              </a:spcAft>
              <a:buNone/>
              <a:defRPr b="0">
                <a:solidFill>
                  <a:schemeClr val="dk1"/>
                </a:solidFill>
                <a:latin typeface="Roboto Slab Regular"/>
                <a:ea typeface="Roboto Slab Regular"/>
                <a:cs typeface="Roboto Slab Regular"/>
                <a:sym typeface="Roboto Slab Regular"/>
              </a:defRPr>
            </a:lvl9pPr>
          </a:lstStyle>
          <a:p>
            <a:r>
              <a:rPr lang="en-US"/>
              <a:t>Click to edit Master title style</a:t>
            </a:r>
            <a:endParaRPr/>
          </a:p>
        </p:txBody>
      </p:sp>
    </p:spTree>
    <p:extLst>
      <p:ext uri="{BB962C8B-B14F-4D97-AF65-F5344CB8AC3E}">
        <p14:creationId xmlns:p14="http://schemas.microsoft.com/office/powerpoint/2010/main" val="516764009"/>
      </p:ext>
    </p:extLst>
  </p:cSld>
  <p:clrMapOvr>
    <a:masterClrMapping/>
  </p:clrMapOvr>
  <p:hf sldNum="0" hdr="0" ftr="0" dt="0"/>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101"/>
        <p:cNvGrpSpPr/>
        <p:nvPr/>
      </p:nvGrpSpPr>
      <p:grpSpPr>
        <a:xfrm>
          <a:off x="0" y="0"/>
          <a:ext cx="0" cy="0"/>
          <a:chOff x="0" y="0"/>
          <a:chExt cx="0" cy="0"/>
        </a:xfrm>
      </p:grpSpPr>
      <p:sp>
        <p:nvSpPr>
          <p:cNvPr id="102" name="Google Shape;102;p21"/>
          <p:cNvSpPr txBox="1">
            <a:spLocks noGrp="1"/>
          </p:cNvSpPr>
          <p:nvPr>
            <p:ph type="title"/>
          </p:nvPr>
        </p:nvSpPr>
        <p:spPr>
          <a:xfrm>
            <a:off x="1354417" y="1206233"/>
            <a:ext cx="4328800" cy="77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8000" b="0"/>
            </a:lvl1pPr>
            <a:lvl2pPr lvl="1" algn="ctr" rtl="0">
              <a:spcBef>
                <a:spcPts val="0"/>
              </a:spcBef>
              <a:spcAft>
                <a:spcPts val="0"/>
              </a:spcAft>
              <a:buSzPts val="4200"/>
              <a:buNone/>
              <a:defRPr sz="5600" b="0"/>
            </a:lvl2pPr>
            <a:lvl3pPr lvl="2" algn="ctr" rtl="0">
              <a:spcBef>
                <a:spcPts val="0"/>
              </a:spcBef>
              <a:spcAft>
                <a:spcPts val="0"/>
              </a:spcAft>
              <a:buSzPts val="4200"/>
              <a:buNone/>
              <a:defRPr sz="5600" b="0"/>
            </a:lvl3pPr>
            <a:lvl4pPr lvl="3" algn="ctr" rtl="0">
              <a:spcBef>
                <a:spcPts val="0"/>
              </a:spcBef>
              <a:spcAft>
                <a:spcPts val="0"/>
              </a:spcAft>
              <a:buSzPts val="4200"/>
              <a:buNone/>
              <a:defRPr sz="5600" b="0"/>
            </a:lvl4pPr>
            <a:lvl5pPr lvl="4" algn="ctr" rtl="0">
              <a:spcBef>
                <a:spcPts val="0"/>
              </a:spcBef>
              <a:spcAft>
                <a:spcPts val="0"/>
              </a:spcAft>
              <a:buSzPts val="4200"/>
              <a:buNone/>
              <a:defRPr sz="5600" b="0"/>
            </a:lvl5pPr>
            <a:lvl6pPr lvl="5" algn="ctr" rtl="0">
              <a:spcBef>
                <a:spcPts val="0"/>
              </a:spcBef>
              <a:spcAft>
                <a:spcPts val="0"/>
              </a:spcAft>
              <a:buSzPts val="4200"/>
              <a:buNone/>
              <a:defRPr sz="5600" b="0"/>
            </a:lvl6pPr>
            <a:lvl7pPr lvl="6" algn="ctr" rtl="0">
              <a:spcBef>
                <a:spcPts val="0"/>
              </a:spcBef>
              <a:spcAft>
                <a:spcPts val="0"/>
              </a:spcAft>
              <a:buSzPts val="4200"/>
              <a:buNone/>
              <a:defRPr sz="5600" b="0"/>
            </a:lvl7pPr>
            <a:lvl8pPr lvl="7" algn="ctr" rtl="0">
              <a:spcBef>
                <a:spcPts val="0"/>
              </a:spcBef>
              <a:spcAft>
                <a:spcPts val="0"/>
              </a:spcAft>
              <a:buSzPts val="4200"/>
              <a:buNone/>
              <a:defRPr sz="5600" b="0"/>
            </a:lvl8pPr>
            <a:lvl9pPr lvl="8" algn="ctr" rtl="0">
              <a:spcBef>
                <a:spcPts val="0"/>
              </a:spcBef>
              <a:spcAft>
                <a:spcPts val="0"/>
              </a:spcAft>
              <a:buSzPts val="4200"/>
              <a:buNone/>
              <a:defRPr sz="5600" b="0"/>
            </a:lvl9pPr>
          </a:lstStyle>
          <a:p>
            <a:r>
              <a:rPr lang="en-US"/>
              <a:t>Click to edit Master title style</a:t>
            </a:r>
            <a:endParaRPr/>
          </a:p>
        </p:txBody>
      </p:sp>
      <p:sp>
        <p:nvSpPr>
          <p:cNvPr id="103" name="Google Shape;103;p21"/>
          <p:cNvSpPr txBox="1">
            <a:spLocks noGrp="1"/>
          </p:cNvSpPr>
          <p:nvPr>
            <p:ph type="subTitle" idx="1"/>
          </p:nvPr>
        </p:nvSpPr>
        <p:spPr>
          <a:xfrm>
            <a:off x="6060384" y="805233"/>
            <a:ext cx="4777200" cy="157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3"/>
              </a:buClr>
              <a:buSzPts val="2100"/>
              <a:buFont typeface="Livvic"/>
              <a:buNone/>
              <a:defRPr sz="1867">
                <a:solidFill>
                  <a:schemeClr val="accent3"/>
                </a:solidFill>
                <a:latin typeface="Livvic"/>
                <a:ea typeface="Livvic"/>
                <a:cs typeface="Livvic"/>
                <a:sym typeface="Livvic"/>
              </a:defRPr>
            </a:lvl1pPr>
            <a:lvl2pPr lvl="1" algn="ctr" rtl="0">
              <a:lnSpc>
                <a:spcPct val="100000"/>
              </a:lnSpc>
              <a:spcBef>
                <a:spcPts val="0"/>
              </a:spcBef>
              <a:spcAft>
                <a:spcPts val="0"/>
              </a:spcAft>
              <a:buClr>
                <a:schemeClr val="accent3"/>
              </a:buClr>
              <a:buSzPts val="2100"/>
              <a:buFont typeface="Livvic"/>
              <a:buNone/>
              <a:defRPr sz="2800">
                <a:solidFill>
                  <a:schemeClr val="accent3"/>
                </a:solidFill>
                <a:latin typeface="Livvic"/>
                <a:ea typeface="Livvic"/>
                <a:cs typeface="Livvic"/>
                <a:sym typeface="Livvic"/>
              </a:defRPr>
            </a:lvl2pPr>
            <a:lvl3pPr lvl="2" algn="ctr" rtl="0">
              <a:lnSpc>
                <a:spcPct val="100000"/>
              </a:lnSpc>
              <a:spcBef>
                <a:spcPts val="0"/>
              </a:spcBef>
              <a:spcAft>
                <a:spcPts val="0"/>
              </a:spcAft>
              <a:buClr>
                <a:schemeClr val="accent3"/>
              </a:buClr>
              <a:buSzPts val="2100"/>
              <a:buFont typeface="Livvic"/>
              <a:buNone/>
              <a:defRPr sz="2800">
                <a:solidFill>
                  <a:schemeClr val="accent3"/>
                </a:solidFill>
                <a:latin typeface="Livvic"/>
                <a:ea typeface="Livvic"/>
                <a:cs typeface="Livvic"/>
                <a:sym typeface="Livvic"/>
              </a:defRPr>
            </a:lvl3pPr>
            <a:lvl4pPr lvl="3" algn="ctr" rtl="0">
              <a:lnSpc>
                <a:spcPct val="100000"/>
              </a:lnSpc>
              <a:spcBef>
                <a:spcPts val="0"/>
              </a:spcBef>
              <a:spcAft>
                <a:spcPts val="0"/>
              </a:spcAft>
              <a:buClr>
                <a:schemeClr val="accent3"/>
              </a:buClr>
              <a:buSzPts val="2100"/>
              <a:buFont typeface="Livvic"/>
              <a:buNone/>
              <a:defRPr sz="2800">
                <a:solidFill>
                  <a:schemeClr val="accent3"/>
                </a:solidFill>
                <a:latin typeface="Livvic"/>
                <a:ea typeface="Livvic"/>
                <a:cs typeface="Livvic"/>
                <a:sym typeface="Livvic"/>
              </a:defRPr>
            </a:lvl4pPr>
            <a:lvl5pPr lvl="4" algn="ctr" rtl="0">
              <a:lnSpc>
                <a:spcPct val="100000"/>
              </a:lnSpc>
              <a:spcBef>
                <a:spcPts val="0"/>
              </a:spcBef>
              <a:spcAft>
                <a:spcPts val="0"/>
              </a:spcAft>
              <a:buClr>
                <a:schemeClr val="accent3"/>
              </a:buClr>
              <a:buSzPts val="2100"/>
              <a:buFont typeface="Livvic"/>
              <a:buNone/>
              <a:defRPr sz="2800">
                <a:solidFill>
                  <a:schemeClr val="accent3"/>
                </a:solidFill>
                <a:latin typeface="Livvic"/>
                <a:ea typeface="Livvic"/>
                <a:cs typeface="Livvic"/>
                <a:sym typeface="Livvic"/>
              </a:defRPr>
            </a:lvl5pPr>
            <a:lvl6pPr lvl="5" algn="ctr" rtl="0">
              <a:lnSpc>
                <a:spcPct val="100000"/>
              </a:lnSpc>
              <a:spcBef>
                <a:spcPts val="0"/>
              </a:spcBef>
              <a:spcAft>
                <a:spcPts val="0"/>
              </a:spcAft>
              <a:buClr>
                <a:schemeClr val="accent3"/>
              </a:buClr>
              <a:buSzPts val="2100"/>
              <a:buFont typeface="Livvic"/>
              <a:buNone/>
              <a:defRPr sz="2800">
                <a:solidFill>
                  <a:schemeClr val="accent3"/>
                </a:solidFill>
                <a:latin typeface="Livvic"/>
                <a:ea typeface="Livvic"/>
                <a:cs typeface="Livvic"/>
                <a:sym typeface="Livvic"/>
              </a:defRPr>
            </a:lvl6pPr>
            <a:lvl7pPr lvl="6" algn="ctr" rtl="0">
              <a:lnSpc>
                <a:spcPct val="100000"/>
              </a:lnSpc>
              <a:spcBef>
                <a:spcPts val="0"/>
              </a:spcBef>
              <a:spcAft>
                <a:spcPts val="0"/>
              </a:spcAft>
              <a:buClr>
                <a:schemeClr val="accent3"/>
              </a:buClr>
              <a:buSzPts val="2100"/>
              <a:buFont typeface="Livvic"/>
              <a:buNone/>
              <a:defRPr sz="2800">
                <a:solidFill>
                  <a:schemeClr val="accent3"/>
                </a:solidFill>
                <a:latin typeface="Livvic"/>
                <a:ea typeface="Livvic"/>
                <a:cs typeface="Livvic"/>
                <a:sym typeface="Livvic"/>
              </a:defRPr>
            </a:lvl7pPr>
            <a:lvl8pPr lvl="7" algn="ctr" rtl="0">
              <a:lnSpc>
                <a:spcPct val="100000"/>
              </a:lnSpc>
              <a:spcBef>
                <a:spcPts val="0"/>
              </a:spcBef>
              <a:spcAft>
                <a:spcPts val="0"/>
              </a:spcAft>
              <a:buClr>
                <a:schemeClr val="accent3"/>
              </a:buClr>
              <a:buSzPts val="2100"/>
              <a:buFont typeface="Livvic"/>
              <a:buNone/>
              <a:defRPr sz="2800">
                <a:solidFill>
                  <a:schemeClr val="accent3"/>
                </a:solidFill>
                <a:latin typeface="Livvic"/>
                <a:ea typeface="Livvic"/>
                <a:cs typeface="Livvic"/>
                <a:sym typeface="Livvic"/>
              </a:defRPr>
            </a:lvl8pPr>
            <a:lvl9pPr lvl="8" algn="ctr" rtl="0">
              <a:lnSpc>
                <a:spcPct val="100000"/>
              </a:lnSpc>
              <a:spcBef>
                <a:spcPts val="0"/>
              </a:spcBef>
              <a:spcAft>
                <a:spcPts val="0"/>
              </a:spcAft>
              <a:buClr>
                <a:schemeClr val="accent3"/>
              </a:buClr>
              <a:buSzPts val="2100"/>
              <a:buFont typeface="Livvic"/>
              <a:buNone/>
              <a:defRPr sz="2800">
                <a:solidFill>
                  <a:schemeClr val="accent3"/>
                </a:solidFill>
                <a:latin typeface="Livvic"/>
                <a:ea typeface="Livvic"/>
                <a:cs typeface="Livvic"/>
                <a:sym typeface="Livvic"/>
              </a:defRPr>
            </a:lvl9pPr>
          </a:lstStyle>
          <a:p>
            <a:r>
              <a:rPr lang="en-US"/>
              <a:t>Click to edit Master subtitle style</a:t>
            </a:r>
            <a:endParaRPr/>
          </a:p>
        </p:txBody>
      </p:sp>
      <p:sp>
        <p:nvSpPr>
          <p:cNvPr id="104" name="Google Shape;104;p21"/>
          <p:cNvSpPr txBox="1"/>
          <p:nvPr/>
        </p:nvSpPr>
        <p:spPr>
          <a:xfrm>
            <a:off x="828836" y="4988700"/>
            <a:ext cx="4139200" cy="12420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400"/>
              </a:spcBef>
              <a:spcAft>
                <a:spcPts val="0"/>
              </a:spcAft>
              <a:buNone/>
            </a:pPr>
            <a:r>
              <a:rPr lang="en" sz="1333">
                <a:solidFill>
                  <a:schemeClr val="dk1"/>
                </a:solidFill>
                <a:latin typeface="Livvic"/>
                <a:ea typeface="Livvic"/>
                <a:cs typeface="Livvic"/>
                <a:sym typeface="Livvic"/>
              </a:rPr>
              <a:t>CREDITS: This presentation template was created by </a:t>
            </a:r>
            <a:r>
              <a:rPr lang="en" sz="1333">
                <a:solidFill>
                  <a:schemeClr val="dk1"/>
                </a:solidFill>
                <a:uFill>
                  <a:noFill/>
                </a:uFill>
                <a:latin typeface="Livvic SemiBold"/>
                <a:ea typeface="Livvic SemiBold"/>
                <a:cs typeface="Livvic SemiBold"/>
                <a:sym typeface="Livvic SemiBold"/>
                <a:hlinkClick r:id="rId2">
                  <a:extLst>
                    <a:ext uri="{A12FA001-AC4F-418D-AE19-62706E023703}">
                      <ahyp:hlinkClr xmlns:ahyp="http://schemas.microsoft.com/office/drawing/2018/hyperlinkcolor" val="tx"/>
                    </a:ext>
                  </a:extLst>
                </a:hlinkClick>
              </a:rPr>
              <a:t>Slidesgo</a:t>
            </a:r>
            <a:r>
              <a:rPr lang="en" sz="1333">
                <a:solidFill>
                  <a:schemeClr val="dk1"/>
                </a:solidFill>
                <a:latin typeface="Livvic"/>
                <a:ea typeface="Livvic"/>
                <a:cs typeface="Livvic"/>
                <a:sym typeface="Livvic"/>
              </a:rPr>
              <a:t>, including icons by </a:t>
            </a:r>
            <a:r>
              <a:rPr lang="en" sz="1333">
                <a:solidFill>
                  <a:schemeClr val="dk1"/>
                </a:solidFill>
                <a:uFill>
                  <a:noFill/>
                </a:uFill>
                <a:latin typeface="Livvic SemiBold"/>
                <a:ea typeface="Livvic SemiBold"/>
                <a:cs typeface="Livvic SemiBold"/>
                <a:sym typeface="Livvic SemiBold"/>
                <a:hlinkClick r:id="rId3">
                  <a:extLst>
                    <a:ext uri="{A12FA001-AC4F-418D-AE19-62706E023703}">
                      <ahyp:hlinkClr xmlns:ahyp="http://schemas.microsoft.com/office/drawing/2018/hyperlinkcolor" val="tx"/>
                    </a:ext>
                  </a:extLst>
                </a:hlinkClick>
              </a:rPr>
              <a:t>Flaticon</a:t>
            </a:r>
            <a:r>
              <a:rPr lang="en" sz="1333">
                <a:solidFill>
                  <a:schemeClr val="dk1"/>
                </a:solidFill>
                <a:latin typeface="Livvic"/>
                <a:ea typeface="Livvic"/>
                <a:cs typeface="Livvic"/>
                <a:sym typeface="Livvic"/>
              </a:rPr>
              <a:t>, and infographics &amp; images by </a:t>
            </a:r>
            <a:r>
              <a:rPr lang="en" sz="1333">
                <a:solidFill>
                  <a:schemeClr val="dk1"/>
                </a:solidFill>
                <a:uFill>
                  <a:noFill/>
                </a:uFill>
                <a:latin typeface="Livvic SemiBold"/>
                <a:ea typeface="Livvic SemiBold"/>
                <a:cs typeface="Livvic SemiBold"/>
                <a:sym typeface="Livvic SemiBold"/>
                <a:hlinkClick r:id="rId4">
                  <a:extLst>
                    <a:ext uri="{A12FA001-AC4F-418D-AE19-62706E023703}">
                      <ahyp:hlinkClr xmlns:ahyp="http://schemas.microsoft.com/office/drawing/2018/hyperlinkcolor" val="tx"/>
                    </a:ext>
                  </a:extLst>
                </a:hlinkClick>
              </a:rPr>
              <a:t>Freepik</a:t>
            </a:r>
            <a:endParaRPr sz="1867">
              <a:solidFill>
                <a:schemeClr val="dk1"/>
              </a:solidFill>
              <a:latin typeface="Livvic SemiBold"/>
              <a:ea typeface="Livvic SemiBold"/>
              <a:cs typeface="Livvic SemiBold"/>
              <a:sym typeface="Livvic SemiBold"/>
            </a:endParaRPr>
          </a:p>
          <a:p>
            <a:pPr marL="0" lvl="0" indent="0" algn="l" rtl="0">
              <a:spcBef>
                <a:spcPts val="0"/>
              </a:spcBef>
              <a:spcAft>
                <a:spcPts val="0"/>
              </a:spcAft>
              <a:buNone/>
            </a:pPr>
            <a:endParaRPr sz="1867">
              <a:solidFill>
                <a:schemeClr val="dk1"/>
              </a:solidFill>
              <a:latin typeface="Livvic"/>
              <a:ea typeface="Livvic"/>
              <a:cs typeface="Livvic"/>
              <a:sym typeface="Livvic"/>
            </a:endParaRPr>
          </a:p>
          <a:p>
            <a:pPr marL="0" lvl="0" indent="0" algn="l" rtl="0">
              <a:lnSpc>
                <a:spcPct val="115000"/>
              </a:lnSpc>
              <a:spcBef>
                <a:spcPts val="400"/>
              </a:spcBef>
              <a:spcAft>
                <a:spcPts val="0"/>
              </a:spcAft>
              <a:buNone/>
            </a:pPr>
            <a:endParaRPr sz="1333">
              <a:solidFill>
                <a:schemeClr val="dk1"/>
              </a:solidFill>
              <a:latin typeface="Livvic"/>
              <a:ea typeface="Livvic"/>
              <a:cs typeface="Livvic"/>
              <a:sym typeface="Livvic"/>
            </a:endParaRPr>
          </a:p>
        </p:txBody>
      </p:sp>
    </p:spTree>
    <p:extLst>
      <p:ext uri="{BB962C8B-B14F-4D97-AF65-F5344CB8AC3E}">
        <p14:creationId xmlns:p14="http://schemas.microsoft.com/office/powerpoint/2010/main" val="2206670065"/>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slideLayout" Target="../slideLayouts/slideLayout18.xml" /><Relationship Id="rId3" Type="http://schemas.openxmlformats.org/officeDocument/2006/relationships/slideLayout" Target="../slideLayouts/slideLayout3.xml" /><Relationship Id="rId21" Type="http://schemas.openxmlformats.org/officeDocument/2006/relationships/slideLayout" Target="../slideLayouts/slideLayout21.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20" Type="http://schemas.openxmlformats.org/officeDocument/2006/relationships/slideLayout" Target="../slideLayouts/slideLayout20.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24" Type="http://schemas.openxmlformats.org/officeDocument/2006/relationships/image" Target="../media/image1.png" /><Relationship Id="rId5" Type="http://schemas.openxmlformats.org/officeDocument/2006/relationships/slideLayout" Target="../slideLayouts/slideLayout5.xml" /><Relationship Id="rId15" Type="http://schemas.openxmlformats.org/officeDocument/2006/relationships/slideLayout" Target="../slideLayouts/slideLayout15.xml" /><Relationship Id="rId23" Type="http://schemas.openxmlformats.org/officeDocument/2006/relationships/theme" Target="../theme/theme1.xml" /><Relationship Id="rId10" Type="http://schemas.openxmlformats.org/officeDocument/2006/relationships/slideLayout" Target="../slideLayouts/slideLayout10.xml" /><Relationship Id="rId19" Type="http://schemas.openxmlformats.org/officeDocument/2006/relationships/slideLayout" Target="../slideLayouts/slideLayout19.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 Id="rId22" Type="http://schemas.openxmlformats.org/officeDocument/2006/relationships/slideLayout" Target="../slideLayouts/slideLayout22.xml" /></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 /><Relationship Id="rId1" Type="http://schemas.openxmlformats.org/officeDocument/2006/relationships/slideLayout" Target="../slideLayouts/slideLayout23.xml" /></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 /><Relationship Id="rId13" Type="http://schemas.openxmlformats.org/officeDocument/2006/relationships/slideLayout" Target="../slideLayouts/slideLayout36.xml" /><Relationship Id="rId18" Type="http://schemas.openxmlformats.org/officeDocument/2006/relationships/slideLayout" Target="../slideLayouts/slideLayout41.xml" /><Relationship Id="rId3" Type="http://schemas.openxmlformats.org/officeDocument/2006/relationships/slideLayout" Target="../slideLayouts/slideLayout26.xml" /><Relationship Id="rId21" Type="http://schemas.openxmlformats.org/officeDocument/2006/relationships/slideLayout" Target="../slideLayouts/slideLayout44.xml" /><Relationship Id="rId7" Type="http://schemas.openxmlformats.org/officeDocument/2006/relationships/slideLayout" Target="../slideLayouts/slideLayout30.xml" /><Relationship Id="rId12" Type="http://schemas.openxmlformats.org/officeDocument/2006/relationships/slideLayout" Target="../slideLayouts/slideLayout35.xml" /><Relationship Id="rId17" Type="http://schemas.openxmlformats.org/officeDocument/2006/relationships/slideLayout" Target="../slideLayouts/slideLayout40.xml" /><Relationship Id="rId2" Type="http://schemas.openxmlformats.org/officeDocument/2006/relationships/slideLayout" Target="../slideLayouts/slideLayout25.xml" /><Relationship Id="rId16" Type="http://schemas.openxmlformats.org/officeDocument/2006/relationships/slideLayout" Target="../slideLayouts/slideLayout39.xml" /><Relationship Id="rId20" Type="http://schemas.openxmlformats.org/officeDocument/2006/relationships/slideLayout" Target="../slideLayouts/slideLayout43.xml" /><Relationship Id="rId1" Type="http://schemas.openxmlformats.org/officeDocument/2006/relationships/slideLayout" Target="../slideLayouts/slideLayout24.xml" /><Relationship Id="rId6" Type="http://schemas.openxmlformats.org/officeDocument/2006/relationships/slideLayout" Target="../slideLayouts/slideLayout29.xml" /><Relationship Id="rId11" Type="http://schemas.openxmlformats.org/officeDocument/2006/relationships/slideLayout" Target="../slideLayouts/slideLayout34.xml" /><Relationship Id="rId5" Type="http://schemas.openxmlformats.org/officeDocument/2006/relationships/slideLayout" Target="../slideLayouts/slideLayout28.xml" /><Relationship Id="rId15" Type="http://schemas.openxmlformats.org/officeDocument/2006/relationships/slideLayout" Target="../slideLayouts/slideLayout38.xml" /><Relationship Id="rId23" Type="http://schemas.openxmlformats.org/officeDocument/2006/relationships/image" Target="../media/image1.png" /><Relationship Id="rId10" Type="http://schemas.openxmlformats.org/officeDocument/2006/relationships/slideLayout" Target="../slideLayouts/slideLayout33.xml" /><Relationship Id="rId19" Type="http://schemas.openxmlformats.org/officeDocument/2006/relationships/slideLayout" Target="../slideLayouts/slideLayout42.xml" /><Relationship Id="rId4" Type="http://schemas.openxmlformats.org/officeDocument/2006/relationships/slideLayout" Target="../slideLayouts/slideLayout27.xml" /><Relationship Id="rId9" Type="http://schemas.openxmlformats.org/officeDocument/2006/relationships/slideLayout" Target="../slideLayouts/slideLayout32.xml" /><Relationship Id="rId14" Type="http://schemas.openxmlformats.org/officeDocument/2006/relationships/slideLayout" Target="../slideLayouts/slideLayout37.xml" /><Relationship Id="rId22" Type="http://schemas.openxmlformats.org/officeDocument/2006/relationships/theme" Target="../theme/theme3.xml" /></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2.xml" /><Relationship Id="rId13" Type="http://schemas.openxmlformats.org/officeDocument/2006/relationships/slideLayout" Target="../slideLayouts/slideLayout57.xml" /><Relationship Id="rId18" Type="http://schemas.openxmlformats.org/officeDocument/2006/relationships/slideLayout" Target="../slideLayouts/slideLayout62.xml" /><Relationship Id="rId26" Type="http://schemas.openxmlformats.org/officeDocument/2006/relationships/slideLayout" Target="../slideLayouts/slideLayout70.xml" /><Relationship Id="rId3" Type="http://schemas.openxmlformats.org/officeDocument/2006/relationships/slideLayout" Target="../slideLayouts/slideLayout47.xml" /><Relationship Id="rId21" Type="http://schemas.openxmlformats.org/officeDocument/2006/relationships/slideLayout" Target="../slideLayouts/slideLayout65.xml" /><Relationship Id="rId34" Type="http://schemas.openxmlformats.org/officeDocument/2006/relationships/slideLayout" Target="../slideLayouts/slideLayout78.xml" /><Relationship Id="rId7" Type="http://schemas.openxmlformats.org/officeDocument/2006/relationships/slideLayout" Target="../slideLayouts/slideLayout51.xml" /><Relationship Id="rId12" Type="http://schemas.openxmlformats.org/officeDocument/2006/relationships/slideLayout" Target="../slideLayouts/slideLayout56.xml" /><Relationship Id="rId17" Type="http://schemas.openxmlformats.org/officeDocument/2006/relationships/slideLayout" Target="../slideLayouts/slideLayout61.xml" /><Relationship Id="rId25" Type="http://schemas.openxmlformats.org/officeDocument/2006/relationships/slideLayout" Target="../slideLayouts/slideLayout69.xml" /><Relationship Id="rId33" Type="http://schemas.openxmlformats.org/officeDocument/2006/relationships/slideLayout" Target="../slideLayouts/slideLayout77.xml" /><Relationship Id="rId2" Type="http://schemas.openxmlformats.org/officeDocument/2006/relationships/slideLayout" Target="../slideLayouts/slideLayout46.xml" /><Relationship Id="rId16" Type="http://schemas.openxmlformats.org/officeDocument/2006/relationships/slideLayout" Target="../slideLayouts/slideLayout60.xml" /><Relationship Id="rId20" Type="http://schemas.openxmlformats.org/officeDocument/2006/relationships/slideLayout" Target="../slideLayouts/slideLayout64.xml" /><Relationship Id="rId29" Type="http://schemas.openxmlformats.org/officeDocument/2006/relationships/slideLayout" Target="../slideLayouts/slideLayout73.xml" /><Relationship Id="rId1" Type="http://schemas.openxmlformats.org/officeDocument/2006/relationships/slideLayout" Target="../slideLayouts/slideLayout45.xml" /><Relationship Id="rId6" Type="http://schemas.openxmlformats.org/officeDocument/2006/relationships/slideLayout" Target="../slideLayouts/slideLayout50.xml" /><Relationship Id="rId11" Type="http://schemas.openxmlformats.org/officeDocument/2006/relationships/slideLayout" Target="../slideLayouts/slideLayout55.xml" /><Relationship Id="rId24" Type="http://schemas.openxmlformats.org/officeDocument/2006/relationships/slideLayout" Target="../slideLayouts/slideLayout68.xml" /><Relationship Id="rId32" Type="http://schemas.openxmlformats.org/officeDocument/2006/relationships/slideLayout" Target="../slideLayouts/slideLayout76.xml" /><Relationship Id="rId5" Type="http://schemas.openxmlformats.org/officeDocument/2006/relationships/slideLayout" Target="../slideLayouts/slideLayout49.xml" /><Relationship Id="rId15" Type="http://schemas.openxmlformats.org/officeDocument/2006/relationships/slideLayout" Target="../slideLayouts/slideLayout59.xml" /><Relationship Id="rId23" Type="http://schemas.openxmlformats.org/officeDocument/2006/relationships/slideLayout" Target="../slideLayouts/slideLayout67.xml" /><Relationship Id="rId28" Type="http://schemas.openxmlformats.org/officeDocument/2006/relationships/slideLayout" Target="../slideLayouts/slideLayout72.xml" /><Relationship Id="rId10" Type="http://schemas.openxmlformats.org/officeDocument/2006/relationships/slideLayout" Target="../slideLayouts/slideLayout54.xml" /><Relationship Id="rId19" Type="http://schemas.openxmlformats.org/officeDocument/2006/relationships/slideLayout" Target="../slideLayouts/slideLayout63.xml" /><Relationship Id="rId31" Type="http://schemas.openxmlformats.org/officeDocument/2006/relationships/slideLayout" Target="../slideLayouts/slideLayout75.xml" /><Relationship Id="rId4" Type="http://schemas.openxmlformats.org/officeDocument/2006/relationships/slideLayout" Target="../slideLayouts/slideLayout48.xml" /><Relationship Id="rId9" Type="http://schemas.openxmlformats.org/officeDocument/2006/relationships/slideLayout" Target="../slideLayouts/slideLayout53.xml" /><Relationship Id="rId14" Type="http://schemas.openxmlformats.org/officeDocument/2006/relationships/slideLayout" Target="../slideLayouts/slideLayout58.xml" /><Relationship Id="rId22" Type="http://schemas.openxmlformats.org/officeDocument/2006/relationships/slideLayout" Target="../slideLayouts/slideLayout66.xml" /><Relationship Id="rId27" Type="http://schemas.openxmlformats.org/officeDocument/2006/relationships/slideLayout" Target="../slideLayouts/slideLayout71.xml" /><Relationship Id="rId30" Type="http://schemas.openxmlformats.org/officeDocument/2006/relationships/slideLayout" Target="../slideLayouts/slideLayout74.xml" /><Relationship Id="rId35" Type="http://schemas.openxmlformats.org/officeDocument/2006/relationships/theme" Target="../theme/theme4.xml" /></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 /><Relationship Id="rId1" Type="http://schemas.openxmlformats.org/officeDocument/2006/relationships/slideLayout" Target="../slideLayouts/slideLayout79.xml" /></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7.xml" /><Relationship Id="rId13" Type="http://schemas.openxmlformats.org/officeDocument/2006/relationships/slideLayout" Target="../slideLayouts/slideLayout92.xml" /><Relationship Id="rId18" Type="http://schemas.openxmlformats.org/officeDocument/2006/relationships/slideLayout" Target="../slideLayouts/slideLayout97.xml" /><Relationship Id="rId3" Type="http://schemas.openxmlformats.org/officeDocument/2006/relationships/slideLayout" Target="../slideLayouts/slideLayout82.xml" /><Relationship Id="rId21" Type="http://schemas.openxmlformats.org/officeDocument/2006/relationships/slideLayout" Target="../slideLayouts/slideLayout100.xml" /><Relationship Id="rId7" Type="http://schemas.openxmlformats.org/officeDocument/2006/relationships/slideLayout" Target="../slideLayouts/slideLayout86.xml" /><Relationship Id="rId12" Type="http://schemas.openxmlformats.org/officeDocument/2006/relationships/slideLayout" Target="../slideLayouts/slideLayout91.xml" /><Relationship Id="rId17" Type="http://schemas.openxmlformats.org/officeDocument/2006/relationships/slideLayout" Target="../slideLayouts/slideLayout96.xml" /><Relationship Id="rId2" Type="http://schemas.openxmlformats.org/officeDocument/2006/relationships/slideLayout" Target="../slideLayouts/slideLayout81.xml" /><Relationship Id="rId16" Type="http://schemas.openxmlformats.org/officeDocument/2006/relationships/slideLayout" Target="../slideLayouts/slideLayout95.xml" /><Relationship Id="rId20" Type="http://schemas.openxmlformats.org/officeDocument/2006/relationships/slideLayout" Target="../slideLayouts/slideLayout99.xml" /><Relationship Id="rId1" Type="http://schemas.openxmlformats.org/officeDocument/2006/relationships/slideLayout" Target="../slideLayouts/slideLayout80.xml" /><Relationship Id="rId6" Type="http://schemas.openxmlformats.org/officeDocument/2006/relationships/slideLayout" Target="../slideLayouts/slideLayout85.xml" /><Relationship Id="rId11" Type="http://schemas.openxmlformats.org/officeDocument/2006/relationships/slideLayout" Target="../slideLayouts/slideLayout90.xml" /><Relationship Id="rId24" Type="http://schemas.openxmlformats.org/officeDocument/2006/relationships/image" Target="../media/image1.png" /><Relationship Id="rId5" Type="http://schemas.openxmlformats.org/officeDocument/2006/relationships/slideLayout" Target="../slideLayouts/slideLayout84.xml" /><Relationship Id="rId15" Type="http://schemas.openxmlformats.org/officeDocument/2006/relationships/slideLayout" Target="../slideLayouts/slideLayout94.xml" /><Relationship Id="rId23" Type="http://schemas.openxmlformats.org/officeDocument/2006/relationships/theme" Target="../theme/theme6.xml" /><Relationship Id="rId10" Type="http://schemas.openxmlformats.org/officeDocument/2006/relationships/slideLayout" Target="../slideLayouts/slideLayout89.xml" /><Relationship Id="rId19" Type="http://schemas.openxmlformats.org/officeDocument/2006/relationships/slideLayout" Target="../slideLayouts/slideLayout98.xml" /><Relationship Id="rId4" Type="http://schemas.openxmlformats.org/officeDocument/2006/relationships/slideLayout" Target="../slideLayouts/slideLayout83.xml" /><Relationship Id="rId9" Type="http://schemas.openxmlformats.org/officeDocument/2006/relationships/slideLayout" Target="../slideLayouts/slideLayout88.xml" /><Relationship Id="rId14" Type="http://schemas.openxmlformats.org/officeDocument/2006/relationships/slideLayout" Target="../slideLayouts/slideLayout93.xml" /><Relationship Id="rId22" Type="http://schemas.openxmlformats.org/officeDocument/2006/relationships/slideLayout" Target="../slideLayouts/slideLayout101.xml" /></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a:blip r:embed="rId24">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81133"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Redressed"/>
              <a:buNone/>
              <a:defRPr sz="2800">
                <a:solidFill>
                  <a:schemeClr val="dk1"/>
                </a:solidFill>
                <a:latin typeface="Redressed"/>
                <a:ea typeface="Redressed"/>
                <a:cs typeface="Redressed"/>
                <a:sym typeface="Redressed"/>
              </a:defRPr>
            </a:lvl1pPr>
            <a:lvl2pPr lvl="1">
              <a:spcBef>
                <a:spcPts val="0"/>
              </a:spcBef>
              <a:spcAft>
                <a:spcPts val="0"/>
              </a:spcAft>
              <a:buClr>
                <a:schemeClr val="dk1"/>
              </a:buClr>
              <a:buSzPts val="2800"/>
              <a:buFont typeface="Redressed"/>
              <a:buNone/>
              <a:defRPr sz="2800">
                <a:solidFill>
                  <a:schemeClr val="dk1"/>
                </a:solidFill>
                <a:latin typeface="Redressed"/>
                <a:ea typeface="Redressed"/>
                <a:cs typeface="Redressed"/>
                <a:sym typeface="Redressed"/>
              </a:defRPr>
            </a:lvl2pPr>
            <a:lvl3pPr lvl="2">
              <a:spcBef>
                <a:spcPts val="0"/>
              </a:spcBef>
              <a:spcAft>
                <a:spcPts val="0"/>
              </a:spcAft>
              <a:buClr>
                <a:schemeClr val="dk1"/>
              </a:buClr>
              <a:buSzPts val="2800"/>
              <a:buFont typeface="Redressed"/>
              <a:buNone/>
              <a:defRPr sz="2800">
                <a:solidFill>
                  <a:schemeClr val="dk1"/>
                </a:solidFill>
                <a:latin typeface="Redressed"/>
                <a:ea typeface="Redressed"/>
                <a:cs typeface="Redressed"/>
                <a:sym typeface="Redressed"/>
              </a:defRPr>
            </a:lvl3pPr>
            <a:lvl4pPr lvl="3">
              <a:spcBef>
                <a:spcPts val="0"/>
              </a:spcBef>
              <a:spcAft>
                <a:spcPts val="0"/>
              </a:spcAft>
              <a:buClr>
                <a:schemeClr val="dk1"/>
              </a:buClr>
              <a:buSzPts val="2800"/>
              <a:buFont typeface="Redressed"/>
              <a:buNone/>
              <a:defRPr sz="2800">
                <a:solidFill>
                  <a:schemeClr val="dk1"/>
                </a:solidFill>
                <a:latin typeface="Redressed"/>
                <a:ea typeface="Redressed"/>
                <a:cs typeface="Redressed"/>
                <a:sym typeface="Redressed"/>
              </a:defRPr>
            </a:lvl4pPr>
            <a:lvl5pPr lvl="4">
              <a:spcBef>
                <a:spcPts val="0"/>
              </a:spcBef>
              <a:spcAft>
                <a:spcPts val="0"/>
              </a:spcAft>
              <a:buClr>
                <a:schemeClr val="dk1"/>
              </a:buClr>
              <a:buSzPts val="2800"/>
              <a:buFont typeface="Redressed"/>
              <a:buNone/>
              <a:defRPr sz="2800">
                <a:solidFill>
                  <a:schemeClr val="dk1"/>
                </a:solidFill>
                <a:latin typeface="Redressed"/>
                <a:ea typeface="Redressed"/>
                <a:cs typeface="Redressed"/>
                <a:sym typeface="Redressed"/>
              </a:defRPr>
            </a:lvl5pPr>
            <a:lvl6pPr lvl="5">
              <a:spcBef>
                <a:spcPts val="0"/>
              </a:spcBef>
              <a:spcAft>
                <a:spcPts val="0"/>
              </a:spcAft>
              <a:buClr>
                <a:schemeClr val="dk1"/>
              </a:buClr>
              <a:buSzPts val="2800"/>
              <a:buFont typeface="Redressed"/>
              <a:buNone/>
              <a:defRPr sz="2800">
                <a:solidFill>
                  <a:schemeClr val="dk1"/>
                </a:solidFill>
                <a:latin typeface="Redressed"/>
                <a:ea typeface="Redressed"/>
                <a:cs typeface="Redressed"/>
                <a:sym typeface="Redressed"/>
              </a:defRPr>
            </a:lvl6pPr>
            <a:lvl7pPr lvl="6">
              <a:spcBef>
                <a:spcPts val="0"/>
              </a:spcBef>
              <a:spcAft>
                <a:spcPts val="0"/>
              </a:spcAft>
              <a:buClr>
                <a:schemeClr val="dk1"/>
              </a:buClr>
              <a:buSzPts val="2800"/>
              <a:buFont typeface="Redressed"/>
              <a:buNone/>
              <a:defRPr sz="2800">
                <a:solidFill>
                  <a:schemeClr val="dk1"/>
                </a:solidFill>
                <a:latin typeface="Redressed"/>
                <a:ea typeface="Redressed"/>
                <a:cs typeface="Redressed"/>
                <a:sym typeface="Redressed"/>
              </a:defRPr>
            </a:lvl7pPr>
            <a:lvl8pPr lvl="7">
              <a:spcBef>
                <a:spcPts val="0"/>
              </a:spcBef>
              <a:spcAft>
                <a:spcPts val="0"/>
              </a:spcAft>
              <a:buClr>
                <a:schemeClr val="dk1"/>
              </a:buClr>
              <a:buSzPts val="2800"/>
              <a:buFont typeface="Redressed"/>
              <a:buNone/>
              <a:defRPr sz="2800">
                <a:solidFill>
                  <a:schemeClr val="dk1"/>
                </a:solidFill>
                <a:latin typeface="Redressed"/>
                <a:ea typeface="Redressed"/>
                <a:cs typeface="Redressed"/>
                <a:sym typeface="Redressed"/>
              </a:defRPr>
            </a:lvl8pPr>
            <a:lvl9pPr lvl="8">
              <a:spcBef>
                <a:spcPts val="0"/>
              </a:spcBef>
              <a:spcAft>
                <a:spcPts val="0"/>
              </a:spcAft>
              <a:buClr>
                <a:schemeClr val="dk1"/>
              </a:buClr>
              <a:buSzPts val="2800"/>
              <a:buFont typeface="Redressed"/>
              <a:buNone/>
              <a:defRPr sz="2800">
                <a:solidFill>
                  <a:schemeClr val="dk1"/>
                </a:solidFill>
                <a:latin typeface="Redressed"/>
                <a:ea typeface="Redressed"/>
                <a:cs typeface="Redressed"/>
                <a:sym typeface="Redressed"/>
              </a:defRPr>
            </a:lvl9pPr>
          </a:lstStyle>
          <a:p>
            <a:endParaRPr/>
          </a:p>
        </p:txBody>
      </p:sp>
      <p:sp>
        <p:nvSpPr>
          <p:cNvPr id="7" name="Google Shape;7;p1"/>
          <p:cNvSpPr txBox="1">
            <a:spLocks noGrp="1"/>
          </p:cNvSpPr>
          <p:nvPr>
            <p:ph type="body" idx="1"/>
          </p:nvPr>
        </p:nvSpPr>
        <p:spPr>
          <a:xfrm>
            <a:off x="381133"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Livvic Light"/>
              <a:buChar char="●"/>
              <a:defRPr sz="1800">
                <a:solidFill>
                  <a:schemeClr val="dk1"/>
                </a:solidFill>
                <a:latin typeface="Livvic Light"/>
                <a:ea typeface="Livvic Light"/>
                <a:cs typeface="Livvic Light"/>
                <a:sym typeface="Livvic Light"/>
              </a:defRPr>
            </a:lvl1pPr>
            <a:lvl2pPr marL="914400" lvl="1" indent="-317500">
              <a:lnSpc>
                <a:spcPct val="115000"/>
              </a:lnSpc>
              <a:spcBef>
                <a:spcPts val="1600"/>
              </a:spcBef>
              <a:spcAft>
                <a:spcPts val="0"/>
              </a:spcAft>
              <a:buClr>
                <a:schemeClr val="dk1"/>
              </a:buClr>
              <a:buSzPts val="1400"/>
              <a:buFont typeface="Livvic Light"/>
              <a:buChar char="○"/>
              <a:defRPr>
                <a:solidFill>
                  <a:schemeClr val="dk1"/>
                </a:solidFill>
                <a:latin typeface="Livvic Light"/>
                <a:ea typeface="Livvic Light"/>
                <a:cs typeface="Livvic Light"/>
                <a:sym typeface="Livvic Light"/>
              </a:defRPr>
            </a:lvl2pPr>
            <a:lvl3pPr marL="1371600" lvl="2" indent="-317500">
              <a:lnSpc>
                <a:spcPct val="115000"/>
              </a:lnSpc>
              <a:spcBef>
                <a:spcPts val="1600"/>
              </a:spcBef>
              <a:spcAft>
                <a:spcPts val="0"/>
              </a:spcAft>
              <a:buClr>
                <a:schemeClr val="dk1"/>
              </a:buClr>
              <a:buSzPts val="1400"/>
              <a:buFont typeface="Livvic Light"/>
              <a:buChar char="■"/>
              <a:defRPr>
                <a:solidFill>
                  <a:schemeClr val="dk1"/>
                </a:solidFill>
                <a:latin typeface="Livvic Light"/>
                <a:ea typeface="Livvic Light"/>
                <a:cs typeface="Livvic Light"/>
                <a:sym typeface="Livvic Light"/>
              </a:defRPr>
            </a:lvl3pPr>
            <a:lvl4pPr marL="1828800" lvl="3" indent="-317500">
              <a:lnSpc>
                <a:spcPct val="115000"/>
              </a:lnSpc>
              <a:spcBef>
                <a:spcPts val="1600"/>
              </a:spcBef>
              <a:spcAft>
                <a:spcPts val="0"/>
              </a:spcAft>
              <a:buClr>
                <a:schemeClr val="dk1"/>
              </a:buClr>
              <a:buSzPts val="1400"/>
              <a:buFont typeface="Livvic Light"/>
              <a:buChar char="●"/>
              <a:defRPr>
                <a:solidFill>
                  <a:schemeClr val="dk1"/>
                </a:solidFill>
                <a:latin typeface="Livvic Light"/>
                <a:ea typeface="Livvic Light"/>
                <a:cs typeface="Livvic Light"/>
                <a:sym typeface="Livvic Light"/>
              </a:defRPr>
            </a:lvl4pPr>
            <a:lvl5pPr marL="2286000" lvl="4" indent="-317500">
              <a:lnSpc>
                <a:spcPct val="115000"/>
              </a:lnSpc>
              <a:spcBef>
                <a:spcPts val="1600"/>
              </a:spcBef>
              <a:spcAft>
                <a:spcPts val="0"/>
              </a:spcAft>
              <a:buClr>
                <a:schemeClr val="dk1"/>
              </a:buClr>
              <a:buSzPts val="1400"/>
              <a:buFont typeface="Livvic Light"/>
              <a:buChar char="○"/>
              <a:defRPr>
                <a:solidFill>
                  <a:schemeClr val="dk1"/>
                </a:solidFill>
                <a:latin typeface="Livvic Light"/>
                <a:ea typeface="Livvic Light"/>
                <a:cs typeface="Livvic Light"/>
                <a:sym typeface="Livvic Light"/>
              </a:defRPr>
            </a:lvl5pPr>
            <a:lvl6pPr marL="2743200" lvl="5" indent="-317500">
              <a:lnSpc>
                <a:spcPct val="115000"/>
              </a:lnSpc>
              <a:spcBef>
                <a:spcPts val="1600"/>
              </a:spcBef>
              <a:spcAft>
                <a:spcPts val="0"/>
              </a:spcAft>
              <a:buClr>
                <a:schemeClr val="dk1"/>
              </a:buClr>
              <a:buSzPts val="1400"/>
              <a:buFont typeface="Livvic Light"/>
              <a:buChar char="■"/>
              <a:defRPr>
                <a:solidFill>
                  <a:schemeClr val="dk1"/>
                </a:solidFill>
                <a:latin typeface="Livvic Light"/>
                <a:ea typeface="Livvic Light"/>
                <a:cs typeface="Livvic Light"/>
                <a:sym typeface="Livvic Light"/>
              </a:defRPr>
            </a:lvl6pPr>
            <a:lvl7pPr marL="3200400" lvl="6" indent="-317500">
              <a:lnSpc>
                <a:spcPct val="115000"/>
              </a:lnSpc>
              <a:spcBef>
                <a:spcPts val="1600"/>
              </a:spcBef>
              <a:spcAft>
                <a:spcPts val="0"/>
              </a:spcAft>
              <a:buClr>
                <a:schemeClr val="dk1"/>
              </a:buClr>
              <a:buSzPts val="1400"/>
              <a:buFont typeface="Livvic Light"/>
              <a:buChar char="●"/>
              <a:defRPr>
                <a:solidFill>
                  <a:schemeClr val="dk1"/>
                </a:solidFill>
                <a:latin typeface="Livvic Light"/>
                <a:ea typeface="Livvic Light"/>
                <a:cs typeface="Livvic Light"/>
                <a:sym typeface="Livvic Light"/>
              </a:defRPr>
            </a:lvl7pPr>
            <a:lvl8pPr marL="3657600" lvl="7" indent="-317500">
              <a:lnSpc>
                <a:spcPct val="115000"/>
              </a:lnSpc>
              <a:spcBef>
                <a:spcPts val="1600"/>
              </a:spcBef>
              <a:spcAft>
                <a:spcPts val="0"/>
              </a:spcAft>
              <a:buClr>
                <a:schemeClr val="dk1"/>
              </a:buClr>
              <a:buSzPts val="1400"/>
              <a:buFont typeface="Livvic Light"/>
              <a:buChar char="○"/>
              <a:defRPr>
                <a:solidFill>
                  <a:schemeClr val="dk1"/>
                </a:solidFill>
                <a:latin typeface="Livvic Light"/>
                <a:ea typeface="Livvic Light"/>
                <a:cs typeface="Livvic Light"/>
                <a:sym typeface="Livvic Light"/>
              </a:defRPr>
            </a:lvl8pPr>
            <a:lvl9pPr marL="4114800" lvl="8" indent="-317500">
              <a:lnSpc>
                <a:spcPct val="115000"/>
              </a:lnSpc>
              <a:spcBef>
                <a:spcPts val="1600"/>
              </a:spcBef>
              <a:spcAft>
                <a:spcPts val="1600"/>
              </a:spcAft>
              <a:buClr>
                <a:schemeClr val="dk1"/>
              </a:buClr>
              <a:buSzPts val="1400"/>
              <a:buFont typeface="Livvic Light"/>
              <a:buChar char="■"/>
              <a:defRPr>
                <a:solidFill>
                  <a:schemeClr val="dk1"/>
                </a:solidFill>
                <a:latin typeface="Livvic Light"/>
                <a:ea typeface="Livvic Light"/>
                <a:cs typeface="Livvic Light"/>
                <a:sym typeface="Livvic Light"/>
              </a:defRPr>
            </a:lvl9pPr>
          </a:lstStyle>
          <a:p>
            <a:endParaRPr/>
          </a:p>
        </p:txBody>
      </p:sp>
    </p:spTree>
    <p:extLst>
      <p:ext uri="{BB962C8B-B14F-4D97-AF65-F5344CB8AC3E}">
        <p14:creationId xmlns:p14="http://schemas.microsoft.com/office/powerpoint/2010/main" val="35788150"/>
      </p:ext>
    </p:extLst>
  </p:cSld>
  <p:clrMap bg1="lt1" tx1="dk1" bg2="dk2" tx2="lt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3799" r:id="rId13"/>
    <p:sldLayoutId id="2147483800" r:id="rId14"/>
    <p:sldLayoutId id="2147483801" r:id="rId15"/>
    <p:sldLayoutId id="2147483802" r:id="rId16"/>
    <p:sldLayoutId id="2147483803" r:id="rId17"/>
    <p:sldLayoutId id="2147483804" r:id="rId18"/>
    <p:sldLayoutId id="2147483805" r:id="rId19"/>
    <p:sldLayoutId id="2147483806" r:id="rId20"/>
    <p:sldLayoutId id="2147483807" r:id="rId21"/>
    <p:sldLayoutId id="2147483808" r:id="rId22"/>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E2A47"/>
        </a:solidFill>
        <a:effectLst/>
      </p:bgPr>
    </p:bg>
    <p:spTree>
      <p:nvGrpSpPr>
        <p:cNvPr id="1" name="Shape 107"/>
        <p:cNvGrpSpPr/>
        <p:nvPr/>
      </p:nvGrpSpPr>
      <p:grpSpPr>
        <a:xfrm>
          <a:off x="0" y="0"/>
          <a:ext cx="0" cy="0"/>
          <a:chOff x="0" y="0"/>
          <a:chExt cx="0" cy="0"/>
        </a:xfrm>
      </p:grpSpPr>
      <p:sp>
        <p:nvSpPr>
          <p:cNvPr id="108" name="Google Shape;108;p24"/>
          <p:cNvSpPr txBox="1">
            <a:spLocks noGrp="1"/>
          </p:cNvSpPr>
          <p:nvPr>
            <p:ph type="title"/>
          </p:nvPr>
        </p:nvSpPr>
        <p:spPr>
          <a:xfrm>
            <a:off x="1424133" y="1244600"/>
            <a:ext cx="9396400" cy="643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1pPr>
            <a:lvl2pPr lvl="1"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2pPr>
            <a:lvl3pPr lvl="2"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3pPr>
            <a:lvl4pPr lvl="3"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4pPr>
            <a:lvl5pPr lvl="4"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5pPr>
            <a:lvl6pPr lvl="5"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6pPr>
            <a:lvl7pPr lvl="6"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7pPr>
            <a:lvl8pPr lvl="7"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8pPr>
            <a:lvl9pPr lvl="8"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9pPr>
          </a:lstStyle>
          <a:p>
            <a:endParaRPr/>
          </a:p>
        </p:txBody>
      </p:sp>
      <p:sp>
        <p:nvSpPr>
          <p:cNvPr id="109" name="Google Shape;109;p24"/>
          <p:cNvSpPr txBox="1">
            <a:spLocks noGrp="1"/>
          </p:cNvSpPr>
          <p:nvPr>
            <p:ph type="body" idx="1"/>
          </p:nvPr>
        </p:nvSpPr>
        <p:spPr>
          <a:xfrm>
            <a:off x="1424133" y="2260600"/>
            <a:ext cx="9396400" cy="3336000"/>
          </a:xfrm>
          <a:prstGeom prst="rect">
            <a:avLst/>
          </a:prstGeom>
          <a:noFill/>
          <a:ln>
            <a:noFill/>
          </a:ln>
        </p:spPr>
        <p:txBody>
          <a:bodyPr spcFirstLastPara="1" wrap="square" lIns="91425" tIns="91425" rIns="91425" bIns="91425" anchor="t" anchorCtr="0">
            <a:noAutofit/>
          </a:bodyPr>
          <a:lstStyle>
            <a:lvl1pPr marL="457200" lvl="0"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1pPr>
            <a:lvl2pPr marL="914400" lvl="1"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2pPr>
            <a:lvl3pPr marL="1371600" lvl="2"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3pPr>
            <a:lvl4pPr marL="1828800" lvl="3"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4pPr>
            <a:lvl5pPr marL="2286000" lvl="4"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5pPr>
            <a:lvl6pPr marL="2743200" lvl="5"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6pPr>
            <a:lvl7pPr marL="3200400" lvl="6"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7pPr>
            <a:lvl8pPr marL="3657600" lvl="7"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8pPr>
            <a:lvl9pPr marL="4114800" lvl="8"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9pPr>
          </a:lstStyle>
          <a:p>
            <a:endParaRPr/>
          </a:p>
        </p:txBody>
      </p:sp>
    </p:spTree>
    <p:extLst>
      <p:ext uri="{BB962C8B-B14F-4D97-AF65-F5344CB8AC3E}">
        <p14:creationId xmlns:p14="http://schemas.microsoft.com/office/powerpoint/2010/main" val="1596542879"/>
      </p:ext>
    </p:extLst>
  </p:cSld>
  <p:clrMap bg1="lt1" tx1="dk1" bg2="dk2" tx2="lt2" accent1="accent1" accent2="accent2" accent3="accent3" accent4="accent4" accent5="accent5" accent6="accent6" hlink="hlink" folHlink="folHlink"/>
  <p:sldLayoutIdLst>
    <p:sldLayoutId id="2147483810" r:id="rId1"/>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a:blip r:embed="rId23">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81133"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Redressed"/>
              <a:buNone/>
              <a:defRPr sz="2800">
                <a:solidFill>
                  <a:schemeClr val="dk1"/>
                </a:solidFill>
                <a:latin typeface="Redressed"/>
                <a:ea typeface="Redressed"/>
                <a:cs typeface="Redressed"/>
                <a:sym typeface="Redressed"/>
              </a:defRPr>
            </a:lvl1pPr>
            <a:lvl2pPr lvl="1">
              <a:spcBef>
                <a:spcPts val="0"/>
              </a:spcBef>
              <a:spcAft>
                <a:spcPts val="0"/>
              </a:spcAft>
              <a:buClr>
                <a:schemeClr val="dk1"/>
              </a:buClr>
              <a:buSzPts val="2800"/>
              <a:buFont typeface="Redressed"/>
              <a:buNone/>
              <a:defRPr sz="2800">
                <a:solidFill>
                  <a:schemeClr val="dk1"/>
                </a:solidFill>
                <a:latin typeface="Redressed"/>
                <a:ea typeface="Redressed"/>
                <a:cs typeface="Redressed"/>
                <a:sym typeface="Redressed"/>
              </a:defRPr>
            </a:lvl2pPr>
            <a:lvl3pPr lvl="2">
              <a:spcBef>
                <a:spcPts val="0"/>
              </a:spcBef>
              <a:spcAft>
                <a:spcPts val="0"/>
              </a:spcAft>
              <a:buClr>
                <a:schemeClr val="dk1"/>
              </a:buClr>
              <a:buSzPts val="2800"/>
              <a:buFont typeface="Redressed"/>
              <a:buNone/>
              <a:defRPr sz="2800">
                <a:solidFill>
                  <a:schemeClr val="dk1"/>
                </a:solidFill>
                <a:latin typeface="Redressed"/>
                <a:ea typeface="Redressed"/>
                <a:cs typeface="Redressed"/>
                <a:sym typeface="Redressed"/>
              </a:defRPr>
            </a:lvl3pPr>
            <a:lvl4pPr lvl="3">
              <a:spcBef>
                <a:spcPts val="0"/>
              </a:spcBef>
              <a:spcAft>
                <a:spcPts val="0"/>
              </a:spcAft>
              <a:buClr>
                <a:schemeClr val="dk1"/>
              </a:buClr>
              <a:buSzPts val="2800"/>
              <a:buFont typeface="Redressed"/>
              <a:buNone/>
              <a:defRPr sz="2800">
                <a:solidFill>
                  <a:schemeClr val="dk1"/>
                </a:solidFill>
                <a:latin typeface="Redressed"/>
                <a:ea typeface="Redressed"/>
                <a:cs typeface="Redressed"/>
                <a:sym typeface="Redressed"/>
              </a:defRPr>
            </a:lvl4pPr>
            <a:lvl5pPr lvl="4">
              <a:spcBef>
                <a:spcPts val="0"/>
              </a:spcBef>
              <a:spcAft>
                <a:spcPts val="0"/>
              </a:spcAft>
              <a:buClr>
                <a:schemeClr val="dk1"/>
              </a:buClr>
              <a:buSzPts val="2800"/>
              <a:buFont typeface="Redressed"/>
              <a:buNone/>
              <a:defRPr sz="2800">
                <a:solidFill>
                  <a:schemeClr val="dk1"/>
                </a:solidFill>
                <a:latin typeface="Redressed"/>
                <a:ea typeface="Redressed"/>
                <a:cs typeface="Redressed"/>
                <a:sym typeface="Redressed"/>
              </a:defRPr>
            </a:lvl5pPr>
            <a:lvl6pPr lvl="5">
              <a:spcBef>
                <a:spcPts val="0"/>
              </a:spcBef>
              <a:spcAft>
                <a:spcPts val="0"/>
              </a:spcAft>
              <a:buClr>
                <a:schemeClr val="dk1"/>
              </a:buClr>
              <a:buSzPts val="2800"/>
              <a:buFont typeface="Redressed"/>
              <a:buNone/>
              <a:defRPr sz="2800">
                <a:solidFill>
                  <a:schemeClr val="dk1"/>
                </a:solidFill>
                <a:latin typeface="Redressed"/>
                <a:ea typeface="Redressed"/>
                <a:cs typeface="Redressed"/>
                <a:sym typeface="Redressed"/>
              </a:defRPr>
            </a:lvl6pPr>
            <a:lvl7pPr lvl="6">
              <a:spcBef>
                <a:spcPts val="0"/>
              </a:spcBef>
              <a:spcAft>
                <a:spcPts val="0"/>
              </a:spcAft>
              <a:buClr>
                <a:schemeClr val="dk1"/>
              </a:buClr>
              <a:buSzPts val="2800"/>
              <a:buFont typeface="Redressed"/>
              <a:buNone/>
              <a:defRPr sz="2800">
                <a:solidFill>
                  <a:schemeClr val="dk1"/>
                </a:solidFill>
                <a:latin typeface="Redressed"/>
                <a:ea typeface="Redressed"/>
                <a:cs typeface="Redressed"/>
                <a:sym typeface="Redressed"/>
              </a:defRPr>
            </a:lvl7pPr>
            <a:lvl8pPr lvl="7">
              <a:spcBef>
                <a:spcPts val="0"/>
              </a:spcBef>
              <a:spcAft>
                <a:spcPts val="0"/>
              </a:spcAft>
              <a:buClr>
                <a:schemeClr val="dk1"/>
              </a:buClr>
              <a:buSzPts val="2800"/>
              <a:buFont typeface="Redressed"/>
              <a:buNone/>
              <a:defRPr sz="2800">
                <a:solidFill>
                  <a:schemeClr val="dk1"/>
                </a:solidFill>
                <a:latin typeface="Redressed"/>
                <a:ea typeface="Redressed"/>
                <a:cs typeface="Redressed"/>
                <a:sym typeface="Redressed"/>
              </a:defRPr>
            </a:lvl8pPr>
            <a:lvl9pPr lvl="8">
              <a:spcBef>
                <a:spcPts val="0"/>
              </a:spcBef>
              <a:spcAft>
                <a:spcPts val="0"/>
              </a:spcAft>
              <a:buClr>
                <a:schemeClr val="dk1"/>
              </a:buClr>
              <a:buSzPts val="2800"/>
              <a:buFont typeface="Redressed"/>
              <a:buNone/>
              <a:defRPr sz="2800">
                <a:solidFill>
                  <a:schemeClr val="dk1"/>
                </a:solidFill>
                <a:latin typeface="Redressed"/>
                <a:ea typeface="Redressed"/>
                <a:cs typeface="Redressed"/>
                <a:sym typeface="Redressed"/>
              </a:defRPr>
            </a:lvl9pPr>
          </a:lstStyle>
          <a:p>
            <a:endParaRPr/>
          </a:p>
        </p:txBody>
      </p:sp>
      <p:sp>
        <p:nvSpPr>
          <p:cNvPr id="7" name="Google Shape;7;p1"/>
          <p:cNvSpPr txBox="1">
            <a:spLocks noGrp="1"/>
          </p:cNvSpPr>
          <p:nvPr>
            <p:ph type="body" idx="1"/>
          </p:nvPr>
        </p:nvSpPr>
        <p:spPr>
          <a:xfrm>
            <a:off x="381133"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Livvic Light"/>
              <a:buChar char="●"/>
              <a:defRPr sz="1800">
                <a:solidFill>
                  <a:schemeClr val="dk1"/>
                </a:solidFill>
                <a:latin typeface="Livvic Light"/>
                <a:ea typeface="Livvic Light"/>
                <a:cs typeface="Livvic Light"/>
                <a:sym typeface="Livvic Light"/>
              </a:defRPr>
            </a:lvl1pPr>
            <a:lvl2pPr marL="914400" lvl="1" indent="-317500">
              <a:lnSpc>
                <a:spcPct val="115000"/>
              </a:lnSpc>
              <a:spcBef>
                <a:spcPts val="1600"/>
              </a:spcBef>
              <a:spcAft>
                <a:spcPts val="0"/>
              </a:spcAft>
              <a:buClr>
                <a:schemeClr val="dk1"/>
              </a:buClr>
              <a:buSzPts val="1400"/>
              <a:buFont typeface="Livvic Light"/>
              <a:buChar char="○"/>
              <a:defRPr>
                <a:solidFill>
                  <a:schemeClr val="dk1"/>
                </a:solidFill>
                <a:latin typeface="Livvic Light"/>
                <a:ea typeface="Livvic Light"/>
                <a:cs typeface="Livvic Light"/>
                <a:sym typeface="Livvic Light"/>
              </a:defRPr>
            </a:lvl2pPr>
            <a:lvl3pPr marL="1371600" lvl="2" indent="-317500">
              <a:lnSpc>
                <a:spcPct val="115000"/>
              </a:lnSpc>
              <a:spcBef>
                <a:spcPts val="1600"/>
              </a:spcBef>
              <a:spcAft>
                <a:spcPts val="0"/>
              </a:spcAft>
              <a:buClr>
                <a:schemeClr val="dk1"/>
              </a:buClr>
              <a:buSzPts val="1400"/>
              <a:buFont typeface="Livvic Light"/>
              <a:buChar char="■"/>
              <a:defRPr>
                <a:solidFill>
                  <a:schemeClr val="dk1"/>
                </a:solidFill>
                <a:latin typeface="Livvic Light"/>
                <a:ea typeface="Livvic Light"/>
                <a:cs typeface="Livvic Light"/>
                <a:sym typeface="Livvic Light"/>
              </a:defRPr>
            </a:lvl3pPr>
            <a:lvl4pPr marL="1828800" lvl="3" indent="-317500">
              <a:lnSpc>
                <a:spcPct val="115000"/>
              </a:lnSpc>
              <a:spcBef>
                <a:spcPts val="1600"/>
              </a:spcBef>
              <a:spcAft>
                <a:spcPts val="0"/>
              </a:spcAft>
              <a:buClr>
                <a:schemeClr val="dk1"/>
              </a:buClr>
              <a:buSzPts val="1400"/>
              <a:buFont typeface="Livvic Light"/>
              <a:buChar char="●"/>
              <a:defRPr>
                <a:solidFill>
                  <a:schemeClr val="dk1"/>
                </a:solidFill>
                <a:latin typeface="Livvic Light"/>
                <a:ea typeface="Livvic Light"/>
                <a:cs typeface="Livvic Light"/>
                <a:sym typeface="Livvic Light"/>
              </a:defRPr>
            </a:lvl4pPr>
            <a:lvl5pPr marL="2286000" lvl="4" indent="-317500">
              <a:lnSpc>
                <a:spcPct val="115000"/>
              </a:lnSpc>
              <a:spcBef>
                <a:spcPts val="1600"/>
              </a:spcBef>
              <a:spcAft>
                <a:spcPts val="0"/>
              </a:spcAft>
              <a:buClr>
                <a:schemeClr val="dk1"/>
              </a:buClr>
              <a:buSzPts val="1400"/>
              <a:buFont typeface="Livvic Light"/>
              <a:buChar char="○"/>
              <a:defRPr>
                <a:solidFill>
                  <a:schemeClr val="dk1"/>
                </a:solidFill>
                <a:latin typeface="Livvic Light"/>
                <a:ea typeface="Livvic Light"/>
                <a:cs typeface="Livvic Light"/>
                <a:sym typeface="Livvic Light"/>
              </a:defRPr>
            </a:lvl5pPr>
            <a:lvl6pPr marL="2743200" lvl="5" indent="-317500">
              <a:lnSpc>
                <a:spcPct val="115000"/>
              </a:lnSpc>
              <a:spcBef>
                <a:spcPts val="1600"/>
              </a:spcBef>
              <a:spcAft>
                <a:spcPts val="0"/>
              </a:spcAft>
              <a:buClr>
                <a:schemeClr val="dk1"/>
              </a:buClr>
              <a:buSzPts val="1400"/>
              <a:buFont typeface="Livvic Light"/>
              <a:buChar char="■"/>
              <a:defRPr>
                <a:solidFill>
                  <a:schemeClr val="dk1"/>
                </a:solidFill>
                <a:latin typeface="Livvic Light"/>
                <a:ea typeface="Livvic Light"/>
                <a:cs typeface="Livvic Light"/>
                <a:sym typeface="Livvic Light"/>
              </a:defRPr>
            </a:lvl6pPr>
            <a:lvl7pPr marL="3200400" lvl="6" indent="-317500">
              <a:lnSpc>
                <a:spcPct val="115000"/>
              </a:lnSpc>
              <a:spcBef>
                <a:spcPts val="1600"/>
              </a:spcBef>
              <a:spcAft>
                <a:spcPts val="0"/>
              </a:spcAft>
              <a:buClr>
                <a:schemeClr val="dk1"/>
              </a:buClr>
              <a:buSzPts val="1400"/>
              <a:buFont typeface="Livvic Light"/>
              <a:buChar char="●"/>
              <a:defRPr>
                <a:solidFill>
                  <a:schemeClr val="dk1"/>
                </a:solidFill>
                <a:latin typeface="Livvic Light"/>
                <a:ea typeface="Livvic Light"/>
                <a:cs typeface="Livvic Light"/>
                <a:sym typeface="Livvic Light"/>
              </a:defRPr>
            </a:lvl7pPr>
            <a:lvl8pPr marL="3657600" lvl="7" indent="-317500">
              <a:lnSpc>
                <a:spcPct val="115000"/>
              </a:lnSpc>
              <a:spcBef>
                <a:spcPts val="1600"/>
              </a:spcBef>
              <a:spcAft>
                <a:spcPts val="0"/>
              </a:spcAft>
              <a:buClr>
                <a:schemeClr val="dk1"/>
              </a:buClr>
              <a:buSzPts val="1400"/>
              <a:buFont typeface="Livvic Light"/>
              <a:buChar char="○"/>
              <a:defRPr>
                <a:solidFill>
                  <a:schemeClr val="dk1"/>
                </a:solidFill>
                <a:latin typeface="Livvic Light"/>
                <a:ea typeface="Livvic Light"/>
                <a:cs typeface="Livvic Light"/>
                <a:sym typeface="Livvic Light"/>
              </a:defRPr>
            </a:lvl8pPr>
            <a:lvl9pPr marL="4114800" lvl="8" indent="-317500">
              <a:lnSpc>
                <a:spcPct val="115000"/>
              </a:lnSpc>
              <a:spcBef>
                <a:spcPts val="1600"/>
              </a:spcBef>
              <a:spcAft>
                <a:spcPts val="1600"/>
              </a:spcAft>
              <a:buClr>
                <a:schemeClr val="dk1"/>
              </a:buClr>
              <a:buSzPts val="1400"/>
              <a:buFont typeface="Livvic Light"/>
              <a:buChar char="■"/>
              <a:defRPr>
                <a:solidFill>
                  <a:schemeClr val="dk1"/>
                </a:solidFill>
                <a:latin typeface="Livvic Light"/>
                <a:ea typeface="Livvic Light"/>
                <a:cs typeface="Livvic Light"/>
                <a:sym typeface="Livvic Light"/>
              </a:defRPr>
            </a:lvl9pPr>
          </a:lstStyle>
          <a:p>
            <a:endParaRPr/>
          </a:p>
        </p:txBody>
      </p:sp>
    </p:spTree>
    <p:extLst>
      <p:ext uri="{BB962C8B-B14F-4D97-AF65-F5344CB8AC3E}">
        <p14:creationId xmlns:p14="http://schemas.microsoft.com/office/powerpoint/2010/main" val="3159061934"/>
      </p:ext>
    </p:extLst>
  </p:cSld>
  <p:clrMap bg1="lt1" tx1="dk1" bg2="dk2" tx2="lt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 id="2147483823" r:id="rId12"/>
    <p:sldLayoutId id="2147483824" r:id="rId13"/>
    <p:sldLayoutId id="2147483825" r:id="rId14"/>
    <p:sldLayoutId id="2147483826" r:id="rId15"/>
    <p:sldLayoutId id="2147483827" r:id="rId16"/>
    <p:sldLayoutId id="2147483828" r:id="rId17"/>
    <p:sldLayoutId id="2147483829" r:id="rId18"/>
    <p:sldLayoutId id="2147483830" r:id="rId19"/>
    <p:sldLayoutId id="2147483831" r:id="rId20"/>
    <p:sldLayoutId id="2147483832" r:id="rId21"/>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7" y="593367"/>
            <a:ext cx="10290400" cy="763600"/>
          </a:xfrm>
          <a:prstGeom prst="rect">
            <a:avLst/>
          </a:prstGeom>
          <a:noFill/>
          <a:ln>
            <a:noFill/>
          </a:ln>
        </p:spPr>
        <p:txBody>
          <a:bodyPr spcFirstLastPara="1" wrap="square" lIns="91425" tIns="91425" rIns="91425" bIns="91425" anchor="ctr" anchorCtr="0">
            <a:noAutofit/>
          </a:bodyPr>
          <a:lstStyle>
            <a:lvl1pPr lvl="0">
              <a:lnSpc>
                <a:spcPct val="100000"/>
              </a:lnSpc>
              <a:spcBef>
                <a:spcPts val="0"/>
              </a:spcBef>
              <a:spcAft>
                <a:spcPts val="0"/>
              </a:spcAft>
              <a:buClr>
                <a:schemeClr val="dk1"/>
              </a:buClr>
              <a:buSzPts val="2800"/>
              <a:buFont typeface="Montserrat Black"/>
              <a:buNone/>
              <a:defRPr sz="2800">
                <a:solidFill>
                  <a:schemeClr val="dk1"/>
                </a:solidFill>
                <a:latin typeface="Montserrat Black"/>
                <a:ea typeface="Montserrat Black"/>
                <a:cs typeface="Montserrat Black"/>
                <a:sym typeface="Montserrat Black"/>
              </a:defRPr>
            </a:lvl1pPr>
            <a:lvl2pPr lvl="1">
              <a:lnSpc>
                <a:spcPct val="100000"/>
              </a:lnSpc>
              <a:spcBef>
                <a:spcPts val="0"/>
              </a:spcBef>
              <a:spcAft>
                <a:spcPts val="0"/>
              </a:spcAft>
              <a:buClr>
                <a:schemeClr val="dk1"/>
              </a:buClr>
              <a:buSzPts val="2800"/>
              <a:buFont typeface="Montserrat Black"/>
              <a:buNone/>
              <a:defRPr sz="2800">
                <a:solidFill>
                  <a:schemeClr val="dk1"/>
                </a:solidFill>
                <a:latin typeface="Montserrat Black"/>
                <a:ea typeface="Montserrat Black"/>
                <a:cs typeface="Montserrat Black"/>
                <a:sym typeface="Montserrat Black"/>
              </a:defRPr>
            </a:lvl2pPr>
            <a:lvl3pPr lvl="2">
              <a:lnSpc>
                <a:spcPct val="100000"/>
              </a:lnSpc>
              <a:spcBef>
                <a:spcPts val="0"/>
              </a:spcBef>
              <a:spcAft>
                <a:spcPts val="0"/>
              </a:spcAft>
              <a:buClr>
                <a:schemeClr val="dk1"/>
              </a:buClr>
              <a:buSzPts val="2800"/>
              <a:buFont typeface="Montserrat Black"/>
              <a:buNone/>
              <a:defRPr sz="2800">
                <a:solidFill>
                  <a:schemeClr val="dk1"/>
                </a:solidFill>
                <a:latin typeface="Montserrat Black"/>
                <a:ea typeface="Montserrat Black"/>
                <a:cs typeface="Montserrat Black"/>
                <a:sym typeface="Montserrat Black"/>
              </a:defRPr>
            </a:lvl3pPr>
            <a:lvl4pPr lvl="3">
              <a:lnSpc>
                <a:spcPct val="100000"/>
              </a:lnSpc>
              <a:spcBef>
                <a:spcPts val="0"/>
              </a:spcBef>
              <a:spcAft>
                <a:spcPts val="0"/>
              </a:spcAft>
              <a:buClr>
                <a:schemeClr val="dk1"/>
              </a:buClr>
              <a:buSzPts val="2800"/>
              <a:buFont typeface="Montserrat Black"/>
              <a:buNone/>
              <a:defRPr sz="2800">
                <a:solidFill>
                  <a:schemeClr val="dk1"/>
                </a:solidFill>
                <a:latin typeface="Montserrat Black"/>
                <a:ea typeface="Montserrat Black"/>
                <a:cs typeface="Montserrat Black"/>
                <a:sym typeface="Montserrat Black"/>
              </a:defRPr>
            </a:lvl4pPr>
            <a:lvl5pPr lvl="4">
              <a:lnSpc>
                <a:spcPct val="100000"/>
              </a:lnSpc>
              <a:spcBef>
                <a:spcPts val="0"/>
              </a:spcBef>
              <a:spcAft>
                <a:spcPts val="0"/>
              </a:spcAft>
              <a:buClr>
                <a:schemeClr val="dk1"/>
              </a:buClr>
              <a:buSzPts val="2800"/>
              <a:buFont typeface="Montserrat Black"/>
              <a:buNone/>
              <a:defRPr sz="2800">
                <a:solidFill>
                  <a:schemeClr val="dk1"/>
                </a:solidFill>
                <a:latin typeface="Montserrat Black"/>
                <a:ea typeface="Montserrat Black"/>
                <a:cs typeface="Montserrat Black"/>
                <a:sym typeface="Montserrat Black"/>
              </a:defRPr>
            </a:lvl5pPr>
            <a:lvl6pPr lvl="5">
              <a:lnSpc>
                <a:spcPct val="100000"/>
              </a:lnSpc>
              <a:spcBef>
                <a:spcPts val="0"/>
              </a:spcBef>
              <a:spcAft>
                <a:spcPts val="0"/>
              </a:spcAft>
              <a:buClr>
                <a:schemeClr val="dk1"/>
              </a:buClr>
              <a:buSzPts val="2800"/>
              <a:buFont typeface="Montserrat Black"/>
              <a:buNone/>
              <a:defRPr sz="2800">
                <a:solidFill>
                  <a:schemeClr val="dk1"/>
                </a:solidFill>
                <a:latin typeface="Montserrat Black"/>
                <a:ea typeface="Montserrat Black"/>
                <a:cs typeface="Montserrat Black"/>
                <a:sym typeface="Montserrat Black"/>
              </a:defRPr>
            </a:lvl6pPr>
            <a:lvl7pPr lvl="6">
              <a:lnSpc>
                <a:spcPct val="100000"/>
              </a:lnSpc>
              <a:spcBef>
                <a:spcPts val="0"/>
              </a:spcBef>
              <a:spcAft>
                <a:spcPts val="0"/>
              </a:spcAft>
              <a:buClr>
                <a:schemeClr val="dk1"/>
              </a:buClr>
              <a:buSzPts val="2800"/>
              <a:buFont typeface="Montserrat Black"/>
              <a:buNone/>
              <a:defRPr sz="2800">
                <a:solidFill>
                  <a:schemeClr val="dk1"/>
                </a:solidFill>
                <a:latin typeface="Montserrat Black"/>
                <a:ea typeface="Montserrat Black"/>
                <a:cs typeface="Montserrat Black"/>
                <a:sym typeface="Montserrat Black"/>
              </a:defRPr>
            </a:lvl7pPr>
            <a:lvl8pPr lvl="7">
              <a:lnSpc>
                <a:spcPct val="100000"/>
              </a:lnSpc>
              <a:spcBef>
                <a:spcPts val="0"/>
              </a:spcBef>
              <a:spcAft>
                <a:spcPts val="0"/>
              </a:spcAft>
              <a:buClr>
                <a:schemeClr val="dk1"/>
              </a:buClr>
              <a:buSzPts val="2800"/>
              <a:buFont typeface="Montserrat Black"/>
              <a:buNone/>
              <a:defRPr sz="2800">
                <a:solidFill>
                  <a:schemeClr val="dk1"/>
                </a:solidFill>
                <a:latin typeface="Montserrat Black"/>
                <a:ea typeface="Montserrat Black"/>
                <a:cs typeface="Montserrat Black"/>
                <a:sym typeface="Montserrat Black"/>
              </a:defRPr>
            </a:lvl8pPr>
            <a:lvl9pPr lvl="8">
              <a:lnSpc>
                <a:spcPct val="100000"/>
              </a:lnSpc>
              <a:spcBef>
                <a:spcPts val="0"/>
              </a:spcBef>
              <a:spcAft>
                <a:spcPts val="0"/>
              </a:spcAft>
              <a:buClr>
                <a:schemeClr val="dk1"/>
              </a:buClr>
              <a:buSzPts val="2800"/>
              <a:buFont typeface="Montserrat Black"/>
              <a:buNone/>
              <a:defRPr sz="2800">
                <a:solidFill>
                  <a:schemeClr val="dk1"/>
                </a:solidFill>
                <a:latin typeface="Montserrat Black"/>
                <a:ea typeface="Montserrat Black"/>
                <a:cs typeface="Montserrat Black"/>
                <a:sym typeface="Montserrat Black"/>
              </a:defRPr>
            </a:lvl9pPr>
          </a:lstStyle>
          <a:p>
            <a:endParaRPr/>
          </a:p>
        </p:txBody>
      </p:sp>
      <p:sp>
        <p:nvSpPr>
          <p:cNvPr id="7" name="Google Shape;7;p1"/>
          <p:cNvSpPr txBox="1">
            <a:spLocks noGrp="1"/>
          </p:cNvSpPr>
          <p:nvPr>
            <p:ph type="body" idx="1"/>
          </p:nvPr>
        </p:nvSpPr>
        <p:spPr>
          <a:xfrm>
            <a:off x="950967" y="1536633"/>
            <a:ext cx="10290400" cy="4555200"/>
          </a:xfrm>
          <a:prstGeom prst="rect">
            <a:avLst/>
          </a:prstGeom>
          <a:noFill/>
          <a:ln>
            <a:noFill/>
          </a:ln>
        </p:spPr>
        <p:txBody>
          <a:bodyPr spcFirstLastPara="1" wrap="square" lIns="91425" tIns="91425" rIns="91425" bIns="91425" anchor="ctr" anchorCtr="0">
            <a:noAutofit/>
          </a:bodyPr>
          <a:lstStyle>
            <a:lvl1pPr marL="457200" lvl="0" indent="-342900">
              <a:lnSpc>
                <a:spcPct val="100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marL="914400" lvl="1" indent="-317500">
              <a:lnSpc>
                <a:spcPct val="100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marL="1371600" lvl="2" indent="-317500">
              <a:lnSpc>
                <a:spcPct val="100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marL="1828800" lvl="3" indent="-317500">
              <a:lnSpc>
                <a:spcPct val="100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marL="2286000" lvl="4" indent="-317500">
              <a:lnSpc>
                <a:spcPct val="100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marL="2743200" lvl="5" indent="-317500">
              <a:lnSpc>
                <a:spcPct val="100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a:lnSpc>
                <a:spcPct val="100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a:lnSpc>
                <a:spcPct val="100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a:lnSpc>
                <a:spcPct val="100000"/>
              </a:lnSpc>
              <a:spcBef>
                <a:spcPts val="160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9pPr>
          </a:lstStyle>
          <a:p>
            <a:endParaRPr/>
          </a:p>
        </p:txBody>
      </p:sp>
    </p:spTree>
    <p:extLst>
      <p:ext uri="{BB962C8B-B14F-4D97-AF65-F5344CB8AC3E}">
        <p14:creationId xmlns:p14="http://schemas.microsoft.com/office/powerpoint/2010/main" val="3625611770"/>
      </p:ext>
    </p:extLst>
  </p:cSld>
  <p:clrMap bg1="lt1" tx1="dk1" bg2="dk2" tx2="lt2" accent1="accent1" accent2="accent2" accent3="accent3" accent4="accent4" accent5="accent5" accent6="accent6" hlink="hlink" folHlink="folHlink"/>
  <p:sldLayoutIdLst>
    <p:sldLayoutId id="2147483886" r:id="rId1"/>
    <p:sldLayoutId id="2147483887" r:id="rId2"/>
    <p:sldLayoutId id="2147483888" r:id="rId3"/>
    <p:sldLayoutId id="2147483889" r:id="rId4"/>
    <p:sldLayoutId id="2147483890" r:id="rId5"/>
    <p:sldLayoutId id="2147483891" r:id="rId6"/>
    <p:sldLayoutId id="2147483892" r:id="rId7"/>
    <p:sldLayoutId id="2147483893" r:id="rId8"/>
    <p:sldLayoutId id="2147483894" r:id="rId9"/>
    <p:sldLayoutId id="2147483895" r:id="rId10"/>
    <p:sldLayoutId id="2147483896" r:id="rId11"/>
    <p:sldLayoutId id="2147483897" r:id="rId12"/>
    <p:sldLayoutId id="2147483898" r:id="rId13"/>
    <p:sldLayoutId id="2147483899" r:id="rId14"/>
    <p:sldLayoutId id="2147483900" r:id="rId15"/>
    <p:sldLayoutId id="2147483901" r:id="rId16"/>
    <p:sldLayoutId id="2147483902" r:id="rId17"/>
    <p:sldLayoutId id="2147483903" r:id="rId18"/>
    <p:sldLayoutId id="2147483904" r:id="rId19"/>
    <p:sldLayoutId id="2147483905" r:id="rId20"/>
    <p:sldLayoutId id="2147483906" r:id="rId21"/>
    <p:sldLayoutId id="2147483907" r:id="rId22"/>
    <p:sldLayoutId id="2147483908" r:id="rId23"/>
    <p:sldLayoutId id="2147483909" r:id="rId24"/>
    <p:sldLayoutId id="2147483910" r:id="rId25"/>
    <p:sldLayoutId id="2147483911" r:id="rId26"/>
    <p:sldLayoutId id="2147483912" r:id="rId27"/>
    <p:sldLayoutId id="2147483913" r:id="rId28"/>
    <p:sldLayoutId id="2147483914" r:id="rId29"/>
    <p:sldLayoutId id="2147483915" r:id="rId30"/>
    <p:sldLayoutId id="2147483916" r:id="rId31"/>
    <p:sldLayoutId id="2147483917" r:id="rId32"/>
    <p:sldLayoutId id="2147483918" r:id="rId33"/>
    <p:sldLayoutId id="2147483921" r:id="rId34"/>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0E2A47"/>
        </a:solidFill>
        <a:effectLst/>
      </p:bgPr>
    </p:bg>
    <p:spTree>
      <p:nvGrpSpPr>
        <p:cNvPr id="1" name="Shape 247"/>
        <p:cNvGrpSpPr/>
        <p:nvPr/>
      </p:nvGrpSpPr>
      <p:grpSpPr>
        <a:xfrm>
          <a:off x="0" y="0"/>
          <a:ext cx="0" cy="0"/>
          <a:chOff x="0" y="0"/>
          <a:chExt cx="0" cy="0"/>
        </a:xfrm>
      </p:grpSpPr>
      <p:sp>
        <p:nvSpPr>
          <p:cNvPr id="248" name="Google Shape;248;p33"/>
          <p:cNvSpPr txBox="1">
            <a:spLocks noGrp="1"/>
          </p:cNvSpPr>
          <p:nvPr>
            <p:ph type="title"/>
          </p:nvPr>
        </p:nvSpPr>
        <p:spPr>
          <a:xfrm>
            <a:off x="1424133" y="1244600"/>
            <a:ext cx="9396400" cy="643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1pPr>
            <a:lvl2pPr lvl="1"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2pPr>
            <a:lvl3pPr lvl="2"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3pPr>
            <a:lvl4pPr lvl="3"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4pPr>
            <a:lvl5pPr lvl="4"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5pPr>
            <a:lvl6pPr lvl="5"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6pPr>
            <a:lvl7pPr lvl="6"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7pPr>
            <a:lvl8pPr lvl="7"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8pPr>
            <a:lvl9pPr lvl="8"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9pPr>
          </a:lstStyle>
          <a:p>
            <a:endParaRPr/>
          </a:p>
        </p:txBody>
      </p:sp>
      <p:sp>
        <p:nvSpPr>
          <p:cNvPr id="249" name="Google Shape;249;p33"/>
          <p:cNvSpPr txBox="1">
            <a:spLocks noGrp="1"/>
          </p:cNvSpPr>
          <p:nvPr>
            <p:ph type="body" idx="1"/>
          </p:nvPr>
        </p:nvSpPr>
        <p:spPr>
          <a:xfrm>
            <a:off x="1424133" y="2260600"/>
            <a:ext cx="9396400" cy="3336000"/>
          </a:xfrm>
          <a:prstGeom prst="rect">
            <a:avLst/>
          </a:prstGeom>
          <a:noFill/>
          <a:ln>
            <a:noFill/>
          </a:ln>
        </p:spPr>
        <p:txBody>
          <a:bodyPr spcFirstLastPara="1" wrap="square" lIns="91425" tIns="91425" rIns="91425" bIns="91425" anchor="t" anchorCtr="0">
            <a:noAutofit/>
          </a:bodyPr>
          <a:lstStyle>
            <a:lvl1pPr marL="457200" lvl="0"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1pPr>
            <a:lvl2pPr marL="914400" lvl="1"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2pPr>
            <a:lvl3pPr marL="1371600" lvl="2"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3pPr>
            <a:lvl4pPr marL="1828800" lvl="3"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4pPr>
            <a:lvl5pPr marL="2286000" lvl="4"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5pPr>
            <a:lvl6pPr marL="2743200" lvl="5"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6pPr>
            <a:lvl7pPr marL="3200400" lvl="6"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7pPr>
            <a:lvl8pPr marL="3657600" lvl="7"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8pPr>
            <a:lvl9pPr marL="4114800" lvl="8"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9pPr>
          </a:lstStyle>
          <a:p>
            <a:endParaRPr/>
          </a:p>
        </p:txBody>
      </p:sp>
    </p:spTree>
    <p:extLst>
      <p:ext uri="{BB962C8B-B14F-4D97-AF65-F5344CB8AC3E}">
        <p14:creationId xmlns:p14="http://schemas.microsoft.com/office/powerpoint/2010/main" val="2519884696"/>
      </p:ext>
    </p:extLst>
  </p:cSld>
  <p:clrMap bg1="lt1" tx1="dk1" bg2="dk2" tx2="lt2" accent1="accent1" accent2="accent2" accent3="accent3" accent4="accent4" accent5="accent5" accent6="accent6" hlink="hlink" folHlink="folHlink"/>
  <p:sldLayoutIdLst>
    <p:sldLayoutId id="2147483920" r:id="rId1"/>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a:blip r:embed="rId24">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81133"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Redressed"/>
              <a:buNone/>
              <a:defRPr sz="2800">
                <a:solidFill>
                  <a:schemeClr val="dk1"/>
                </a:solidFill>
                <a:latin typeface="Redressed"/>
                <a:ea typeface="Redressed"/>
                <a:cs typeface="Redressed"/>
                <a:sym typeface="Redressed"/>
              </a:defRPr>
            </a:lvl1pPr>
            <a:lvl2pPr lvl="1">
              <a:spcBef>
                <a:spcPts val="0"/>
              </a:spcBef>
              <a:spcAft>
                <a:spcPts val="0"/>
              </a:spcAft>
              <a:buClr>
                <a:schemeClr val="dk1"/>
              </a:buClr>
              <a:buSzPts val="2800"/>
              <a:buFont typeface="Redressed"/>
              <a:buNone/>
              <a:defRPr sz="2800">
                <a:solidFill>
                  <a:schemeClr val="dk1"/>
                </a:solidFill>
                <a:latin typeface="Redressed"/>
                <a:ea typeface="Redressed"/>
                <a:cs typeface="Redressed"/>
                <a:sym typeface="Redressed"/>
              </a:defRPr>
            </a:lvl2pPr>
            <a:lvl3pPr lvl="2">
              <a:spcBef>
                <a:spcPts val="0"/>
              </a:spcBef>
              <a:spcAft>
                <a:spcPts val="0"/>
              </a:spcAft>
              <a:buClr>
                <a:schemeClr val="dk1"/>
              </a:buClr>
              <a:buSzPts val="2800"/>
              <a:buFont typeface="Redressed"/>
              <a:buNone/>
              <a:defRPr sz="2800">
                <a:solidFill>
                  <a:schemeClr val="dk1"/>
                </a:solidFill>
                <a:latin typeface="Redressed"/>
                <a:ea typeface="Redressed"/>
                <a:cs typeface="Redressed"/>
                <a:sym typeface="Redressed"/>
              </a:defRPr>
            </a:lvl3pPr>
            <a:lvl4pPr lvl="3">
              <a:spcBef>
                <a:spcPts val="0"/>
              </a:spcBef>
              <a:spcAft>
                <a:spcPts val="0"/>
              </a:spcAft>
              <a:buClr>
                <a:schemeClr val="dk1"/>
              </a:buClr>
              <a:buSzPts val="2800"/>
              <a:buFont typeface="Redressed"/>
              <a:buNone/>
              <a:defRPr sz="2800">
                <a:solidFill>
                  <a:schemeClr val="dk1"/>
                </a:solidFill>
                <a:latin typeface="Redressed"/>
                <a:ea typeface="Redressed"/>
                <a:cs typeface="Redressed"/>
                <a:sym typeface="Redressed"/>
              </a:defRPr>
            </a:lvl4pPr>
            <a:lvl5pPr lvl="4">
              <a:spcBef>
                <a:spcPts val="0"/>
              </a:spcBef>
              <a:spcAft>
                <a:spcPts val="0"/>
              </a:spcAft>
              <a:buClr>
                <a:schemeClr val="dk1"/>
              </a:buClr>
              <a:buSzPts val="2800"/>
              <a:buFont typeface="Redressed"/>
              <a:buNone/>
              <a:defRPr sz="2800">
                <a:solidFill>
                  <a:schemeClr val="dk1"/>
                </a:solidFill>
                <a:latin typeface="Redressed"/>
                <a:ea typeface="Redressed"/>
                <a:cs typeface="Redressed"/>
                <a:sym typeface="Redressed"/>
              </a:defRPr>
            </a:lvl5pPr>
            <a:lvl6pPr lvl="5">
              <a:spcBef>
                <a:spcPts val="0"/>
              </a:spcBef>
              <a:spcAft>
                <a:spcPts val="0"/>
              </a:spcAft>
              <a:buClr>
                <a:schemeClr val="dk1"/>
              </a:buClr>
              <a:buSzPts val="2800"/>
              <a:buFont typeface="Redressed"/>
              <a:buNone/>
              <a:defRPr sz="2800">
                <a:solidFill>
                  <a:schemeClr val="dk1"/>
                </a:solidFill>
                <a:latin typeface="Redressed"/>
                <a:ea typeface="Redressed"/>
                <a:cs typeface="Redressed"/>
                <a:sym typeface="Redressed"/>
              </a:defRPr>
            </a:lvl6pPr>
            <a:lvl7pPr lvl="6">
              <a:spcBef>
                <a:spcPts val="0"/>
              </a:spcBef>
              <a:spcAft>
                <a:spcPts val="0"/>
              </a:spcAft>
              <a:buClr>
                <a:schemeClr val="dk1"/>
              </a:buClr>
              <a:buSzPts val="2800"/>
              <a:buFont typeface="Redressed"/>
              <a:buNone/>
              <a:defRPr sz="2800">
                <a:solidFill>
                  <a:schemeClr val="dk1"/>
                </a:solidFill>
                <a:latin typeface="Redressed"/>
                <a:ea typeface="Redressed"/>
                <a:cs typeface="Redressed"/>
                <a:sym typeface="Redressed"/>
              </a:defRPr>
            </a:lvl7pPr>
            <a:lvl8pPr lvl="7">
              <a:spcBef>
                <a:spcPts val="0"/>
              </a:spcBef>
              <a:spcAft>
                <a:spcPts val="0"/>
              </a:spcAft>
              <a:buClr>
                <a:schemeClr val="dk1"/>
              </a:buClr>
              <a:buSzPts val="2800"/>
              <a:buFont typeface="Redressed"/>
              <a:buNone/>
              <a:defRPr sz="2800">
                <a:solidFill>
                  <a:schemeClr val="dk1"/>
                </a:solidFill>
                <a:latin typeface="Redressed"/>
                <a:ea typeface="Redressed"/>
                <a:cs typeface="Redressed"/>
                <a:sym typeface="Redressed"/>
              </a:defRPr>
            </a:lvl8pPr>
            <a:lvl9pPr lvl="8">
              <a:spcBef>
                <a:spcPts val="0"/>
              </a:spcBef>
              <a:spcAft>
                <a:spcPts val="0"/>
              </a:spcAft>
              <a:buClr>
                <a:schemeClr val="dk1"/>
              </a:buClr>
              <a:buSzPts val="2800"/>
              <a:buFont typeface="Redressed"/>
              <a:buNone/>
              <a:defRPr sz="2800">
                <a:solidFill>
                  <a:schemeClr val="dk1"/>
                </a:solidFill>
                <a:latin typeface="Redressed"/>
                <a:ea typeface="Redressed"/>
                <a:cs typeface="Redressed"/>
                <a:sym typeface="Redressed"/>
              </a:defRPr>
            </a:lvl9pPr>
          </a:lstStyle>
          <a:p>
            <a:endParaRPr/>
          </a:p>
        </p:txBody>
      </p:sp>
      <p:sp>
        <p:nvSpPr>
          <p:cNvPr id="7" name="Google Shape;7;p1"/>
          <p:cNvSpPr txBox="1">
            <a:spLocks noGrp="1"/>
          </p:cNvSpPr>
          <p:nvPr>
            <p:ph type="body" idx="1"/>
          </p:nvPr>
        </p:nvSpPr>
        <p:spPr>
          <a:xfrm>
            <a:off x="381133"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Livvic Light"/>
              <a:buChar char="●"/>
              <a:defRPr sz="1800">
                <a:solidFill>
                  <a:schemeClr val="dk1"/>
                </a:solidFill>
                <a:latin typeface="Livvic Light"/>
                <a:ea typeface="Livvic Light"/>
                <a:cs typeface="Livvic Light"/>
                <a:sym typeface="Livvic Light"/>
              </a:defRPr>
            </a:lvl1pPr>
            <a:lvl2pPr marL="914400" lvl="1" indent="-317500">
              <a:lnSpc>
                <a:spcPct val="115000"/>
              </a:lnSpc>
              <a:spcBef>
                <a:spcPts val="1600"/>
              </a:spcBef>
              <a:spcAft>
                <a:spcPts val="0"/>
              </a:spcAft>
              <a:buClr>
                <a:schemeClr val="dk1"/>
              </a:buClr>
              <a:buSzPts val="1400"/>
              <a:buFont typeface="Livvic Light"/>
              <a:buChar char="○"/>
              <a:defRPr>
                <a:solidFill>
                  <a:schemeClr val="dk1"/>
                </a:solidFill>
                <a:latin typeface="Livvic Light"/>
                <a:ea typeface="Livvic Light"/>
                <a:cs typeface="Livvic Light"/>
                <a:sym typeface="Livvic Light"/>
              </a:defRPr>
            </a:lvl2pPr>
            <a:lvl3pPr marL="1371600" lvl="2" indent="-317500">
              <a:lnSpc>
                <a:spcPct val="115000"/>
              </a:lnSpc>
              <a:spcBef>
                <a:spcPts val="1600"/>
              </a:spcBef>
              <a:spcAft>
                <a:spcPts val="0"/>
              </a:spcAft>
              <a:buClr>
                <a:schemeClr val="dk1"/>
              </a:buClr>
              <a:buSzPts val="1400"/>
              <a:buFont typeface="Livvic Light"/>
              <a:buChar char="■"/>
              <a:defRPr>
                <a:solidFill>
                  <a:schemeClr val="dk1"/>
                </a:solidFill>
                <a:latin typeface="Livvic Light"/>
                <a:ea typeface="Livvic Light"/>
                <a:cs typeface="Livvic Light"/>
                <a:sym typeface="Livvic Light"/>
              </a:defRPr>
            </a:lvl3pPr>
            <a:lvl4pPr marL="1828800" lvl="3" indent="-317500">
              <a:lnSpc>
                <a:spcPct val="115000"/>
              </a:lnSpc>
              <a:spcBef>
                <a:spcPts val="1600"/>
              </a:spcBef>
              <a:spcAft>
                <a:spcPts val="0"/>
              </a:spcAft>
              <a:buClr>
                <a:schemeClr val="dk1"/>
              </a:buClr>
              <a:buSzPts val="1400"/>
              <a:buFont typeface="Livvic Light"/>
              <a:buChar char="●"/>
              <a:defRPr>
                <a:solidFill>
                  <a:schemeClr val="dk1"/>
                </a:solidFill>
                <a:latin typeface="Livvic Light"/>
                <a:ea typeface="Livvic Light"/>
                <a:cs typeface="Livvic Light"/>
                <a:sym typeface="Livvic Light"/>
              </a:defRPr>
            </a:lvl4pPr>
            <a:lvl5pPr marL="2286000" lvl="4" indent="-317500">
              <a:lnSpc>
                <a:spcPct val="115000"/>
              </a:lnSpc>
              <a:spcBef>
                <a:spcPts val="1600"/>
              </a:spcBef>
              <a:spcAft>
                <a:spcPts val="0"/>
              </a:spcAft>
              <a:buClr>
                <a:schemeClr val="dk1"/>
              </a:buClr>
              <a:buSzPts val="1400"/>
              <a:buFont typeface="Livvic Light"/>
              <a:buChar char="○"/>
              <a:defRPr>
                <a:solidFill>
                  <a:schemeClr val="dk1"/>
                </a:solidFill>
                <a:latin typeface="Livvic Light"/>
                <a:ea typeface="Livvic Light"/>
                <a:cs typeface="Livvic Light"/>
                <a:sym typeface="Livvic Light"/>
              </a:defRPr>
            </a:lvl5pPr>
            <a:lvl6pPr marL="2743200" lvl="5" indent="-317500">
              <a:lnSpc>
                <a:spcPct val="115000"/>
              </a:lnSpc>
              <a:spcBef>
                <a:spcPts val="1600"/>
              </a:spcBef>
              <a:spcAft>
                <a:spcPts val="0"/>
              </a:spcAft>
              <a:buClr>
                <a:schemeClr val="dk1"/>
              </a:buClr>
              <a:buSzPts val="1400"/>
              <a:buFont typeface="Livvic Light"/>
              <a:buChar char="■"/>
              <a:defRPr>
                <a:solidFill>
                  <a:schemeClr val="dk1"/>
                </a:solidFill>
                <a:latin typeface="Livvic Light"/>
                <a:ea typeface="Livvic Light"/>
                <a:cs typeface="Livvic Light"/>
                <a:sym typeface="Livvic Light"/>
              </a:defRPr>
            </a:lvl6pPr>
            <a:lvl7pPr marL="3200400" lvl="6" indent="-317500">
              <a:lnSpc>
                <a:spcPct val="115000"/>
              </a:lnSpc>
              <a:spcBef>
                <a:spcPts val="1600"/>
              </a:spcBef>
              <a:spcAft>
                <a:spcPts val="0"/>
              </a:spcAft>
              <a:buClr>
                <a:schemeClr val="dk1"/>
              </a:buClr>
              <a:buSzPts val="1400"/>
              <a:buFont typeface="Livvic Light"/>
              <a:buChar char="●"/>
              <a:defRPr>
                <a:solidFill>
                  <a:schemeClr val="dk1"/>
                </a:solidFill>
                <a:latin typeface="Livvic Light"/>
                <a:ea typeface="Livvic Light"/>
                <a:cs typeface="Livvic Light"/>
                <a:sym typeface="Livvic Light"/>
              </a:defRPr>
            </a:lvl7pPr>
            <a:lvl8pPr marL="3657600" lvl="7" indent="-317500">
              <a:lnSpc>
                <a:spcPct val="115000"/>
              </a:lnSpc>
              <a:spcBef>
                <a:spcPts val="1600"/>
              </a:spcBef>
              <a:spcAft>
                <a:spcPts val="0"/>
              </a:spcAft>
              <a:buClr>
                <a:schemeClr val="dk1"/>
              </a:buClr>
              <a:buSzPts val="1400"/>
              <a:buFont typeface="Livvic Light"/>
              <a:buChar char="○"/>
              <a:defRPr>
                <a:solidFill>
                  <a:schemeClr val="dk1"/>
                </a:solidFill>
                <a:latin typeface="Livvic Light"/>
                <a:ea typeface="Livvic Light"/>
                <a:cs typeface="Livvic Light"/>
                <a:sym typeface="Livvic Light"/>
              </a:defRPr>
            </a:lvl8pPr>
            <a:lvl9pPr marL="4114800" lvl="8" indent="-317500">
              <a:lnSpc>
                <a:spcPct val="115000"/>
              </a:lnSpc>
              <a:spcBef>
                <a:spcPts val="1600"/>
              </a:spcBef>
              <a:spcAft>
                <a:spcPts val="1600"/>
              </a:spcAft>
              <a:buClr>
                <a:schemeClr val="dk1"/>
              </a:buClr>
              <a:buSzPts val="1400"/>
              <a:buFont typeface="Livvic Light"/>
              <a:buChar char="■"/>
              <a:defRPr>
                <a:solidFill>
                  <a:schemeClr val="dk1"/>
                </a:solidFill>
                <a:latin typeface="Livvic Light"/>
                <a:ea typeface="Livvic Light"/>
                <a:cs typeface="Livvic Light"/>
                <a:sym typeface="Livvic Light"/>
              </a:defRPr>
            </a:lvl9pPr>
          </a:lstStyle>
          <a:p>
            <a:endParaRPr/>
          </a:p>
        </p:txBody>
      </p:sp>
    </p:spTree>
    <p:extLst>
      <p:ext uri="{BB962C8B-B14F-4D97-AF65-F5344CB8AC3E}">
        <p14:creationId xmlns:p14="http://schemas.microsoft.com/office/powerpoint/2010/main" val="2170850120"/>
      </p:ext>
    </p:extLst>
  </p:cSld>
  <p:clrMap bg1="lt1" tx1="dk1" bg2="dk2" tx2="lt2" accent1="accent1" accent2="accent2" accent3="accent3" accent4="accent4" accent5="accent5" accent6="accent6" hlink="hlink" folHlink="folHlink"/>
  <p:sldLayoutIdLst>
    <p:sldLayoutId id="2147483923" r:id="rId1"/>
    <p:sldLayoutId id="2147483924" r:id="rId2"/>
    <p:sldLayoutId id="2147483925" r:id="rId3"/>
    <p:sldLayoutId id="2147483926" r:id="rId4"/>
    <p:sldLayoutId id="2147483927" r:id="rId5"/>
    <p:sldLayoutId id="2147483928" r:id="rId6"/>
    <p:sldLayoutId id="2147483929" r:id="rId7"/>
    <p:sldLayoutId id="2147483930" r:id="rId8"/>
    <p:sldLayoutId id="2147483931" r:id="rId9"/>
    <p:sldLayoutId id="2147483932" r:id="rId10"/>
    <p:sldLayoutId id="2147483933" r:id="rId11"/>
    <p:sldLayoutId id="2147483934" r:id="rId12"/>
    <p:sldLayoutId id="2147483935" r:id="rId13"/>
    <p:sldLayoutId id="2147483936" r:id="rId14"/>
    <p:sldLayoutId id="2147483937" r:id="rId15"/>
    <p:sldLayoutId id="2147483938" r:id="rId16"/>
    <p:sldLayoutId id="2147483939" r:id="rId17"/>
    <p:sldLayoutId id="2147483940" r:id="rId18"/>
    <p:sldLayoutId id="2147483941" r:id="rId19"/>
    <p:sldLayoutId id="2147483942" r:id="rId20"/>
    <p:sldLayoutId id="2147483943" r:id="rId21"/>
    <p:sldLayoutId id="2147483944" r:id="rId22"/>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dr.krsurwase@gmail.com" TargetMode="External" /><Relationship Id="rId2" Type="http://schemas.openxmlformats.org/officeDocument/2006/relationships/image" Target="../media/image2.jpg" /><Relationship Id="rId1" Type="http://schemas.openxmlformats.org/officeDocument/2006/relationships/slideLayout" Target="../slideLayouts/slideLayout100.xml" /></Relationships>
</file>

<file path=ppt/slides/_rels/slide2.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notesSlide" Target="../notesSlides/notesSlide1.xml" /><Relationship Id="rId1" Type="http://schemas.openxmlformats.org/officeDocument/2006/relationships/slideLayout" Target="../slideLayouts/slideLayout80.xml" /></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 /><Relationship Id="rId1" Type="http://schemas.openxmlformats.org/officeDocument/2006/relationships/slideLayout" Target="../slideLayouts/slideLayout91.xml" /></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 /><Relationship Id="rId1" Type="http://schemas.openxmlformats.org/officeDocument/2006/relationships/slideLayout" Target="../slideLayouts/slideLayout91.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0.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7.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7.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D1792F2-FAFC-49DC-8AF9-5CD14D7A59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89649" y="679820"/>
            <a:ext cx="3340045" cy="299177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TextBox 4">
            <a:extLst>
              <a:ext uri="{FF2B5EF4-FFF2-40B4-BE49-F238E27FC236}">
                <a16:creationId xmlns:a16="http://schemas.microsoft.com/office/drawing/2014/main" id="{C6633102-47F9-4D45-86DF-E8E988A73A95}"/>
              </a:ext>
            </a:extLst>
          </p:cNvPr>
          <p:cNvSpPr txBox="1"/>
          <p:nvPr/>
        </p:nvSpPr>
        <p:spPr>
          <a:xfrm>
            <a:off x="3184051" y="4133498"/>
            <a:ext cx="5237825" cy="2277739"/>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rtlCol="0">
            <a:spAutoFit/>
          </a:bodyPr>
          <a:lstStyle/>
          <a:p>
            <a:pPr marL="0" marR="0" lvl="0" indent="0" algn="ctr" defTabSz="914400" rtl="0" eaLnBrk="1" fontAlgn="auto" latinLnBrk="0" hangingPunct="1">
              <a:lnSpc>
                <a:spcPct val="114000"/>
              </a:lnSpc>
              <a:spcBef>
                <a:spcPts val="0"/>
              </a:spcBef>
              <a:spcAft>
                <a:spcPts val="0"/>
              </a:spcAft>
              <a:buClr>
                <a:srgbClr val="000000"/>
              </a:buClr>
              <a:buSzTx/>
              <a:buFont typeface="Arial"/>
              <a:buNone/>
              <a:tabLst/>
              <a:defRPr/>
            </a:pPr>
            <a:r>
              <a:rPr kumimoji="0" lang="en-IN" b="1" i="1" u="none" strike="noStrike" kern="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angal" panose="02040503050203030202" pitchFamily="18" charset="0"/>
                <a:sym typeface="Arial"/>
              </a:rPr>
              <a:t>          </a:t>
            </a:r>
            <a:r>
              <a:rPr kumimoji="0" lang="en-IN" sz="1800" b="1" i="1" u="none" strike="noStrike" kern="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cs typeface="Mangal" panose="02040503050203030202" pitchFamily="18" charset="0"/>
                <a:sym typeface="Arial"/>
              </a:rPr>
              <a:t>Dr.</a:t>
            </a:r>
            <a:r>
              <a:rPr kumimoji="0" lang="en-IN" sz="1800" b="1" i="1" u="none" strike="noStrike" kern="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angal" panose="02040503050203030202" pitchFamily="18" charset="0"/>
                <a:sym typeface="Arial"/>
              </a:rPr>
              <a:t> Kakasaheb </a:t>
            </a:r>
            <a:r>
              <a:rPr kumimoji="0" lang="en-IN" sz="1800" b="1" i="1" u="none" strike="noStrike" kern="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cs typeface="Mangal" panose="02040503050203030202" pitchFamily="18" charset="0"/>
                <a:sym typeface="Arial"/>
              </a:rPr>
              <a:t>Ramrao</a:t>
            </a:r>
            <a:r>
              <a:rPr kumimoji="0" lang="en-IN" sz="1800" b="1" i="1" u="none" strike="noStrike" kern="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angal" panose="02040503050203030202" pitchFamily="18" charset="0"/>
                <a:sym typeface="Arial"/>
              </a:rPr>
              <a:t> Surwase</a:t>
            </a:r>
            <a:endParaRPr kumimoji="0" lang="en-IN" sz="1800" b="0" i="1" u="none" strike="noStrike" kern="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Mangal" panose="02040503050203030202" pitchFamily="18" charset="0"/>
              <a:sym typeface="Arial"/>
            </a:endParaRPr>
          </a:p>
          <a:p>
            <a:pPr marL="0" marR="0" lvl="0" indent="457200" algn="ctr" defTabSz="914400" rtl="0" eaLnBrk="1" fontAlgn="auto" latinLnBrk="0" hangingPunct="1">
              <a:lnSpc>
                <a:spcPct val="114000"/>
              </a:lnSpc>
              <a:spcBef>
                <a:spcPts val="0"/>
              </a:spcBef>
              <a:spcAft>
                <a:spcPts val="0"/>
              </a:spcAft>
              <a:buClr>
                <a:srgbClr val="000000"/>
              </a:buClr>
              <a:buSzTx/>
              <a:buFont typeface="Arial"/>
              <a:buNone/>
              <a:tabLst/>
              <a:defRPr/>
            </a:pPr>
            <a:r>
              <a:rPr kumimoji="0" lang="en-IN" sz="1800" b="0" i="1" u="none" strike="noStrike" kern="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angal" panose="02040503050203030202" pitchFamily="18" charset="0"/>
                <a:sym typeface="Arial"/>
              </a:rPr>
              <a:t>Professor &amp; Head, Department of Marathi</a:t>
            </a:r>
            <a:endParaRPr kumimoji="0" lang="en-IN" sz="1800" b="0" i="1" u="none" strike="noStrike" kern="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Mangal" panose="02040503050203030202" pitchFamily="18" charset="0"/>
              <a:sym typeface="Arial"/>
            </a:endParaRPr>
          </a:p>
          <a:p>
            <a:pPr marL="0" marR="0" lvl="0" indent="457200" algn="ctr" defTabSz="914400" rtl="0" eaLnBrk="1" fontAlgn="auto" latinLnBrk="0" hangingPunct="1">
              <a:lnSpc>
                <a:spcPct val="114000"/>
              </a:lnSpc>
              <a:spcBef>
                <a:spcPts val="0"/>
              </a:spcBef>
              <a:spcAft>
                <a:spcPts val="0"/>
              </a:spcAft>
              <a:buClr>
                <a:srgbClr val="000000"/>
              </a:buClr>
              <a:buSzTx/>
              <a:buFont typeface="Arial"/>
              <a:buNone/>
              <a:tabLst/>
              <a:defRPr/>
            </a:pPr>
            <a:r>
              <a:rPr kumimoji="0" lang="en-IN" sz="1800" b="0" i="1" u="none" strike="noStrike" kern="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angal" panose="02040503050203030202" pitchFamily="18" charset="0"/>
                <a:sym typeface="Arial"/>
              </a:rPr>
              <a:t>BSS Arts, Science &amp; Commerce College </a:t>
            </a:r>
            <a:r>
              <a:rPr kumimoji="0" lang="en-IN" sz="1800" b="0" i="1" u="none" strike="noStrike" kern="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cs typeface="Mangal" panose="02040503050203030202" pitchFamily="18" charset="0"/>
                <a:sym typeface="Arial"/>
              </a:rPr>
              <a:t>Makni</a:t>
            </a:r>
            <a:endParaRPr kumimoji="0" lang="en-IN" sz="1800" b="0" i="1" u="none" strike="noStrike" kern="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Mangal" panose="02040503050203030202" pitchFamily="18" charset="0"/>
              <a:sym typeface="Arial"/>
            </a:endParaRPr>
          </a:p>
          <a:p>
            <a:pPr marL="0" marR="0" lvl="0" indent="457200" algn="ctr" defTabSz="914400" rtl="0" eaLnBrk="1" fontAlgn="auto" latinLnBrk="0" hangingPunct="1">
              <a:lnSpc>
                <a:spcPct val="114000"/>
              </a:lnSpc>
              <a:spcBef>
                <a:spcPts val="0"/>
              </a:spcBef>
              <a:spcAft>
                <a:spcPts val="0"/>
              </a:spcAft>
              <a:buClr>
                <a:srgbClr val="000000"/>
              </a:buClr>
              <a:buSzTx/>
              <a:buFont typeface="Arial"/>
              <a:buNone/>
              <a:tabLst/>
              <a:defRPr/>
            </a:pPr>
            <a:r>
              <a:rPr kumimoji="0" lang="en-IN" sz="1800" b="0" i="1" u="none" strike="noStrike" kern="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cs typeface="Mangal" panose="02040503050203030202" pitchFamily="18" charset="0"/>
                <a:sym typeface="Arial"/>
              </a:rPr>
              <a:t>Tah</a:t>
            </a:r>
            <a:r>
              <a:rPr kumimoji="0" lang="en-IN" sz="1800" b="0" i="1" u="none" strike="noStrike" kern="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angal" panose="02040503050203030202" pitchFamily="18" charset="0"/>
                <a:sym typeface="Arial"/>
              </a:rPr>
              <a:t>. </a:t>
            </a:r>
            <a:r>
              <a:rPr kumimoji="0" lang="en-IN" sz="1800" b="0" i="1" u="none" strike="noStrike" kern="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cs typeface="Mangal" panose="02040503050203030202" pitchFamily="18" charset="0"/>
                <a:sym typeface="Arial"/>
              </a:rPr>
              <a:t>Lohara</a:t>
            </a:r>
            <a:r>
              <a:rPr kumimoji="0" lang="en-IN" sz="1800" b="0" i="1" u="none" strike="noStrike" kern="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angal" panose="02040503050203030202" pitchFamily="18" charset="0"/>
                <a:sym typeface="Arial"/>
              </a:rPr>
              <a:t> Dist.</a:t>
            </a:r>
            <a:r>
              <a:rPr kumimoji="0" lang="en-IN" sz="1800" b="1" i="1" u="none" strike="noStrike" kern="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angal" panose="02040503050203030202" pitchFamily="18" charset="0"/>
                <a:sym typeface="Arial"/>
              </a:rPr>
              <a:t> Osmanabad-413604</a:t>
            </a:r>
            <a:r>
              <a:rPr kumimoji="0" lang="en-IN" sz="1800" b="0" i="1" u="none" strike="noStrike" kern="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angal" panose="02040503050203030202" pitchFamily="18" charset="0"/>
                <a:sym typeface="Arial"/>
              </a:rPr>
              <a:t> </a:t>
            </a:r>
            <a:endParaRPr kumimoji="0" lang="mr-IN" sz="1800" b="0" i="1" u="none" strike="noStrike" kern="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angal" panose="02040503050203030202" pitchFamily="18" charset="0"/>
              <a:sym typeface="Arial"/>
            </a:endParaRPr>
          </a:p>
          <a:p>
            <a:pPr marL="0" marR="0" lvl="0" indent="457200" algn="ctr" defTabSz="914400" rtl="0" eaLnBrk="1" fontAlgn="auto" latinLnBrk="0" hangingPunct="1">
              <a:lnSpc>
                <a:spcPct val="114000"/>
              </a:lnSpc>
              <a:spcBef>
                <a:spcPts val="0"/>
              </a:spcBef>
              <a:spcAft>
                <a:spcPts val="0"/>
              </a:spcAft>
              <a:buClr>
                <a:srgbClr val="000000"/>
              </a:buClr>
              <a:buSzTx/>
              <a:buFont typeface="Arial"/>
              <a:buNone/>
              <a:tabLst/>
              <a:defRPr/>
            </a:pPr>
            <a:r>
              <a:rPr kumimoji="0" lang="en-IN" sz="1800" b="0" i="1" u="none" strike="noStrike" kern="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angal" panose="02040503050203030202" pitchFamily="18" charset="0"/>
                <a:sym typeface="Arial"/>
              </a:rPr>
              <a:t>(Maharashtra) </a:t>
            </a:r>
            <a:endParaRPr kumimoji="0" lang="en-IN" sz="1800" b="0" i="1" u="none" strike="noStrike" kern="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Mangal" panose="02040503050203030202" pitchFamily="18" charset="0"/>
              <a:sym typeface="Arial"/>
            </a:endParaRPr>
          </a:p>
          <a:p>
            <a:pPr marL="0" marR="0" lvl="0" indent="457200" algn="ctr" defTabSz="914400" rtl="0" eaLnBrk="1" fontAlgn="auto" latinLnBrk="0" hangingPunct="1">
              <a:lnSpc>
                <a:spcPct val="114000"/>
              </a:lnSpc>
              <a:spcBef>
                <a:spcPts val="0"/>
              </a:spcBef>
              <a:spcAft>
                <a:spcPts val="0"/>
              </a:spcAft>
              <a:buClr>
                <a:srgbClr val="000000"/>
              </a:buClr>
              <a:buSzTx/>
              <a:buFont typeface="Arial"/>
              <a:buNone/>
              <a:tabLst/>
              <a:defRPr/>
            </a:pPr>
            <a:r>
              <a:rPr kumimoji="0" lang="en-IN" sz="1800" b="0" i="1" u="none" strike="noStrike" kern="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Kokila" panose="020B0604020202020204" pitchFamily="34" charset="0"/>
                <a:sym typeface="Arial"/>
              </a:rPr>
              <a:t>Mob </a:t>
            </a:r>
            <a:r>
              <a:rPr kumimoji="0" lang="en-IN" sz="1800" b="0" i="1" u="none" strike="noStrike" kern="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angal" panose="02040503050203030202" pitchFamily="18" charset="0"/>
                <a:sym typeface="Arial"/>
              </a:rPr>
              <a:t> : 8275304981, 9421872171</a:t>
            </a:r>
            <a:endParaRPr kumimoji="0" lang="en-IN" sz="1800" b="0" i="1" u="none" strike="noStrike" kern="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Mangal" panose="02040503050203030202" pitchFamily="18" charset="0"/>
              <a:sym typeface="Arial"/>
            </a:endParaRPr>
          </a:p>
          <a:p>
            <a:pPr marL="0" marR="0" lvl="0" indent="457200" algn="ctr" defTabSz="914400" rtl="0" eaLnBrk="1" fontAlgn="auto" latinLnBrk="0" hangingPunct="1">
              <a:lnSpc>
                <a:spcPct val="114000"/>
              </a:lnSpc>
              <a:spcBef>
                <a:spcPts val="0"/>
              </a:spcBef>
              <a:spcAft>
                <a:spcPts val="0"/>
              </a:spcAft>
              <a:buClr>
                <a:srgbClr val="000000"/>
              </a:buClr>
              <a:buSzTx/>
              <a:buFont typeface="Arial"/>
              <a:buNone/>
              <a:tabLst/>
              <a:defRPr/>
            </a:pPr>
            <a:r>
              <a:rPr kumimoji="0" lang="en-IN" sz="1800" b="0" i="1" u="none" strike="noStrike" kern="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Kokila" panose="020B0604020202020204" pitchFamily="34" charset="0"/>
                <a:sym typeface="Arial"/>
              </a:rPr>
              <a:t>Email </a:t>
            </a:r>
            <a:r>
              <a:rPr kumimoji="0" lang="en-IN" sz="1800" b="0" i="1" u="none" strike="noStrike" kern="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angal" panose="02040503050203030202" pitchFamily="18" charset="0"/>
                <a:sym typeface="Arial"/>
              </a:rPr>
              <a:t> : </a:t>
            </a:r>
            <a:r>
              <a:rPr kumimoji="0" lang="en-IN" sz="1800" b="0" i="1" u="sng" strike="noStrike" kern="0" cap="none" spc="0" normalizeH="0" baseline="0" noProof="0" dirty="0">
                <a:ln>
                  <a:noFill/>
                </a:ln>
                <a:solidFill>
                  <a:srgbClr val="0000FF"/>
                </a:solidFill>
                <a:effectLst/>
                <a:uLnTx/>
                <a:uFillTx/>
                <a:latin typeface="Times New Roman" panose="02020603050405020304" pitchFamily="18" charset="0"/>
                <a:ea typeface="SimSun" panose="02010600030101010101" pitchFamily="2" charset="-122"/>
                <a:cs typeface="Mangal" panose="02040503050203030202" pitchFamily="18" charset="0"/>
                <a:sym typeface="Arial"/>
                <a:hlinkClick r:id="rId3"/>
              </a:rPr>
              <a:t>dr.krsurwase@gmail.com</a:t>
            </a:r>
            <a:r>
              <a:rPr kumimoji="0" lang="en-IN" sz="1800" b="0" i="1" u="none" strike="noStrike" kern="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angal" panose="02040503050203030202" pitchFamily="18" charset="0"/>
                <a:sym typeface="Arial"/>
              </a:rPr>
              <a:t>  </a:t>
            </a:r>
            <a:endParaRPr lang="en-IN" sz="1800" i="1" dirty="0"/>
          </a:p>
        </p:txBody>
      </p:sp>
    </p:spTree>
    <p:extLst>
      <p:ext uri="{BB962C8B-B14F-4D97-AF65-F5344CB8AC3E}">
        <p14:creationId xmlns:p14="http://schemas.microsoft.com/office/powerpoint/2010/main" val="28711542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6"/>
          <p:cNvSpPr txBox="1">
            <a:spLocks noGrp="1"/>
          </p:cNvSpPr>
          <p:nvPr>
            <p:ph type="subTitle" idx="1"/>
          </p:nvPr>
        </p:nvSpPr>
        <p:spPr>
          <a:xfrm>
            <a:off x="1705434" y="317528"/>
            <a:ext cx="8179240" cy="770400"/>
          </a:xfrm>
          <a:prstGeom prst="rect">
            <a:avLst/>
          </a:prstGeom>
        </p:spPr>
        <p:txBody>
          <a:bodyPr spcFirstLastPara="1" wrap="square" lIns="121900" tIns="121900" rIns="121900" bIns="121900" anchor="t" anchorCtr="0">
            <a:noAutofit/>
          </a:bodyPr>
          <a:lstStyle/>
          <a:p>
            <a:pPr marL="0" indent="0" algn="ctr">
              <a:spcAft>
                <a:spcPts val="2133"/>
              </a:spcAft>
            </a:pPr>
            <a:r>
              <a:rPr lang="en-US" sz="4400" b="1" i="1" dirty="0">
                <a:latin typeface="Utsaah" panose="020B0604020202020204" pitchFamily="34" charset="0"/>
                <a:cs typeface="Utsaah" panose="020B0604020202020204" pitchFamily="34" charset="0"/>
              </a:rPr>
              <a:t>BATY MARATHI (OPT) PAPER XIV  </a:t>
            </a:r>
          </a:p>
        </p:txBody>
      </p:sp>
      <p:sp>
        <p:nvSpPr>
          <p:cNvPr id="116" name="Google Shape;116;p26"/>
          <p:cNvSpPr txBox="1">
            <a:spLocks noGrp="1"/>
          </p:cNvSpPr>
          <p:nvPr>
            <p:ph type="ctrTitle"/>
          </p:nvPr>
        </p:nvSpPr>
        <p:spPr>
          <a:xfrm>
            <a:off x="969063" y="1474998"/>
            <a:ext cx="9876098" cy="1962464"/>
          </a:xfrm>
          <a:prstGeom prst="rect">
            <a:avLst/>
          </a:prstGeom>
        </p:spPr>
        <p:txBody>
          <a:bodyPr spcFirstLastPara="1" wrap="square" lIns="121900" tIns="121900" rIns="121900" bIns="121900" anchor="b" anchorCtr="0">
            <a:noAutofit/>
          </a:bodyPr>
          <a:lstStyle/>
          <a:p>
            <a:pPr algn="ctr"/>
            <a:r>
              <a:rPr lang="en-IN" sz="7200">
                <a:latin typeface="Utsaah" panose="020B0604020202020204" pitchFamily="34" charset="0"/>
                <a:cs typeface="Utsaah" panose="020B0604020202020204" pitchFamily="34" charset="0"/>
              </a:rPr>
              <a:t>मराठी व्याकरण : स्वरूप व परंपरा</a:t>
            </a:r>
            <a:endParaRPr sz="7200">
              <a:latin typeface="Utsaah" panose="020B0604020202020204" pitchFamily="34" charset="0"/>
              <a:cs typeface="Utsaah" panose="020B0604020202020204" pitchFamily="34" charset="0"/>
            </a:endParaRPr>
          </a:p>
        </p:txBody>
      </p:sp>
      <p:pic>
        <p:nvPicPr>
          <p:cNvPr id="2" name="Picture 1">
            <a:extLst>
              <a:ext uri="{FF2B5EF4-FFF2-40B4-BE49-F238E27FC236}">
                <a16:creationId xmlns:a16="http://schemas.microsoft.com/office/drawing/2014/main" id="{E99706CE-198F-47B2-9182-E9C480E4B3CE}"/>
              </a:ext>
            </a:extLst>
          </p:cNvPr>
          <p:cNvPicPr>
            <a:picLocks noChangeAspect="1"/>
          </p:cNvPicPr>
          <p:nvPr/>
        </p:nvPicPr>
        <p:blipFill>
          <a:blip r:embed="rId3"/>
          <a:stretch>
            <a:fillRect/>
          </a:stretch>
        </p:blipFill>
        <p:spPr>
          <a:xfrm>
            <a:off x="3771035" y="3768939"/>
            <a:ext cx="3429253" cy="228616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7"/>
          <p:cNvSpPr txBox="1">
            <a:spLocks noGrp="1"/>
          </p:cNvSpPr>
          <p:nvPr>
            <p:ph type="body" idx="1"/>
          </p:nvPr>
        </p:nvSpPr>
        <p:spPr>
          <a:xfrm>
            <a:off x="-461639" y="720755"/>
            <a:ext cx="12348839" cy="4861600"/>
          </a:xfrm>
          <a:prstGeom prst="rect">
            <a:avLst/>
          </a:prstGeom>
        </p:spPr>
        <p:txBody>
          <a:bodyPr spcFirstLastPara="1" wrap="square" lIns="121900" tIns="121900" rIns="121900" bIns="121900" anchor="t" anchorCtr="0">
            <a:noAutofit/>
          </a:bodyPr>
          <a:lstStyle/>
          <a:p>
            <a:endParaRPr lang="en-IN" sz="1600" b="1" i="1" dirty="0"/>
          </a:p>
          <a:p>
            <a:r>
              <a:rPr lang="en-IN" sz="2400" dirty="0">
                <a:latin typeface="Utsaah" panose="020B0604020202020204" pitchFamily="34" charset="0"/>
                <a:ea typeface="Abadi" panose="02000000000000000000" pitchFamily="2" charset="0"/>
                <a:cs typeface="Utsaah" panose="020B0604020202020204" pitchFamily="34" charset="0"/>
              </a:rPr>
              <a:t>१)  </a:t>
            </a:r>
            <a:r>
              <a:rPr lang="en-IN" sz="2400" dirty="0" err="1">
                <a:latin typeface="Utsaah" panose="020B0604020202020204" pitchFamily="34" charset="0"/>
                <a:ea typeface="Abadi" panose="02000000000000000000" pitchFamily="2" charset="0"/>
                <a:cs typeface="Utsaah" panose="020B0604020202020204" pitchFamily="34" charset="0"/>
              </a:rPr>
              <a:t>श्री.न</a:t>
            </a:r>
            <a:r>
              <a:rPr lang="en-IN" sz="2400" dirty="0">
                <a:latin typeface="Utsaah" panose="020B0604020202020204" pitchFamily="34" charset="0"/>
                <a:ea typeface="Abadi" panose="02000000000000000000" pitchFamily="2" charset="0"/>
                <a:cs typeface="Utsaah" panose="020B0604020202020204" pitchFamily="34" charset="0"/>
              </a:rPr>
              <a:t>. </a:t>
            </a:r>
            <a:r>
              <a:rPr lang="en-IN" sz="2400" dirty="0" err="1">
                <a:latin typeface="Utsaah" panose="020B0604020202020204" pitchFamily="34" charset="0"/>
                <a:ea typeface="Abadi" panose="02000000000000000000" pitchFamily="2" charset="0"/>
                <a:cs typeface="Utsaah" panose="020B0604020202020204" pitchFamily="34" charset="0"/>
              </a:rPr>
              <a:t>गजेंद्रगडकर</a:t>
            </a:r>
            <a:r>
              <a:rPr lang="en-IN" sz="2400" dirty="0">
                <a:latin typeface="Utsaah" panose="020B0604020202020204" pitchFamily="34" charset="0"/>
                <a:ea typeface="Abadi" panose="02000000000000000000" pitchFamily="2" charset="0"/>
                <a:cs typeface="Utsaah" panose="020B0604020202020204" pitchFamily="34" charset="0"/>
              </a:rPr>
              <a:t> </a:t>
            </a:r>
            <a:r>
              <a:rPr lang="en-IN" sz="2400" dirty="0" err="1">
                <a:latin typeface="Utsaah" panose="020B0604020202020204" pitchFamily="34" charset="0"/>
                <a:ea typeface="Abadi" panose="02000000000000000000" pitchFamily="2" charset="0"/>
                <a:cs typeface="Utsaah" panose="020B0604020202020204" pitchFamily="34" charset="0"/>
              </a:rPr>
              <a:t>यांच्या</a:t>
            </a:r>
            <a:r>
              <a:rPr lang="en-IN" sz="2400" dirty="0">
                <a:latin typeface="Utsaah" panose="020B0604020202020204" pitchFamily="34" charset="0"/>
                <a:ea typeface="Abadi" panose="02000000000000000000" pitchFamily="2" charset="0"/>
                <a:cs typeface="Utsaah" panose="020B0604020202020204" pitchFamily="34" charset="0"/>
              </a:rPr>
              <a:t> </a:t>
            </a:r>
            <a:r>
              <a:rPr lang="en-IN" sz="2400" dirty="0" err="1">
                <a:latin typeface="Utsaah" panose="020B0604020202020204" pitchFamily="34" charset="0"/>
                <a:ea typeface="Abadi" panose="02000000000000000000" pitchFamily="2" charset="0"/>
                <a:cs typeface="Utsaah" panose="020B0604020202020204" pitchFamily="34" charset="0"/>
              </a:rPr>
              <a:t>मते</a:t>
            </a:r>
            <a:r>
              <a:rPr lang="en-IN" sz="2400" dirty="0">
                <a:latin typeface="Utsaah" panose="020B0604020202020204" pitchFamily="34" charset="0"/>
                <a:ea typeface="Abadi" panose="02000000000000000000" pitchFamily="2" charset="0"/>
                <a:cs typeface="Utsaah" panose="020B0604020202020204" pitchFamily="34" charset="0"/>
              </a:rPr>
              <a:t> “ </a:t>
            </a:r>
            <a:r>
              <a:rPr lang="en-IN" sz="2400" dirty="0" err="1">
                <a:latin typeface="Utsaah" panose="020B0604020202020204" pitchFamily="34" charset="0"/>
                <a:ea typeface="Abadi" panose="02000000000000000000" pitchFamily="2" charset="0"/>
                <a:cs typeface="Utsaah" panose="020B0604020202020204" pitchFamily="34" charset="0"/>
              </a:rPr>
              <a:t>यादृच्छिक</a:t>
            </a:r>
            <a:r>
              <a:rPr lang="en-IN" sz="2400" dirty="0">
                <a:latin typeface="Utsaah" panose="020B0604020202020204" pitchFamily="34" charset="0"/>
                <a:ea typeface="Abadi" panose="02000000000000000000" pitchFamily="2" charset="0"/>
                <a:cs typeface="Utsaah" panose="020B0604020202020204" pitchFamily="34" charset="0"/>
              </a:rPr>
              <a:t> </a:t>
            </a:r>
            <a:r>
              <a:rPr lang="en-IN" sz="2400" dirty="0" err="1">
                <a:latin typeface="Utsaah" panose="020B0604020202020204" pitchFamily="34" charset="0"/>
                <a:ea typeface="Abadi" panose="02000000000000000000" pitchFamily="2" charset="0"/>
                <a:cs typeface="Utsaah" panose="020B0604020202020204" pitchFamily="34" charset="0"/>
              </a:rPr>
              <a:t>ध्वनि</a:t>
            </a:r>
            <a:r>
              <a:rPr lang="en-IN" sz="2400" dirty="0">
                <a:latin typeface="Utsaah" panose="020B0604020202020204" pitchFamily="34" charset="0"/>
                <a:ea typeface="Abadi" panose="02000000000000000000" pitchFamily="2" charset="0"/>
                <a:cs typeface="Utsaah" panose="020B0604020202020204" pitchFamily="34" charset="0"/>
              </a:rPr>
              <a:t> </a:t>
            </a:r>
            <a:r>
              <a:rPr lang="en-IN" sz="2400" dirty="0" err="1">
                <a:latin typeface="Utsaah" panose="020B0604020202020204" pitchFamily="34" charset="0"/>
                <a:ea typeface="Abadi" panose="02000000000000000000" pitchFamily="2" charset="0"/>
                <a:cs typeface="Utsaah" panose="020B0604020202020204" pitchFamily="34" charset="0"/>
              </a:rPr>
              <a:t>संकेतावर</a:t>
            </a:r>
            <a:r>
              <a:rPr lang="en-IN" sz="2400" dirty="0">
                <a:latin typeface="Utsaah" panose="020B0604020202020204" pitchFamily="34" charset="0"/>
                <a:ea typeface="Abadi" panose="02000000000000000000" pitchFamily="2" charset="0"/>
                <a:cs typeface="Utsaah" panose="020B0604020202020204" pitchFamily="34" charset="0"/>
              </a:rPr>
              <a:t> </a:t>
            </a:r>
            <a:r>
              <a:rPr lang="en-IN" sz="2400" dirty="0" err="1">
                <a:latin typeface="Utsaah" panose="020B0604020202020204" pitchFamily="34" charset="0"/>
                <a:ea typeface="Abadi" panose="02000000000000000000" pitchFamily="2" charset="0"/>
                <a:cs typeface="Utsaah" panose="020B0604020202020204" pitchFamily="34" charset="0"/>
              </a:rPr>
              <a:t>आधारलेली</a:t>
            </a:r>
            <a:r>
              <a:rPr lang="en-IN" sz="2400" dirty="0">
                <a:latin typeface="Utsaah" panose="020B0604020202020204" pitchFamily="34" charset="0"/>
                <a:ea typeface="Abadi" panose="02000000000000000000" pitchFamily="2" charset="0"/>
                <a:cs typeface="Utsaah" panose="020B0604020202020204" pitchFamily="34" charset="0"/>
              </a:rPr>
              <a:t> </a:t>
            </a:r>
            <a:r>
              <a:rPr lang="en-IN" sz="2400" dirty="0" err="1">
                <a:latin typeface="Utsaah" panose="020B0604020202020204" pitchFamily="34" charset="0"/>
                <a:ea typeface="Abadi" panose="02000000000000000000" pitchFamily="2" charset="0"/>
                <a:cs typeface="Utsaah" panose="020B0604020202020204" pitchFamily="34" charset="0"/>
              </a:rPr>
              <a:t>समाजव्यवहाराला</a:t>
            </a:r>
            <a:r>
              <a:rPr lang="en-IN" sz="2400" dirty="0">
                <a:latin typeface="Utsaah" panose="020B0604020202020204" pitchFamily="34" charset="0"/>
                <a:ea typeface="Abadi" panose="02000000000000000000" pitchFamily="2" charset="0"/>
                <a:cs typeface="Utsaah" panose="020B0604020202020204" pitchFamily="34" charset="0"/>
              </a:rPr>
              <a:t> </a:t>
            </a:r>
            <a:r>
              <a:rPr lang="en-IN" sz="2400" dirty="0" err="1">
                <a:latin typeface="Utsaah" panose="020B0604020202020204" pitchFamily="34" charset="0"/>
                <a:ea typeface="Abadi" panose="02000000000000000000" pitchFamily="2" charset="0"/>
                <a:cs typeface="Utsaah" panose="020B0604020202020204" pitchFamily="34" charset="0"/>
              </a:rPr>
              <a:t>साहाय्यभूत</a:t>
            </a:r>
            <a:r>
              <a:rPr lang="en-IN" sz="2400" dirty="0">
                <a:latin typeface="Utsaah" panose="020B0604020202020204" pitchFamily="34" charset="0"/>
                <a:ea typeface="Abadi" panose="02000000000000000000" pitchFamily="2" charset="0"/>
                <a:cs typeface="Utsaah" panose="020B0604020202020204" pitchFamily="34" charset="0"/>
              </a:rPr>
              <a:t> </a:t>
            </a:r>
            <a:r>
              <a:rPr lang="en-IN" sz="2400" dirty="0" err="1">
                <a:latin typeface="Utsaah" panose="020B0604020202020204" pitchFamily="34" charset="0"/>
                <a:ea typeface="Abadi" panose="02000000000000000000" pitchFamily="2" charset="0"/>
                <a:cs typeface="Utsaah" panose="020B0604020202020204" pitchFamily="34" charset="0"/>
              </a:rPr>
              <a:t>अशी</a:t>
            </a:r>
            <a:r>
              <a:rPr lang="en-IN" sz="2400" dirty="0">
                <a:latin typeface="Utsaah" panose="020B0604020202020204" pitchFamily="34" charset="0"/>
                <a:ea typeface="Abadi" panose="02000000000000000000" pitchFamily="2" charset="0"/>
                <a:cs typeface="Utsaah" panose="020B0604020202020204" pitchFamily="34" charset="0"/>
              </a:rPr>
              <a:t> </a:t>
            </a:r>
            <a:r>
              <a:rPr lang="en-IN" sz="2400" dirty="0" err="1">
                <a:latin typeface="Utsaah" panose="020B0604020202020204" pitchFamily="34" charset="0"/>
                <a:ea typeface="Abadi" panose="02000000000000000000" pitchFamily="2" charset="0"/>
                <a:cs typeface="Utsaah" panose="020B0604020202020204" pitchFamily="34" charset="0"/>
              </a:rPr>
              <a:t>पद्धती</a:t>
            </a:r>
            <a:r>
              <a:rPr lang="en-IN" sz="2400" dirty="0">
                <a:latin typeface="Utsaah" panose="020B0604020202020204" pitchFamily="34" charset="0"/>
                <a:ea typeface="Abadi" panose="02000000000000000000" pitchFamily="2" charset="0"/>
                <a:cs typeface="Utsaah" panose="020B0604020202020204" pitchFamily="34" charset="0"/>
              </a:rPr>
              <a:t> </a:t>
            </a:r>
            <a:r>
              <a:rPr lang="en-IN" sz="2400" dirty="0" err="1">
                <a:latin typeface="Utsaah" panose="020B0604020202020204" pitchFamily="34" charset="0"/>
                <a:ea typeface="Abadi" panose="02000000000000000000" pitchFamily="2" charset="0"/>
                <a:cs typeface="Utsaah" panose="020B0604020202020204" pitchFamily="34" charset="0"/>
              </a:rPr>
              <a:t>म्हणजे</a:t>
            </a:r>
            <a:r>
              <a:rPr lang="en-IN" sz="2400" dirty="0">
                <a:latin typeface="Utsaah" panose="020B0604020202020204" pitchFamily="34" charset="0"/>
                <a:ea typeface="Abadi" panose="02000000000000000000" pitchFamily="2" charset="0"/>
                <a:cs typeface="Utsaah" panose="020B0604020202020204" pitchFamily="34" charset="0"/>
              </a:rPr>
              <a:t> </a:t>
            </a:r>
            <a:r>
              <a:rPr lang="en-IN" sz="2400" dirty="0" err="1">
                <a:latin typeface="Utsaah" panose="020B0604020202020204" pitchFamily="34" charset="0"/>
                <a:ea typeface="Abadi" panose="02000000000000000000" pitchFamily="2" charset="0"/>
                <a:cs typeface="Utsaah" panose="020B0604020202020204" pitchFamily="34" charset="0"/>
              </a:rPr>
              <a:t>भाषा</a:t>
            </a:r>
            <a:r>
              <a:rPr lang="en-IN" sz="2400" dirty="0">
                <a:latin typeface="Utsaah" panose="020B0604020202020204" pitchFamily="34" charset="0"/>
                <a:ea typeface="Abadi" panose="02000000000000000000" pitchFamily="2" charset="0"/>
                <a:cs typeface="Utsaah" panose="020B0604020202020204" pitchFamily="34" charset="0"/>
              </a:rPr>
              <a:t>”.</a:t>
            </a:r>
          </a:p>
          <a:p>
            <a:endParaRPr lang="en-IN" sz="2400" dirty="0">
              <a:latin typeface="Utsaah" panose="020B0604020202020204" pitchFamily="34" charset="0"/>
              <a:ea typeface="Abadi" panose="02000000000000000000" pitchFamily="2" charset="0"/>
              <a:cs typeface="Utsaah" panose="020B0604020202020204" pitchFamily="34" charset="0"/>
            </a:endParaRPr>
          </a:p>
          <a:p>
            <a:r>
              <a:rPr lang="en-IN" sz="2400" dirty="0">
                <a:latin typeface="Utsaah" panose="020B0604020202020204" pitchFamily="34" charset="0"/>
                <a:ea typeface="Abadi" panose="02000000000000000000" pitchFamily="2" charset="0"/>
                <a:cs typeface="Utsaah" panose="020B0604020202020204" pitchFamily="34" charset="0"/>
              </a:rPr>
              <a:t>२) </a:t>
            </a:r>
            <a:r>
              <a:rPr lang="en-IN" sz="2400" dirty="0" err="1">
                <a:latin typeface="Utsaah" panose="020B0604020202020204" pitchFamily="34" charset="0"/>
                <a:ea typeface="Abadi" panose="02000000000000000000" pitchFamily="2" charset="0"/>
                <a:cs typeface="Utsaah" panose="020B0604020202020204" pitchFamily="34" charset="0"/>
              </a:rPr>
              <a:t>रा.सो.सराफ</a:t>
            </a:r>
            <a:r>
              <a:rPr lang="en-IN" sz="2400" dirty="0">
                <a:latin typeface="Utsaah" panose="020B0604020202020204" pitchFamily="34" charset="0"/>
                <a:ea typeface="Abadi" panose="02000000000000000000" pitchFamily="2" charset="0"/>
                <a:cs typeface="Utsaah" panose="020B0604020202020204" pitchFamily="34" charset="0"/>
              </a:rPr>
              <a:t> </a:t>
            </a:r>
            <a:r>
              <a:rPr lang="en-IN" sz="2400" dirty="0" err="1">
                <a:latin typeface="Utsaah" panose="020B0604020202020204" pitchFamily="34" charset="0"/>
                <a:ea typeface="Abadi" panose="02000000000000000000" pitchFamily="2" charset="0"/>
                <a:cs typeface="Utsaah" panose="020B0604020202020204" pitchFamily="34" charset="0"/>
              </a:rPr>
              <a:t>यांच्या</a:t>
            </a:r>
            <a:r>
              <a:rPr lang="en-IN" sz="2400" dirty="0">
                <a:latin typeface="Utsaah" panose="020B0604020202020204" pitchFamily="34" charset="0"/>
                <a:ea typeface="Abadi" panose="02000000000000000000" pitchFamily="2" charset="0"/>
                <a:cs typeface="Utsaah" panose="020B0604020202020204" pitchFamily="34" charset="0"/>
              </a:rPr>
              <a:t> </a:t>
            </a:r>
            <a:r>
              <a:rPr lang="en-IN" sz="2400" dirty="0" err="1">
                <a:latin typeface="Utsaah" panose="020B0604020202020204" pitchFamily="34" charset="0"/>
                <a:ea typeface="Abadi" panose="02000000000000000000" pitchFamily="2" charset="0"/>
                <a:cs typeface="Utsaah" panose="020B0604020202020204" pitchFamily="34" charset="0"/>
              </a:rPr>
              <a:t>मते</a:t>
            </a:r>
            <a:r>
              <a:rPr lang="en-IN" sz="2400" dirty="0">
                <a:latin typeface="Utsaah" panose="020B0604020202020204" pitchFamily="34" charset="0"/>
                <a:ea typeface="Abadi" panose="02000000000000000000" pitchFamily="2" charset="0"/>
                <a:cs typeface="Utsaah" panose="020B0604020202020204" pitchFamily="34" charset="0"/>
              </a:rPr>
              <a:t>  “ </a:t>
            </a:r>
            <a:r>
              <a:rPr lang="en-IN" sz="2400" dirty="0" err="1">
                <a:latin typeface="Utsaah" panose="020B0604020202020204" pitchFamily="34" charset="0"/>
                <a:ea typeface="Abadi" panose="02000000000000000000" pitchFamily="2" charset="0"/>
                <a:cs typeface="Utsaah" panose="020B0604020202020204" pitchFamily="34" charset="0"/>
              </a:rPr>
              <a:t>भाषा</a:t>
            </a:r>
            <a:r>
              <a:rPr lang="en-IN" sz="2400" dirty="0">
                <a:latin typeface="Utsaah" panose="020B0604020202020204" pitchFamily="34" charset="0"/>
                <a:ea typeface="Abadi" panose="02000000000000000000" pitchFamily="2" charset="0"/>
                <a:cs typeface="Utsaah" panose="020B0604020202020204" pitchFamily="34" charset="0"/>
              </a:rPr>
              <a:t> </a:t>
            </a:r>
            <a:r>
              <a:rPr lang="en-IN" sz="2400" dirty="0" err="1">
                <a:latin typeface="Utsaah" panose="020B0604020202020204" pitchFamily="34" charset="0"/>
                <a:ea typeface="Abadi" panose="02000000000000000000" pitchFamily="2" charset="0"/>
                <a:cs typeface="Utsaah" panose="020B0604020202020204" pitchFamily="34" charset="0"/>
              </a:rPr>
              <a:t>म्हणजे</a:t>
            </a:r>
            <a:r>
              <a:rPr lang="en-IN" sz="2400" dirty="0">
                <a:latin typeface="Utsaah" panose="020B0604020202020204" pitchFamily="34" charset="0"/>
                <a:ea typeface="Abadi" panose="02000000000000000000" pitchFamily="2" charset="0"/>
                <a:cs typeface="Utsaah" panose="020B0604020202020204" pitchFamily="34" charset="0"/>
              </a:rPr>
              <a:t> </a:t>
            </a:r>
            <a:r>
              <a:rPr lang="en-IN" sz="2400" dirty="0" err="1">
                <a:latin typeface="Utsaah" panose="020B0604020202020204" pitchFamily="34" charset="0"/>
                <a:ea typeface="Abadi" panose="02000000000000000000" pitchFamily="2" charset="0"/>
                <a:cs typeface="Utsaah" panose="020B0604020202020204" pitchFamily="34" charset="0"/>
              </a:rPr>
              <a:t>सांकेतिक</a:t>
            </a:r>
            <a:r>
              <a:rPr lang="en-IN" sz="2400" dirty="0">
                <a:latin typeface="Utsaah" panose="020B0604020202020204" pitchFamily="34" charset="0"/>
                <a:ea typeface="Abadi" panose="02000000000000000000" pitchFamily="2" charset="0"/>
                <a:cs typeface="Utsaah" panose="020B0604020202020204" pitchFamily="34" charset="0"/>
              </a:rPr>
              <a:t> </a:t>
            </a:r>
            <a:r>
              <a:rPr lang="en-IN" sz="2400" dirty="0" err="1">
                <a:latin typeface="Utsaah" panose="020B0604020202020204" pitchFamily="34" charset="0"/>
                <a:ea typeface="Abadi" panose="02000000000000000000" pitchFamily="2" charset="0"/>
                <a:cs typeface="Utsaah" panose="020B0604020202020204" pitchFamily="34" charset="0"/>
              </a:rPr>
              <a:t>परंतु</a:t>
            </a:r>
            <a:r>
              <a:rPr lang="en-IN" sz="2400" dirty="0">
                <a:latin typeface="Utsaah" panose="020B0604020202020204" pitchFamily="34" charset="0"/>
                <a:ea typeface="Abadi" panose="02000000000000000000" pitchFamily="2" charset="0"/>
                <a:cs typeface="Utsaah" panose="020B0604020202020204" pitchFamily="34" charset="0"/>
              </a:rPr>
              <a:t> </a:t>
            </a:r>
            <a:r>
              <a:rPr lang="en-IN" sz="2400" dirty="0" err="1">
                <a:latin typeface="Utsaah" panose="020B0604020202020204" pitchFamily="34" charset="0"/>
                <a:ea typeface="Abadi" panose="02000000000000000000" pitchFamily="2" charset="0"/>
                <a:cs typeface="Utsaah" panose="020B0604020202020204" pitchFamily="34" charset="0"/>
              </a:rPr>
              <a:t>परंपरागत</a:t>
            </a:r>
            <a:r>
              <a:rPr lang="en-IN" sz="2400" dirty="0">
                <a:latin typeface="Utsaah" panose="020B0604020202020204" pitchFamily="34" charset="0"/>
                <a:ea typeface="Abadi" panose="02000000000000000000" pitchFamily="2" charset="0"/>
                <a:cs typeface="Utsaah" panose="020B0604020202020204" pitchFamily="34" charset="0"/>
              </a:rPr>
              <a:t> </a:t>
            </a:r>
            <a:r>
              <a:rPr lang="en-IN" sz="2400" dirty="0" err="1">
                <a:latin typeface="Utsaah" panose="020B0604020202020204" pitchFamily="34" charset="0"/>
                <a:ea typeface="Abadi" panose="02000000000000000000" pitchFamily="2" charset="0"/>
                <a:cs typeface="Utsaah" panose="020B0604020202020204" pitchFamily="34" charset="0"/>
              </a:rPr>
              <a:t>मौखिक</a:t>
            </a:r>
            <a:r>
              <a:rPr lang="en-IN" sz="2400" dirty="0">
                <a:latin typeface="Utsaah" panose="020B0604020202020204" pitchFamily="34" charset="0"/>
                <a:ea typeface="Abadi" panose="02000000000000000000" pitchFamily="2" charset="0"/>
                <a:cs typeface="Utsaah" panose="020B0604020202020204" pitchFamily="34" charset="0"/>
              </a:rPr>
              <a:t> </a:t>
            </a:r>
            <a:r>
              <a:rPr lang="en-IN" sz="2400" dirty="0" err="1">
                <a:latin typeface="Utsaah" panose="020B0604020202020204" pitchFamily="34" charset="0"/>
                <a:ea typeface="Abadi" panose="02000000000000000000" pitchFamily="2" charset="0"/>
                <a:cs typeface="Utsaah" panose="020B0604020202020204" pitchFamily="34" charset="0"/>
              </a:rPr>
              <a:t>प्रतीकांचा</a:t>
            </a:r>
            <a:r>
              <a:rPr lang="en-IN" sz="2400" dirty="0">
                <a:latin typeface="Utsaah" panose="020B0604020202020204" pitchFamily="34" charset="0"/>
                <a:ea typeface="Abadi" panose="02000000000000000000" pitchFamily="2" charset="0"/>
                <a:cs typeface="Utsaah" panose="020B0604020202020204" pitchFamily="34" charset="0"/>
              </a:rPr>
              <a:t> </a:t>
            </a:r>
            <a:r>
              <a:rPr lang="en-IN" sz="2400" dirty="0" err="1">
                <a:latin typeface="Utsaah" panose="020B0604020202020204" pitchFamily="34" charset="0"/>
                <a:ea typeface="Abadi" panose="02000000000000000000" pitchFamily="2" charset="0"/>
                <a:cs typeface="Utsaah" panose="020B0604020202020204" pitchFamily="34" charset="0"/>
              </a:rPr>
              <a:t>सामाजिक</a:t>
            </a:r>
            <a:r>
              <a:rPr lang="en-IN" sz="2400" dirty="0">
                <a:latin typeface="Utsaah" panose="020B0604020202020204" pitchFamily="34" charset="0"/>
                <a:ea typeface="Abadi" panose="02000000000000000000" pitchFamily="2" charset="0"/>
                <a:cs typeface="Utsaah" panose="020B0604020202020204" pitchFamily="34" charset="0"/>
              </a:rPr>
              <a:t> </a:t>
            </a:r>
            <a:r>
              <a:rPr lang="en-IN" sz="2400" dirty="0" err="1">
                <a:latin typeface="Utsaah" panose="020B0604020202020204" pitchFamily="34" charset="0"/>
                <a:ea typeface="Abadi" panose="02000000000000000000" pitchFamily="2" charset="0"/>
                <a:cs typeface="Utsaah" panose="020B0604020202020204" pitchFamily="34" charset="0"/>
              </a:rPr>
              <a:t>आंतर</a:t>
            </a:r>
            <a:r>
              <a:rPr lang="en-IN" sz="2400" dirty="0">
                <a:latin typeface="Utsaah" panose="020B0604020202020204" pitchFamily="34" charset="0"/>
                <a:ea typeface="Abadi" panose="02000000000000000000" pitchFamily="2" charset="0"/>
                <a:cs typeface="Utsaah" panose="020B0604020202020204" pitchFamily="34" charset="0"/>
              </a:rPr>
              <a:t> </a:t>
            </a:r>
            <a:r>
              <a:rPr lang="en-IN" sz="2400" dirty="0" err="1">
                <a:latin typeface="Utsaah" panose="020B0604020202020204" pitchFamily="34" charset="0"/>
                <a:ea typeface="Abadi" panose="02000000000000000000" pitchFamily="2" charset="0"/>
                <a:cs typeface="Utsaah" panose="020B0604020202020204" pitchFamily="34" charset="0"/>
              </a:rPr>
              <a:t>व्यवहारा</a:t>
            </a:r>
            <a:r>
              <a:rPr lang="en-IN" sz="2400" dirty="0">
                <a:latin typeface="Utsaah" panose="020B0604020202020204" pitchFamily="34" charset="0"/>
                <a:ea typeface="Abadi" panose="02000000000000000000" pitchFamily="2" charset="0"/>
                <a:cs typeface="Utsaah" panose="020B0604020202020204" pitchFamily="34" charset="0"/>
              </a:rPr>
              <a:t> </a:t>
            </a:r>
            <a:r>
              <a:rPr lang="en-IN" sz="2400" dirty="0" err="1">
                <a:latin typeface="Utsaah" panose="020B0604020202020204" pitchFamily="34" charset="0"/>
                <a:ea typeface="Abadi" panose="02000000000000000000" pitchFamily="2" charset="0"/>
                <a:cs typeface="Utsaah" panose="020B0604020202020204" pitchFamily="34" charset="0"/>
              </a:rPr>
              <a:t>करिता</a:t>
            </a:r>
            <a:r>
              <a:rPr lang="en-IN" sz="2400" dirty="0">
                <a:latin typeface="Utsaah" panose="020B0604020202020204" pitchFamily="34" charset="0"/>
                <a:ea typeface="Abadi" panose="02000000000000000000" pitchFamily="2" charset="0"/>
                <a:cs typeface="Utsaah" panose="020B0604020202020204" pitchFamily="34" charset="0"/>
              </a:rPr>
              <a:t> </a:t>
            </a:r>
            <a:r>
              <a:rPr lang="en-IN" sz="2400" dirty="0" err="1">
                <a:latin typeface="Utsaah" panose="020B0604020202020204" pitchFamily="34" charset="0"/>
                <a:ea typeface="Abadi" panose="02000000000000000000" pitchFamily="2" charset="0"/>
                <a:cs typeface="Utsaah" panose="020B0604020202020204" pitchFamily="34" charset="0"/>
              </a:rPr>
              <a:t>उपयोगात</a:t>
            </a:r>
            <a:r>
              <a:rPr lang="en-IN" sz="2400" dirty="0">
                <a:latin typeface="Utsaah" panose="020B0604020202020204" pitchFamily="34" charset="0"/>
                <a:ea typeface="Abadi" panose="02000000000000000000" pitchFamily="2" charset="0"/>
                <a:cs typeface="Utsaah" panose="020B0604020202020204" pitchFamily="34" charset="0"/>
              </a:rPr>
              <a:t> </a:t>
            </a:r>
            <a:r>
              <a:rPr lang="en-IN" sz="2400" dirty="0" err="1">
                <a:latin typeface="Utsaah" panose="020B0604020202020204" pitchFamily="34" charset="0"/>
                <a:ea typeface="Abadi" panose="02000000000000000000" pitchFamily="2" charset="0"/>
                <a:cs typeface="Utsaah" panose="020B0604020202020204" pitchFamily="34" charset="0"/>
              </a:rPr>
              <a:t>येणारा</a:t>
            </a:r>
            <a:r>
              <a:rPr lang="en-IN" sz="2400" dirty="0">
                <a:latin typeface="Utsaah" panose="020B0604020202020204" pitchFamily="34" charset="0"/>
                <a:ea typeface="Abadi" panose="02000000000000000000" pitchFamily="2" charset="0"/>
                <a:cs typeface="Utsaah" panose="020B0604020202020204" pitchFamily="34" charset="0"/>
              </a:rPr>
              <a:t> </a:t>
            </a:r>
            <a:r>
              <a:rPr lang="en-IN" sz="2400" dirty="0" err="1">
                <a:latin typeface="Utsaah" panose="020B0604020202020204" pitchFamily="34" charset="0"/>
                <a:ea typeface="Abadi" panose="02000000000000000000" pitchFamily="2" charset="0"/>
                <a:cs typeface="Utsaah" panose="020B0604020202020204" pitchFamily="34" charset="0"/>
              </a:rPr>
              <a:t>आकृतिबंध</a:t>
            </a:r>
            <a:r>
              <a:rPr lang="en-IN" sz="2400" dirty="0">
                <a:latin typeface="Utsaah" panose="020B0604020202020204" pitchFamily="34" charset="0"/>
                <a:ea typeface="Abadi" panose="02000000000000000000" pitchFamily="2" charset="0"/>
                <a:cs typeface="Utsaah" panose="020B0604020202020204" pitchFamily="34" charset="0"/>
              </a:rPr>
              <a:t> </a:t>
            </a:r>
            <a:r>
              <a:rPr lang="en-IN" sz="2400" dirty="0" err="1">
                <a:latin typeface="Utsaah" panose="020B0604020202020204" pitchFamily="34" charset="0"/>
                <a:ea typeface="Abadi" panose="02000000000000000000" pitchFamily="2" charset="0"/>
                <a:cs typeface="Utsaah" panose="020B0604020202020204" pitchFamily="34" charset="0"/>
              </a:rPr>
              <a:t>होय</a:t>
            </a:r>
            <a:r>
              <a:rPr lang="en-IN" sz="2400" dirty="0">
                <a:latin typeface="Utsaah" panose="020B0604020202020204" pitchFamily="34" charset="0"/>
                <a:ea typeface="Abadi" panose="02000000000000000000" pitchFamily="2" charset="0"/>
                <a:cs typeface="Utsaah" panose="020B0604020202020204" pitchFamily="34" charset="0"/>
              </a:rPr>
              <a:t>.”</a:t>
            </a:r>
          </a:p>
          <a:p>
            <a:endParaRPr lang="en-IN" sz="2400" dirty="0">
              <a:latin typeface="Utsaah" panose="020B0604020202020204" pitchFamily="34" charset="0"/>
              <a:ea typeface="Abadi" panose="02000000000000000000" pitchFamily="2" charset="0"/>
              <a:cs typeface="Utsaah" panose="020B0604020202020204" pitchFamily="34" charset="0"/>
            </a:endParaRPr>
          </a:p>
          <a:p>
            <a:r>
              <a:rPr lang="en-IN" sz="2400" dirty="0">
                <a:latin typeface="Utsaah" panose="020B0604020202020204" pitchFamily="34" charset="0"/>
                <a:ea typeface="Abadi" panose="02000000000000000000" pitchFamily="2" charset="0"/>
                <a:cs typeface="Utsaah" panose="020B0604020202020204" pitchFamily="34" charset="0"/>
              </a:rPr>
              <a:t>३) </a:t>
            </a:r>
            <a:r>
              <a:rPr lang="en-IN" sz="2400" dirty="0" err="1">
                <a:latin typeface="Utsaah" panose="020B0604020202020204" pitchFamily="34" charset="0"/>
                <a:ea typeface="Abadi" panose="02000000000000000000" pitchFamily="2" charset="0"/>
                <a:cs typeface="Utsaah" panose="020B0604020202020204" pitchFamily="34" charset="0"/>
              </a:rPr>
              <a:t>कृ.पा</a:t>
            </a:r>
            <a:r>
              <a:rPr lang="en-IN" sz="2400" dirty="0">
                <a:latin typeface="Utsaah" panose="020B0604020202020204" pitchFamily="34" charset="0"/>
                <a:ea typeface="Abadi" panose="02000000000000000000" pitchFamily="2" charset="0"/>
                <a:cs typeface="Utsaah" panose="020B0604020202020204" pitchFamily="34" charset="0"/>
              </a:rPr>
              <a:t>. </a:t>
            </a:r>
            <a:r>
              <a:rPr lang="en-IN" sz="2400" dirty="0" err="1">
                <a:latin typeface="Utsaah" panose="020B0604020202020204" pitchFamily="34" charset="0"/>
                <a:ea typeface="Abadi" panose="02000000000000000000" pitchFamily="2" charset="0"/>
                <a:cs typeface="Utsaah" panose="020B0604020202020204" pitchFamily="34" charset="0"/>
              </a:rPr>
              <a:t>कुलकर्णी</a:t>
            </a:r>
            <a:r>
              <a:rPr lang="en-IN" sz="2400" dirty="0">
                <a:latin typeface="Utsaah" panose="020B0604020202020204" pitchFamily="34" charset="0"/>
                <a:ea typeface="Abadi" panose="02000000000000000000" pitchFamily="2" charset="0"/>
                <a:cs typeface="Utsaah" panose="020B0604020202020204" pitchFamily="34" charset="0"/>
              </a:rPr>
              <a:t> </a:t>
            </a:r>
            <a:r>
              <a:rPr lang="en-IN" sz="2400" dirty="0" err="1">
                <a:latin typeface="Utsaah" panose="020B0604020202020204" pitchFamily="34" charset="0"/>
                <a:ea typeface="Abadi" panose="02000000000000000000" pitchFamily="2" charset="0"/>
                <a:cs typeface="Utsaah" panose="020B0604020202020204" pitchFamily="34" charset="0"/>
              </a:rPr>
              <a:t>यांच्या</a:t>
            </a:r>
            <a:r>
              <a:rPr lang="en-IN" sz="2400" dirty="0">
                <a:latin typeface="Utsaah" panose="020B0604020202020204" pitchFamily="34" charset="0"/>
                <a:ea typeface="Abadi" panose="02000000000000000000" pitchFamily="2" charset="0"/>
                <a:cs typeface="Utsaah" panose="020B0604020202020204" pitchFamily="34" charset="0"/>
              </a:rPr>
              <a:t> </a:t>
            </a:r>
            <a:r>
              <a:rPr lang="en-IN" sz="2400" dirty="0" err="1">
                <a:latin typeface="Utsaah" panose="020B0604020202020204" pitchFamily="34" charset="0"/>
                <a:ea typeface="Abadi" panose="02000000000000000000" pitchFamily="2" charset="0"/>
                <a:cs typeface="Utsaah" panose="020B0604020202020204" pitchFamily="34" charset="0"/>
              </a:rPr>
              <a:t>मते</a:t>
            </a:r>
            <a:r>
              <a:rPr lang="en-IN" sz="2400" dirty="0">
                <a:latin typeface="Utsaah" panose="020B0604020202020204" pitchFamily="34" charset="0"/>
                <a:ea typeface="Abadi" panose="02000000000000000000" pitchFamily="2" charset="0"/>
                <a:cs typeface="Utsaah" panose="020B0604020202020204" pitchFamily="34" charset="0"/>
              </a:rPr>
              <a:t>  “</a:t>
            </a:r>
            <a:r>
              <a:rPr lang="en-IN" sz="2400" dirty="0" err="1">
                <a:latin typeface="Utsaah" panose="020B0604020202020204" pitchFamily="34" charset="0"/>
                <a:ea typeface="Abadi" panose="02000000000000000000" pitchFamily="2" charset="0"/>
                <a:cs typeface="Utsaah" panose="020B0604020202020204" pitchFamily="34" charset="0"/>
              </a:rPr>
              <a:t>भाषा</a:t>
            </a:r>
            <a:r>
              <a:rPr lang="en-IN" sz="2400" dirty="0">
                <a:latin typeface="Utsaah" panose="020B0604020202020204" pitchFamily="34" charset="0"/>
                <a:ea typeface="Abadi" panose="02000000000000000000" pitchFamily="2" charset="0"/>
                <a:cs typeface="Utsaah" panose="020B0604020202020204" pitchFamily="34" charset="0"/>
              </a:rPr>
              <a:t> </a:t>
            </a:r>
            <a:r>
              <a:rPr lang="en-IN" sz="2400" dirty="0" err="1">
                <a:latin typeface="Utsaah" panose="020B0604020202020204" pitchFamily="34" charset="0"/>
                <a:ea typeface="Abadi" panose="02000000000000000000" pitchFamily="2" charset="0"/>
                <a:cs typeface="Utsaah" panose="020B0604020202020204" pitchFamily="34" charset="0"/>
              </a:rPr>
              <a:t>म्हणजे</a:t>
            </a:r>
            <a:r>
              <a:rPr lang="en-IN" sz="2400" dirty="0">
                <a:latin typeface="Utsaah" panose="020B0604020202020204" pitchFamily="34" charset="0"/>
                <a:ea typeface="Abadi" panose="02000000000000000000" pitchFamily="2" charset="0"/>
                <a:cs typeface="Utsaah" panose="020B0604020202020204" pitchFamily="34" charset="0"/>
              </a:rPr>
              <a:t> </a:t>
            </a:r>
            <a:r>
              <a:rPr lang="en-IN" sz="2400" dirty="0" err="1">
                <a:latin typeface="Utsaah" panose="020B0604020202020204" pitchFamily="34" charset="0"/>
                <a:ea typeface="Abadi" panose="02000000000000000000" pitchFamily="2" charset="0"/>
                <a:cs typeface="Utsaah" panose="020B0604020202020204" pitchFamily="34" charset="0"/>
              </a:rPr>
              <a:t>व्यवहारास</a:t>
            </a:r>
            <a:r>
              <a:rPr lang="en-IN" sz="2400" dirty="0">
                <a:latin typeface="Utsaah" panose="020B0604020202020204" pitchFamily="34" charset="0"/>
                <a:ea typeface="Abadi" panose="02000000000000000000" pitchFamily="2" charset="0"/>
                <a:cs typeface="Utsaah" panose="020B0604020202020204" pitchFamily="34" charset="0"/>
              </a:rPr>
              <a:t> </a:t>
            </a:r>
            <a:r>
              <a:rPr lang="en-IN" sz="2400" dirty="0" err="1">
                <a:latin typeface="Utsaah" panose="020B0604020202020204" pitchFamily="34" charset="0"/>
                <a:ea typeface="Abadi" panose="02000000000000000000" pitchFamily="2" charset="0"/>
                <a:cs typeface="Utsaah" panose="020B0604020202020204" pitchFamily="34" charset="0"/>
              </a:rPr>
              <a:t>प्रवृत्त</a:t>
            </a:r>
            <a:r>
              <a:rPr lang="en-IN" sz="2400" dirty="0">
                <a:latin typeface="Utsaah" panose="020B0604020202020204" pitchFamily="34" charset="0"/>
                <a:ea typeface="Abadi" panose="02000000000000000000" pitchFamily="2" charset="0"/>
                <a:cs typeface="Utsaah" panose="020B0604020202020204" pitchFamily="34" charset="0"/>
              </a:rPr>
              <a:t> </a:t>
            </a:r>
            <a:r>
              <a:rPr lang="en-IN" sz="2400" dirty="0" err="1">
                <a:latin typeface="Utsaah" panose="020B0604020202020204" pitchFamily="34" charset="0"/>
                <a:ea typeface="Abadi" panose="02000000000000000000" pitchFamily="2" charset="0"/>
                <a:cs typeface="Utsaah" panose="020B0604020202020204" pitchFamily="34" charset="0"/>
              </a:rPr>
              <a:t>करणाऱ्या</a:t>
            </a:r>
            <a:r>
              <a:rPr lang="en-IN" sz="2400" dirty="0">
                <a:latin typeface="Utsaah" panose="020B0604020202020204" pitchFamily="34" charset="0"/>
                <a:ea typeface="Abadi" panose="02000000000000000000" pitchFamily="2" charset="0"/>
                <a:cs typeface="Utsaah" panose="020B0604020202020204" pitchFamily="34" charset="0"/>
              </a:rPr>
              <a:t> </a:t>
            </a:r>
            <a:r>
              <a:rPr lang="en-IN" sz="2400" dirty="0" err="1">
                <a:latin typeface="Utsaah" panose="020B0604020202020204" pitchFamily="34" charset="0"/>
                <a:ea typeface="Abadi" panose="02000000000000000000" pitchFamily="2" charset="0"/>
                <a:cs typeface="Utsaah" panose="020B0604020202020204" pitchFamily="34" charset="0"/>
              </a:rPr>
              <a:t>सार्थ</a:t>
            </a:r>
            <a:r>
              <a:rPr lang="en-IN" sz="2400" dirty="0">
                <a:latin typeface="Utsaah" panose="020B0604020202020204" pitchFamily="34" charset="0"/>
                <a:ea typeface="Abadi" panose="02000000000000000000" pitchFamily="2" charset="0"/>
                <a:cs typeface="Utsaah" panose="020B0604020202020204" pitchFamily="34" charset="0"/>
              </a:rPr>
              <a:t> व </a:t>
            </a:r>
            <a:r>
              <a:rPr lang="en-IN" sz="2400" dirty="0" err="1">
                <a:latin typeface="Utsaah" panose="020B0604020202020204" pitchFamily="34" charset="0"/>
                <a:ea typeface="Abadi" panose="02000000000000000000" pitchFamily="2" charset="0"/>
                <a:cs typeface="Utsaah" panose="020B0604020202020204" pitchFamily="34" charset="0"/>
              </a:rPr>
              <a:t>अन्वित</a:t>
            </a:r>
            <a:r>
              <a:rPr lang="en-IN" sz="2400" dirty="0">
                <a:latin typeface="Utsaah" panose="020B0604020202020204" pitchFamily="34" charset="0"/>
                <a:ea typeface="Abadi" panose="02000000000000000000" pitchFamily="2" charset="0"/>
                <a:cs typeface="Utsaah" panose="020B0604020202020204" pitchFamily="34" charset="0"/>
              </a:rPr>
              <a:t> </a:t>
            </a:r>
            <a:r>
              <a:rPr lang="en-IN" sz="2400" dirty="0" err="1">
                <a:latin typeface="Utsaah" panose="020B0604020202020204" pitchFamily="34" charset="0"/>
                <a:ea typeface="Abadi" panose="02000000000000000000" pitchFamily="2" charset="0"/>
                <a:cs typeface="Utsaah" panose="020B0604020202020204" pitchFamily="34" charset="0"/>
              </a:rPr>
              <a:t>ध्वनीचा</a:t>
            </a:r>
            <a:r>
              <a:rPr lang="en-IN" sz="2400" dirty="0">
                <a:latin typeface="Utsaah" panose="020B0604020202020204" pitchFamily="34" charset="0"/>
                <a:ea typeface="Abadi" panose="02000000000000000000" pitchFamily="2" charset="0"/>
                <a:cs typeface="Utsaah" panose="020B0604020202020204" pitchFamily="34" charset="0"/>
              </a:rPr>
              <a:t> </a:t>
            </a:r>
            <a:r>
              <a:rPr lang="en-IN" sz="2400" dirty="0" err="1">
                <a:latin typeface="Utsaah" panose="020B0604020202020204" pitchFamily="34" charset="0"/>
                <a:ea typeface="Abadi" panose="02000000000000000000" pitchFamily="2" charset="0"/>
                <a:cs typeface="Utsaah" panose="020B0604020202020204" pitchFamily="34" charset="0"/>
              </a:rPr>
              <a:t>समूह</a:t>
            </a:r>
            <a:r>
              <a:rPr lang="en-IN" sz="2400" dirty="0">
                <a:latin typeface="Utsaah" panose="020B0604020202020204" pitchFamily="34" charset="0"/>
                <a:ea typeface="Abadi" panose="02000000000000000000" pitchFamily="2" charset="0"/>
                <a:cs typeface="Utsaah" panose="020B0604020202020204" pitchFamily="34" charset="0"/>
              </a:rPr>
              <a:t> </a:t>
            </a:r>
            <a:r>
              <a:rPr lang="en-IN" sz="2400" dirty="0" err="1">
                <a:latin typeface="Utsaah" panose="020B0604020202020204" pitchFamily="34" charset="0"/>
                <a:ea typeface="Abadi" panose="02000000000000000000" pitchFamily="2" charset="0"/>
                <a:cs typeface="Utsaah" panose="020B0604020202020204" pitchFamily="34" charset="0"/>
              </a:rPr>
              <a:t>होय</a:t>
            </a:r>
            <a:r>
              <a:rPr lang="en-IN" sz="2400" dirty="0">
                <a:latin typeface="Utsaah" panose="020B0604020202020204" pitchFamily="34" charset="0"/>
                <a:ea typeface="Abadi" panose="02000000000000000000" pitchFamily="2" charset="0"/>
                <a:cs typeface="Utsaah" panose="020B0604020202020204" pitchFamily="34" charset="0"/>
              </a:rPr>
              <a:t>.”</a:t>
            </a:r>
          </a:p>
          <a:p>
            <a:endParaRPr lang="en-IN" sz="2400" dirty="0">
              <a:latin typeface="Utsaah" panose="020B0604020202020204" pitchFamily="34" charset="0"/>
              <a:ea typeface="Abadi" panose="02000000000000000000" pitchFamily="2" charset="0"/>
              <a:cs typeface="Utsaah" panose="020B0604020202020204" pitchFamily="34" charset="0"/>
            </a:endParaRPr>
          </a:p>
          <a:p>
            <a:r>
              <a:rPr lang="en-IN" sz="2400" dirty="0">
                <a:latin typeface="Utsaah" panose="020B0604020202020204" pitchFamily="34" charset="0"/>
                <a:ea typeface="Abadi" panose="02000000000000000000" pitchFamily="2" charset="0"/>
                <a:cs typeface="Utsaah" panose="020B0604020202020204" pitchFamily="34" charset="0"/>
              </a:rPr>
              <a:t>४)  </a:t>
            </a:r>
            <a:r>
              <a:rPr lang="en-IN" sz="2400" dirty="0" err="1">
                <a:latin typeface="Utsaah" panose="020B0604020202020204" pitchFamily="34" charset="0"/>
                <a:ea typeface="Abadi" panose="02000000000000000000" pitchFamily="2" charset="0"/>
                <a:cs typeface="Utsaah" panose="020B0604020202020204" pitchFamily="34" charset="0"/>
              </a:rPr>
              <a:t>ना.गो.कालेलकर</a:t>
            </a:r>
            <a:r>
              <a:rPr lang="en-IN" sz="2400" dirty="0">
                <a:latin typeface="Utsaah" panose="020B0604020202020204" pitchFamily="34" charset="0"/>
                <a:ea typeface="Abadi" panose="02000000000000000000" pitchFamily="2" charset="0"/>
                <a:cs typeface="Utsaah" panose="020B0604020202020204" pitchFamily="34" charset="0"/>
              </a:rPr>
              <a:t> </a:t>
            </a:r>
            <a:r>
              <a:rPr lang="en-IN" sz="2400" dirty="0" err="1">
                <a:latin typeface="Utsaah" panose="020B0604020202020204" pitchFamily="34" charset="0"/>
                <a:ea typeface="Abadi" panose="02000000000000000000" pitchFamily="2" charset="0"/>
                <a:cs typeface="Utsaah" panose="020B0604020202020204" pitchFamily="34" charset="0"/>
              </a:rPr>
              <a:t>यांच्या</a:t>
            </a:r>
            <a:r>
              <a:rPr lang="en-IN" sz="2400" dirty="0">
                <a:latin typeface="Utsaah" panose="020B0604020202020204" pitchFamily="34" charset="0"/>
                <a:ea typeface="Abadi" panose="02000000000000000000" pitchFamily="2" charset="0"/>
                <a:cs typeface="Utsaah" panose="020B0604020202020204" pitchFamily="34" charset="0"/>
              </a:rPr>
              <a:t> </a:t>
            </a:r>
            <a:r>
              <a:rPr lang="en-IN" sz="2400" dirty="0" err="1">
                <a:latin typeface="Utsaah" panose="020B0604020202020204" pitchFamily="34" charset="0"/>
                <a:ea typeface="Abadi" panose="02000000000000000000" pitchFamily="2" charset="0"/>
                <a:cs typeface="Utsaah" panose="020B0604020202020204" pitchFamily="34" charset="0"/>
              </a:rPr>
              <a:t>मते</a:t>
            </a:r>
            <a:r>
              <a:rPr lang="en-IN" sz="2400" dirty="0">
                <a:latin typeface="Utsaah" panose="020B0604020202020204" pitchFamily="34" charset="0"/>
                <a:ea typeface="Abadi" panose="02000000000000000000" pitchFamily="2" charset="0"/>
                <a:cs typeface="Utsaah" panose="020B0604020202020204" pitchFamily="34" charset="0"/>
              </a:rPr>
              <a:t> “</a:t>
            </a:r>
            <a:r>
              <a:rPr lang="en-IN" sz="2400" dirty="0" err="1">
                <a:latin typeface="Utsaah" panose="020B0604020202020204" pitchFamily="34" charset="0"/>
                <a:ea typeface="Abadi" panose="02000000000000000000" pitchFamily="2" charset="0"/>
                <a:cs typeface="Utsaah" panose="020B0604020202020204" pitchFamily="34" charset="0"/>
              </a:rPr>
              <a:t>मुळ</a:t>
            </a:r>
            <a:r>
              <a:rPr lang="en-IN" sz="2400" dirty="0">
                <a:latin typeface="Utsaah" panose="020B0604020202020204" pitchFamily="34" charset="0"/>
                <a:ea typeface="Abadi" panose="02000000000000000000" pitchFamily="2" charset="0"/>
                <a:cs typeface="Utsaah" panose="020B0604020202020204" pitchFamily="34" charset="0"/>
              </a:rPr>
              <a:t> </a:t>
            </a:r>
            <a:r>
              <a:rPr lang="en-IN" sz="2400" dirty="0" err="1">
                <a:latin typeface="Utsaah" panose="020B0604020202020204" pitchFamily="34" charset="0"/>
                <a:ea typeface="Abadi" panose="02000000000000000000" pitchFamily="2" charset="0"/>
                <a:cs typeface="Utsaah" panose="020B0604020202020204" pitchFamily="34" charset="0"/>
              </a:rPr>
              <a:t>आशयाशी</a:t>
            </a:r>
            <a:r>
              <a:rPr lang="en-IN" sz="2400" dirty="0">
                <a:latin typeface="Utsaah" panose="020B0604020202020204" pitchFamily="34" charset="0"/>
                <a:ea typeface="Abadi" panose="02000000000000000000" pitchFamily="2" charset="0"/>
                <a:cs typeface="Utsaah" panose="020B0604020202020204" pitchFamily="34" charset="0"/>
              </a:rPr>
              <a:t> </a:t>
            </a:r>
            <a:r>
              <a:rPr lang="en-IN" sz="2400" dirty="0" err="1">
                <a:latin typeface="Utsaah" panose="020B0604020202020204" pitchFamily="34" charset="0"/>
                <a:ea typeface="Abadi" panose="02000000000000000000" pitchFamily="2" charset="0"/>
                <a:cs typeface="Utsaah" panose="020B0604020202020204" pitchFamily="34" charset="0"/>
              </a:rPr>
              <a:t>कार्यकारण</a:t>
            </a:r>
            <a:r>
              <a:rPr lang="en-IN" sz="2400" dirty="0">
                <a:latin typeface="Utsaah" panose="020B0604020202020204" pitchFamily="34" charset="0"/>
                <a:ea typeface="Abadi" panose="02000000000000000000" pitchFamily="2" charset="0"/>
                <a:cs typeface="Utsaah" panose="020B0604020202020204" pitchFamily="34" charset="0"/>
              </a:rPr>
              <a:t> </a:t>
            </a:r>
            <a:r>
              <a:rPr lang="en-IN" sz="2400" dirty="0" err="1">
                <a:latin typeface="Utsaah" panose="020B0604020202020204" pitchFamily="34" charset="0"/>
                <a:ea typeface="Abadi" panose="02000000000000000000" pitchFamily="2" charset="0"/>
                <a:cs typeface="Utsaah" panose="020B0604020202020204" pitchFamily="34" charset="0"/>
              </a:rPr>
              <a:t>संबंध</a:t>
            </a:r>
            <a:r>
              <a:rPr lang="en-IN" sz="2400" dirty="0">
                <a:latin typeface="Utsaah" panose="020B0604020202020204" pitchFamily="34" charset="0"/>
                <a:ea typeface="Abadi" panose="02000000000000000000" pitchFamily="2" charset="0"/>
                <a:cs typeface="Utsaah" panose="020B0604020202020204" pitchFamily="34" charset="0"/>
              </a:rPr>
              <a:t> </a:t>
            </a:r>
            <a:r>
              <a:rPr lang="en-IN" sz="2400" dirty="0" err="1">
                <a:latin typeface="Utsaah" panose="020B0604020202020204" pitchFamily="34" charset="0"/>
                <a:ea typeface="Abadi" panose="02000000000000000000" pitchFamily="2" charset="0"/>
                <a:cs typeface="Utsaah" panose="020B0604020202020204" pitchFamily="34" charset="0"/>
              </a:rPr>
              <a:t>नसलेल्या</a:t>
            </a:r>
            <a:r>
              <a:rPr lang="en-IN" sz="2400" dirty="0">
                <a:latin typeface="Utsaah" panose="020B0604020202020204" pitchFamily="34" charset="0"/>
                <a:ea typeface="Abadi" panose="02000000000000000000" pitchFamily="2" charset="0"/>
                <a:cs typeface="Utsaah" panose="020B0604020202020204" pitchFamily="34" charset="0"/>
              </a:rPr>
              <a:t>  </a:t>
            </a:r>
            <a:r>
              <a:rPr lang="en-IN" sz="2400" dirty="0" err="1">
                <a:latin typeface="Utsaah" panose="020B0604020202020204" pitchFamily="34" charset="0"/>
                <a:ea typeface="Abadi" panose="02000000000000000000" pitchFamily="2" charset="0"/>
                <a:cs typeface="Utsaah" panose="020B0604020202020204" pitchFamily="34" charset="0"/>
              </a:rPr>
              <a:t>ध्वनिसंकेतांनी</a:t>
            </a:r>
            <a:r>
              <a:rPr lang="en-IN" sz="2400" dirty="0">
                <a:latin typeface="Utsaah" panose="020B0604020202020204" pitchFamily="34" charset="0"/>
                <a:ea typeface="Abadi" panose="02000000000000000000" pitchFamily="2" charset="0"/>
                <a:cs typeface="Utsaah" panose="020B0604020202020204" pitchFamily="34" charset="0"/>
              </a:rPr>
              <a:t> </a:t>
            </a:r>
            <a:r>
              <a:rPr lang="en-IN" sz="2400" dirty="0" err="1">
                <a:latin typeface="Utsaah" panose="020B0604020202020204" pitchFamily="34" charset="0"/>
                <a:ea typeface="Abadi" panose="02000000000000000000" pitchFamily="2" charset="0"/>
                <a:cs typeface="Utsaah" panose="020B0604020202020204" pitchFamily="34" charset="0"/>
              </a:rPr>
              <a:t>बनलेली</a:t>
            </a:r>
            <a:r>
              <a:rPr lang="en-IN" sz="2400" dirty="0">
                <a:latin typeface="Utsaah" panose="020B0604020202020204" pitchFamily="34" charset="0"/>
                <a:ea typeface="Abadi" panose="02000000000000000000" pitchFamily="2" charset="0"/>
                <a:cs typeface="Utsaah" panose="020B0604020202020204" pitchFamily="34" charset="0"/>
              </a:rPr>
              <a:t> </a:t>
            </a:r>
            <a:r>
              <a:rPr lang="en-IN" sz="2400" dirty="0" err="1">
                <a:latin typeface="Utsaah" panose="020B0604020202020204" pitchFamily="34" charset="0"/>
                <a:ea typeface="Abadi" panose="02000000000000000000" pitchFamily="2" charset="0"/>
                <a:cs typeface="Utsaah" panose="020B0604020202020204" pitchFamily="34" charset="0"/>
              </a:rPr>
              <a:t>समाज</a:t>
            </a:r>
            <a:r>
              <a:rPr lang="en-IN" sz="2400" dirty="0">
                <a:latin typeface="Utsaah" panose="020B0604020202020204" pitchFamily="34" charset="0"/>
                <a:ea typeface="Abadi" panose="02000000000000000000" pitchFamily="2" charset="0"/>
                <a:cs typeface="Utsaah" panose="020B0604020202020204" pitchFamily="34" charset="0"/>
              </a:rPr>
              <a:t> </a:t>
            </a:r>
            <a:r>
              <a:rPr lang="en-IN" sz="2400" dirty="0" err="1">
                <a:latin typeface="Utsaah" panose="020B0604020202020204" pitchFamily="34" charset="0"/>
                <a:ea typeface="Abadi" panose="02000000000000000000" pitchFamily="2" charset="0"/>
                <a:cs typeface="Utsaah" panose="020B0604020202020204" pitchFamily="34" charset="0"/>
              </a:rPr>
              <a:t>व्यवहारास</a:t>
            </a:r>
            <a:r>
              <a:rPr lang="en-IN" sz="2400" dirty="0">
                <a:latin typeface="Utsaah" panose="020B0604020202020204" pitchFamily="34" charset="0"/>
                <a:ea typeface="Abadi" panose="02000000000000000000" pitchFamily="2" charset="0"/>
                <a:cs typeface="Utsaah" panose="020B0604020202020204" pitchFamily="34" charset="0"/>
              </a:rPr>
              <a:t> </a:t>
            </a:r>
            <a:r>
              <a:rPr lang="en-IN" sz="2400" dirty="0" err="1">
                <a:latin typeface="Utsaah" panose="020B0604020202020204" pitchFamily="34" charset="0"/>
                <a:ea typeface="Abadi" panose="02000000000000000000" pitchFamily="2" charset="0"/>
                <a:cs typeface="Utsaah" panose="020B0604020202020204" pitchFamily="34" charset="0"/>
              </a:rPr>
              <a:t>साह्यभूत</a:t>
            </a:r>
            <a:r>
              <a:rPr lang="en-IN" sz="2400" dirty="0">
                <a:latin typeface="Utsaah" panose="020B0604020202020204" pitchFamily="34" charset="0"/>
                <a:ea typeface="Abadi" panose="02000000000000000000" pitchFamily="2" charset="0"/>
                <a:cs typeface="Utsaah" panose="020B0604020202020204" pitchFamily="34" charset="0"/>
              </a:rPr>
              <a:t> </a:t>
            </a:r>
            <a:r>
              <a:rPr lang="en-IN" sz="2400" dirty="0" err="1">
                <a:latin typeface="Utsaah" panose="020B0604020202020204" pitchFamily="34" charset="0"/>
                <a:ea typeface="Abadi" panose="02000000000000000000" pitchFamily="2" charset="0"/>
                <a:cs typeface="Utsaah" panose="020B0604020202020204" pitchFamily="34" charset="0"/>
              </a:rPr>
              <a:t>अशी</a:t>
            </a:r>
            <a:r>
              <a:rPr lang="en-IN" sz="2400" dirty="0">
                <a:latin typeface="Utsaah" panose="020B0604020202020204" pitchFamily="34" charset="0"/>
                <a:ea typeface="Abadi" panose="02000000000000000000" pitchFamily="2" charset="0"/>
                <a:cs typeface="Utsaah" panose="020B0604020202020204" pitchFamily="34" charset="0"/>
              </a:rPr>
              <a:t> </a:t>
            </a:r>
            <a:r>
              <a:rPr lang="en-IN" sz="2400" dirty="0" err="1">
                <a:latin typeface="Utsaah" panose="020B0604020202020204" pitchFamily="34" charset="0"/>
                <a:ea typeface="Abadi" panose="02000000000000000000" pitchFamily="2" charset="0"/>
                <a:cs typeface="Utsaah" panose="020B0604020202020204" pitchFamily="34" charset="0"/>
              </a:rPr>
              <a:t>भाषा</a:t>
            </a:r>
            <a:r>
              <a:rPr lang="en-IN" sz="2400" dirty="0">
                <a:latin typeface="Utsaah" panose="020B0604020202020204" pitchFamily="34" charset="0"/>
                <a:ea typeface="Abadi" panose="02000000000000000000" pitchFamily="2" charset="0"/>
                <a:cs typeface="Utsaah" panose="020B0604020202020204" pitchFamily="34" charset="0"/>
              </a:rPr>
              <a:t> </a:t>
            </a:r>
            <a:r>
              <a:rPr lang="en-IN" sz="2400" dirty="0" err="1">
                <a:latin typeface="Utsaah" panose="020B0604020202020204" pitchFamily="34" charset="0"/>
                <a:ea typeface="Abadi" panose="02000000000000000000" pitchFamily="2" charset="0"/>
                <a:cs typeface="Utsaah" panose="020B0604020202020204" pitchFamily="34" charset="0"/>
              </a:rPr>
              <a:t>ही</a:t>
            </a:r>
            <a:r>
              <a:rPr lang="en-IN" sz="2400" dirty="0">
                <a:latin typeface="Utsaah" panose="020B0604020202020204" pitchFamily="34" charset="0"/>
                <a:ea typeface="Abadi" panose="02000000000000000000" pitchFamily="2" charset="0"/>
                <a:cs typeface="Utsaah" panose="020B0604020202020204" pitchFamily="34" charset="0"/>
              </a:rPr>
              <a:t> </a:t>
            </a:r>
            <a:r>
              <a:rPr lang="en-IN" sz="2400" dirty="0" err="1">
                <a:latin typeface="Utsaah" panose="020B0604020202020204" pitchFamily="34" charset="0"/>
                <a:ea typeface="Abadi" panose="02000000000000000000" pitchFamily="2" charset="0"/>
                <a:cs typeface="Utsaah" panose="020B0604020202020204" pitchFamily="34" charset="0"/>
              </a:rPr>
              <a:t>एक</a:t>
            </a:r>
            <a:r>
              <a:rPr lang="en-IN" sz="2400" dirty="0">
                <a:latin typeface="Utsaah" panose="020B0604020202020204" pitchFamily="34" charset="0"/>
                <a:ea typeface="Abadi" panose="02000000000000000000" pitchFamily="2" charset="0"/>
                <a:cs typeface="Utsaah" panose="020B0604020202020204" pitchFamily="34" charset="0"/>
              </a:rPr>
              <a:t> </a:t>
            </a:r>
            <a:r>
              <a:rPr lang="en-IN" sz="2400" dirty="0" err="1">
                <a:latin typeface="Utsaah" panose="020B0604020202020204" pitchFamily="34" charset="0"/>
                <a:ea typeface="Abadi" panose="02000000000000000000" pitchFamily="2" charset="0"/>
                <a:cs typeface="Utsaah" panose="020B0604020202020204" pitchFamily="34" charset="0"/>
              </a:rPr>
              <a:t>पद्धत</a:t>
            </a:r>
            <a:r>
              <a:rPr lang="en-IN" sz="2400" dirty="0">
                <a:latin typeface="Utsaah" panose="020B0604020202020204" pitchFamily="34" charset="0"/>
                <a:ea typeface="Abadi" panose="02000000000000000000" pitchFamily="2" charset="0"/>
                <a:cs typeface="Utsaah" panose="020B0604020202020204" pitchFamily="34" charset="0"/>
              </a:rPr>
              <a:t> </a:t>
            </a:r>
            <a:r>
              <a:rPr lang="en-IN" sz="2400" dirty="0" err="1">
                <a:latin typeface="Utsaah" panose="020B0604020202020204" pitchFamily="34" charset="0"/>
                <a:ea typeface="Abadi" panose="02000000000000000000" pitchFamily="2" charset="0"/>
                <a:cs typeface="Utsaah" panose="020B0604020202020204" pitchFamily="34" charset="0"/>
              </a:rPr>
              <a:t>आहे</a:t>
            </a:r>
            <a:r>
              <a:rPr lang="en-IN" sz="2400" dirty="0">
                <a:latin typeface="Utsaah" panose="020B0604020202020204" pitchFamily="34" charset="0"/>
                <a:ea typeface="Abadi" panose="02000000000000000000" pitchFamily="2" charset="0"/>
                <a:cs typeface="Utsaah" panose="020B0604020202020204" pitchFamily="34" charset="0"/>
              </a:rPr>
              <a:t>.”</a:t>
            </a:r>
          </a:p>
          <a:p>
            <a:endParaRPr lang="en-IN" sz="2400" dirty="0">
              <a:latin typeface="Utsaah" panose="020B0604020202020204" pitchFamily="34" charset="0"/>
              <a:ea typeface="Abadi" panose="02000000000000000000" pitchFamily="2" charset="0"/>
              <a:cs typeface="Utsaah" panose="020B0604020202020204" pitchFamily="34" charset="0"/>
            </a:endParaRPr>
          </a:p>
          <a:p>
            <a:r>
              <a:rPr lang="en-IN" sz="2400" dirty="0">
                <a:latin typeface="Utsaah" panose="020B0604020202020204" pitchFamily="34" charset="0"/>
                <a:ea typeface="Abadi" panose="02000000000000000000" pitchFamily="2" charset="0"/>
                <a:cs typeface="Utsaah" panose="020B0604020202020204" pitchFamily="34" charset="0"/>
              </a:rPr>
              <a:t>५) </a:t>
            </a:r>
            <a:r>
              <a:rPr lang="en-IN" sz="2400" dirty="0" err="1">
                <a:latin typeface="Utsaah" panose="020B0604020202020204" pitchFamily="34" charset="0"/>
                <a:ea typeface="Abadi" panose="02000000000000000000" pitchFamily="2" charset="0"/>
                <a:cs typeface="Utsaah" panose="020B0604020202020204" pitchFamily="34" charset="0"/>
              </a:rPr>
              <a:t>र.बा</a:t>
            </a:r>
            <a:r>
              <a:rPr lang="en-IN" sz="2400" dirty="0">
                <a:latin typeface="Utsaah" panose="020B0604020202020204" pitchFamily="34" charset="0"/>
                <a:ea typeface="Abadi" panose="02000000000000000000" pitchFamily="2" charset="0"/>
                <a:cs typeface="Utsaah" panose="020B0604020202020204" pitchFamily="34" charset="0"/>
              </a:rPr>
              <a:t>. </a:t>
            </a:r>
            <a:r>
              <a:rPr lang="en-IN" sz="2400" dirty="0" err="1">
                <a:latin typeface="Utsaah" panose="020B0604020202020204" pitchFamily="34" charset="0"/>
                <a:ea typeface="Abadi" panose="02000000000000000000" pitchFamily="2" charset="0"/>
                <a:cs typeface="Utsaah" panose="020B0604020202020204" pitchFamily="34" charset="0"/>
              </a:rPr>
              <a:t>मंचलकर</a:t>
            </a:r>
            <a:r>
              <a:rPr lang="en-IN" sz="2400" dirty="0">
                <a:latin typeface="Utsaah" panose="020B0604020202020204" pitchFamily="34" charset="0"/>
                <a:ea typeface="Abadi" panose="02000000000000000000" pitchFamily="2" charset="0"/>
                <a:cs typeface="Utsaah" panose="020B0604020202020204" pitchFamily="34" charset="0"/>
              </a:rPr>
              <a:t> </a:t>
            </a:r>
            <a:r>
              <a:rPr lang="en-IN" sz="2400" dirty="0" err="1">
                <a:latin typeface="Utsaah" panose="020B0604020202020204" pitchFamily="34" charset="0"/>
                <a:ea typeface="Abadi" panose="02000000000000000000" pitchFamily="2" charset="0"/>
                <a:cs typeface="Utsaah" panose="020B0604020202020204" pitchFamily="34" charset="0"/>
              </a:rPr>
              <a:t>यांच्या</a:t>
            </a:r>
            <a:r>
              <a:rPr lang="en-IN" sz="2400" dirty="0">
                <a:latin typeface="Utsaah" panose="020B0604020202020204" pitchFamily="34" charset="0"/>
                <a:ea typeface="Abadi" panose="02000000000000000000" pitchFamily="2" charset="0"/>
                <a:cs typeface="Utsaah" panose="020B0604020202020204" pitchFamily="34" charset="0"/>
              </a:rPr>
              <a:t> </a:t>
            </a:r>
            <a:r>
              <a:rPr lang="en-IN" sz="2400" dirty="0" err="1">
                <a:latin typeface="Utsaah" panose="020B0604020202020204" pitchFamily="34" charset="0"/>
                <a:ea typeface="Abadi" panose="02000000000000000000" pitchFamily="2" charset="0"/>
                <a:cs typeface="Utsaah" panose="020B0604020202020204" pitchFamily="34" charset="0"/>
              </a:rPr>
              <a:t>मते</a:t>
            </a:r>
            <a:r>
              <a:rPr lang="en-IN" sz="2400" dirty="0">
                <a:latin typeface="Utsaah" panose="020B0604020202020204" pitchFamily="34" charset="0"/>
                <a:ea typeface="Abadi" panose="02000000000000000000" pitchFamily="2" charset="0"/>
                <a:cs typeface="Utsaah" panose="020B0604020202020204" pitchFamily="34" charset="0"/>
              </a:rPr>
              <a:t> “</a:t>
            </a:r>
            <a:r>
              <a:rPr lang="en-IN" sz="2400" dirty="0" err="1">
                <a:latin typeface="Utsaah" panose="020B0604020202020204" pitchFamily="34" charset="0"/>
                <a:ea typeface="Abadi" panose="02000000000000000000" pitchFamily="2" charset="0"/>
                <a:cs typeface="Utsaah" panose="020B0604020202020204" pitchFamily="34" charset="0"/>
              </a:rPr>
              <a:t>समाज</a:t>
            </a:r>
            <a:r>
              <a:rPr lang="en-IN" sz="2400" dirty="0">
                <a:latin typeface="Utsaah" panose="020B0604020202020204" pitchFamily="34" charset="0"/>
                <a:ea typeface="Abadi" panose="02000000000000000000" pitchFamily="2" charset="0"/>
                <a:cs typeface="Utsaah" panose="020B0604020202020204" pitchFamily="34" charset="0"/>
              </a:rPr>
              <a:t> </a:t>
            </a:r>
            <a:r>
              <a:rPr lang="en-IN" sz="2400" dirty="0" err="1">
                <a:latin typeface="Utsaah" panose="020B0604020202020204" pitchFamily="34" charset="0"/>
                <a:ea typeface="Abadi" panose="02000000000000000000" pitchFamily="2" charset="0"/>
                <a:cs typeface="Utsaah" panose="020B0604020202020204" pitchFamily="34" charset="0"/>
              </a:rPr>
              <a:t>व्यवहाराचे</a:t>
            </a:r>
            <a:r>
              <a:rPr lang="en-IN" sz="2400" dirty="0">
                <a:latin typeface="Utsaah" panose="020B0604020202020204" pitchFamily="34" charset="0"/>
                <a:ea typeface="Abadi" panose="02000000000000000000" pitchFamily="2" charset="0"/>
                <a:cs typeface="Utsaah" panose="020B0604020202020204" pitchFamily="34" charset="0"/>
              </a:rPr>
              <a:t> </a:t>
            </a:r>
            <a:r>
              <a:rPr lang="en-IN" sz="2400" dirty="0" err="1">
                <a:latin typeface="Utsaah" panose="020B0604020202020204" pitchFamily="34" charset="0"/>
                <a:ea typeface="Abadi" panose="02000000000000000000" pitchFamily="2" charset="0"/>
                <a:cs typeface="Utsaah" panose="020B0604020202020204" pitchFamily="34" charset="0"/>
              </a:rPr>
              <a:t>विनिमय</a:t>
            </a:r>
            <a:r>
              <a:rPr lang="en-IN" sz="2400" dirty="0">
                <a:latin typeface="Utsaah" panose="020B0604020202020204" pitchFamily="34" charset="0"/>
                <a:ea typeface="Abadi" panose="02000000000000000000" pitchFamily="2" charset="0"/>
                <a:cs typeface="Utsaah" panose="020B0604020202020204" pitchFamily="34" charset="0"/>
              </a:rPr>
              <a:t> </a:t>
            </a:r>
            <a:r>
              <a:rPr lang="en-IN" sz="2400" dirty="0" err="1">
                <a:latin typeface="Utsaah" panose="020B0604020202020204" pitchFamily="34" charset="0"/>
                <a:ea typeface="Abadi" panose="02000000000000000000" pitchFamily="2" charset="0"/>
                <a:cs typeface="Utsaah" panose="020B0604020202020204" pitchFamily="34" charset="0"/>
              </a:rPr>
              <a:t>साधन</a:t>
            </a:r>
            <a:r>
              <a:rPr lang="en-IN" sz="2400" dirty="0">
                <a:latin typeface="Utsaah" panose="020B0604020202020204" pitchFamily="34" charset="0"/>
                <a:ea typeface="Abadi" panose="02000000000000000000" pitchFamily="2" charset="0"/>
                <a:cs typeface="Utsaah" panose="020B0604020202020204" pitchFamily="34" charset="0"/>
              </a:rPr>
              <a:t> </a:t>
            </a:r>
            <a:r>
              <a:rPr lang="en-IN" sz="2400" dirty="0" err="1">
                <a:latin typeface="Utsaah" panose="020B0604020202020204" pitchFamily="34" charset="0"/>
                <a:ea typeface="Abadi" panose="02000000000000000000" pitchFamily="2" charset="0"/>
                <a:cs typeface="Utsaah" panose="020B0604020202020204" pitchFamily="34" charset="0"/>
              </a:rPr>
              <a:t>असलेली</a:t>
            </a:r>
            <a:r>
              <a:rPr lang="en-IN" sz="2400" dirty="0">
                <a:latin typeface="Utsaah" panose="020B0604020202020204" pitchFamily="34" charset="0"/>
                <a:ea typeface="Abadi" panose="02000000000000000000" pitchFamily="2" charset="0"/>
                <a:cs typeface="Utsaah" panose="020B0604020202020204" pitchFamily="34" charset="0"/>
              </a:rPr>
              <a:t> </a:t>
            </a:r>
            <a:r>
              <a:rPr lang="en-IN" sz="2400" dirty="0" err="1">
                <a:latin typeface="Utsaah" panose="020B0604020202020204" pitchFamily="34" charset="0"/>
                <a:ea typeface="Abadi" panose="02000000000000000000" pitchFamily="2" charset="0"/>
                <a:cs typeface="Utsaah" panose="020B0604020202020204" pitchFamily="34" charset="0"/>
              </a:rPr>
              <a:t>भाषा</a:t>
            </a:r>
            <a:r>
              <a:rPr lang="en-IN" sz="2400" dirty="0">
                <a:latin typeface="Utsaah" panose="020B0604020202020204" pitchFamily="34" charset="0"/>
                <a:ea typeface="Abadi" panose="02000000000000000000" pitchFamily="2" charset="0"/>
                <a:cs typeface="Utsaah" panose="020B0604020202020204" pitchFamily="34" charset="0"/>
              </a:rPr>
              <a:t> </a:t>
            </a:r>
            <a:r>
              <a:rPr lang="en-IN" sz="2400" dirty="0" err="1">
                <a:latin typeface="Utsaah" panose="020B0604020202020204" pitchFamily="34" charset="0"/>
                <a:ea typeface="Abadi" panose="02000000000000000000" pitchFamily="2" charset="0"/>
                <a:cs typeface="Utsaah" panose="020B0604020202020204" pitchFamily="34" charset="0"/>
              </a:rPr>
              <a:t>ही</a:t>
            </a:r>
            <a:r>
              <a:rPr lang="en-IN" sz="2400" dirty="0">
                <a:latin typeface="Utsaah" panose="020B0604020202020204" pitchFamily="34" charset="0"/>
                <a:ea typeface="Abadi" panose="02000000000000000000" pitchFamily="2" charset="0"/>
                <a:cs typeface="Utsaah" panose="020B0604020202020204" pitchFamily="34" charset="0"/>
              </a:rPr>
              <a:t> </a:t>
            </a:r>
            <a:r>
              <a:rPr lang="en-IN" sz="2400" dirty="0" err="1">
                <a:latin typeface="Utsaah" panose="020B0604020202020204" pitchFamily="34" charset="0"/>
                <a:ea typeface="Abadi" panose="02000000000000000000" pitchFamily="2" charset="0"/>
                <a:cs typeface="Utsaah" panose="020B0604020202020204" pitchFamily="34" charset="0"/>
              </a:rPr>
              <a:t>एक</a:t>
            </a:r>
            <a:r>
              <a:rPr lang="en-IN" sz="2400" dirty="0">
                <a:latin typeface="Utsaah" panose="020B0604020202020204" pitchFamily="34" charset="0"/>
                <a:ea typeface="Abadi" panose="02000000000000000000" pitchFamily="2" charset="0"/>
                <a:cs typeface="Utsaah" panose="020B0604020202020204" pitchFamily="34" charset="0"/>
              </a:rPr>
              <a:t> </a:t>
            </a:r>
            <a:r>
              <a:rPr lang="en-IN" sz="2400" dirty="0" err="1">
                <a:latin typeface="Utsaah" panose="020B0604020202020204" pitchFamily="34" charset="0"/>
                <a:ea typeface="Abadi" panose="02000000000000000000" pitchFamily="2" charset="0"/>
                <a:cs typeface="Utsaah" panose="020B0604020202020204" pitchFamily="34" charset="0"/>
              </a:rPr>
              <a:t>यादृच्छिक</a:t>
            </a:r>
            <a:r>
              <a:rPr lang="en-IN" sz="2400" dirty="0">
                <a:latin typeface="Utsaah" panose="020B0604020202020204" pitchFamily="34" charset="0"/>
                <a:ea typeface="Abadi" panose="02000000000000000000" pitchFamily="2" charset="0"/>
                <a:cs typeface="Utsaah" panose="020B0604020202020204" pitchFamily="34" charset="0"/>
              </a:rPr>
              <a:t> </a:t>
            </a:r>
            <a:r>
              <a:rPr lang="en-IN" sz="2400" dirty="0" err="1">
                <a:latin typeface="Utsaah" panose="020B0604020202020204" pitchFamily="34" charset="0"/>
                <a:ea typeface="Abadi" panose="02000000000000000000" pitchFamily="2" charset="0"/>
                <a:cs typeface="Utsaah" panose="020B0604020202020204" pitchFamily="34" charset="0"/>
              </a:rPr>
              <a:t>ध्‍वनि</a:t>
            </a:r>
            <a:r>
              <a:rPr lang="en-IN" sz="2400" dirty="0">
                <a:latin typeface="Utsaah" panose="020B0604020202020204" pitchFamily="34" charset="0"/>
                <a:ea typeface="Abadi" panose="02000000000000000000" pitchFamily="2" charset="0"/>
                <a:cs typeface="Utsaah" panose="020B0604020202020204" pitchFamily="34" charset="0"/>
              </a:rPr>
              <a:t> </a:t>
            </a:r>
            <a:r>
              <a:rPr lang="en-IN" sz="2400" dirty="0" err="1">
                <a:latin typeface="Utsaah" panose="020B0604020202020204" pitchFamily="34" charset="0"/>
                <a:ea typeface="Abadi" panose="02000000000000000000" pitchFamily="2" charset="0"/>
                <a:cs typeface="Utsaah" panose="020B0604020202020204" pitchFamily="34" charset="0"/>
              </a:rPr>
              <a:t>संकेताची</a:t>
            </a:r>
            <a:r>
              <a:rPr lang="en-IN" sz="2400" dirty="0">
                <a:latin typeface="Utsaah" panose="020B0604020202020204" pitchFamily="34" charset="0"/>
                <a:ea typeface="Abadi" panose="02000000000000000000" pitchFamily="2" charset="0"/>
                <a:cs typeface="Utsaah" panose="020B0604020202020204" pitchFamily="34" charset="0"/>
              </a:rPr>
              <a:t> </a:t>
            </a:r>
            <a:r>
              <a:rPr lang="en-IN" sz="2400" dirty="0" err="1">
                <a:latin typeface="Utsaah" panose="020B0604020202020204" pitchFamily="34" charset="0"/>
                <a:ea typeface="Abadi" panose="02000000000000000000" pitchFamily="2" charset="0"/>
                <a:cs typeface="Utsaah" panose="020B0604020202020204" pitchFamily="34" charset="0"/>
              </a:rPr>
              <a:t>मानवी</a:t>
            </a:r>
            <a:r>
              <a:rPr lang="en-IN" sz="2400" dirty="0">
                <a:latin typeface="Utsaah" panose="020B0604020202020204" pitchFamily="34" charset="0"/>
                <a:ea typeface="Abadi" panose="02000000000000000000" pitchFamily="2" charset="0"/>
                <a:cs typeface="Utsaah" panose="020B0604020202020204" pitchFamily="34" charset="0"/>
              </a:rPr>
              <a:t> </a:t>
            </a:r>
            <a:r>
              <a:rPr lang="en-IN" sz="2400" dirty="0" err="1">
                <a:latin typeface="Utsaah" panose="020B0604020202020204" pitchFamily="34" charset="0"/>
                <a:ea typeface="Abadi" panose="02000000000000000000" pitchFamily="2" charset="0"/>
                <a:cs typeface="Utsaah" panose="020B0604020202020204" pitchFamily="34" charset="0"/>
              </a:rPr>
              <a:t>पद्धत</a:t>
            </a:r>
            <a:r>
              <a:rPr lang="en-IN" sz="2400" dirty="0">
                <a:latin typeface="Utsaah" panose="020B0604020202020204" pitchFamily="34" charset="0"/>
                <a:ea typeface="Abadi" panose="02000000000000000000" pitchFamily="2" charset="0"/>
                <a:cs typeface="Utsaah" panose="020B0604020202020204" pitchFamily="34" charset="0"/>
              </a:rPr>
              <a:t> </a:t>
            </a:r>
            <a:r>
              <a:rPr lang="en-IN" sz="2400" dirty="0" err="1">
                <a:latin typeface="Utsaah" panose="020B0604020202020204" pitchFamily="34" charset="0"/>
                <a:ea typeface="Abadi" panose="02000000000000000000" pitchFamily="2" charset="0"/>
                <a:cs typeface="Utsaah" panose="020B0604020202020204" pitchFamily="34" charset="0"/>
              </a:rPr>
              <a:t>आहे</a:t>
            </a:r>
            <a:r>
              <a:rPr lang="en-IN" sz="2400" dirty="0">
                <a:latin typeface="Utsaah" panose="020B0604020202020204" pitchFamily="34" charset="0"/>
                <a:ea typeface="Abadi" panose="02000000000000000000" pitchFamily="2" charset="0"/>
                <a:cs typeface="Utsaah" panose="020B0604020202020204" pitchFamily="34" charset="0"/>
              </a:rPr>
              <a:t>.”</a:t>
            </a:r>
          </a:p>
          <a:p>
            <a:endParaRPr lang="en-IN" sz="2400" dirty="0">
              <a:latin typeface="Utsaah" panose="020B0604020202020204" pitchFamily="34" charset="0"/>
              <a:ea typeface="Abadi" panose="02000000000000000000" pitchFamily="2" charset="0"/>
              <a:cs typeface="Utsaah" panose="020B0604020202020204" pitchFamily="34" charset="0"/>
            </a:endParaRPr>
          </a:p>
          <a:p>
            <a:r>
              <a:rPr lang="en-IN" sz="2400" dirty="0">
                <a:latin typeface="Utsaah" panose="020B0604020202020204" pitchFamily="34" charset="0"/>
                <a:ea typeface="Abadi" panose="02000000000000000000" pitchFamily="2" charset="0"/>
                <a:cs typeface="Utsaah" panose="020B0604020202020204" pitchFamily="34" charset="0"/>
              </a:rPr>
              <a:t>६) </a:t>
            </a:r>
            <a:r>
              <a:rPr lang="en-IN" sz="2400" dirty="0" err="1">
                <a:latin typeface="Utsaah" panose="020B0604020202020204" pitchFamily="34" charset="0"/>
                <a:ea typeface="Abadi" panose="02000000000000000000" pitchFamily="2" charset="0"/>
                <a:cs typeface="Utsaah" panose="020B0604020202020204" pitchFamily="34" charset="0"/>
              </a:rPr>
              <a:t>गोसावी</a:t>
            </a:r>
            <a:r>
              <a:rPr lang="en-IN" sz="2400" dirty="0">
                <a:latin typeface="Utsaah" panose="020B0604020202020204" pitchFamily="34" charset="0"/>
                <a:ea typeface="Abadi" panose="02000000000000000000" pitchFamily="2" charset="0"/>
                <a:cs typeface="Utsaah" panose="020B0604020202020204" pitchFamily="34" charset="0"/>
              </a:rPr>
              <a:t> /  </a:t>
            </a:r>
            <a:r>
              <a:rPr lang="en-IN" sz="2400" dirty="0" err="1">
                <a:latin typeface="Utsaah" panose="020B0604020202020204" pitchFamily="34" charset="0"/>
                <a:ea typeface="Abadi" panose="02000000000000000000" pitchFamily="2" charset="0"/>
                <a:cs typeface="Utsaah" panose="020B0604020202020204" pitchFamily="34" charset="0"/>
              </a:rPr>
              <a:t>वैद्य</a:t>
            </a:r>
            <a:r>
              <a:rPr lang="en-IN" sz="2400" dirty="0">
                <a:latin typeface="Utsaah" panose="020B0604020202020204" pitchFamily="34" charset="0"/>
                <a:ea typeface="Abadi" panose="02000000000000000000" pitchFamily="2" charset="0"/>
                <a:cs typeface="Utsaah" panose="020B0604020202020204" pitchFamily="34" charset="0"/>
              </a:rPr>
              <a:t> </a:t>
            </a:r>
            <a:r>
              <a:rPr lang="en-IN" sz="2400" dirty="0" err="1">
                <a:latin typeface="Utsaah" panose="020B0604020202020204" pitchFamily="34" charset="0"/>
                <a:ea typeface="Abadi" panose="02000000000000000000" pitchFamily="2" charset="0"/>
                <a:cs typeface="Utsaah" panose="020B0604020202020204" pitchFamily="34" charset="0"/>
              </a:rPr>
              <a:t>यांच्या</a:t>
            </a:r>
            <a:r>
              <a:rPr lang="en-IN" sz="2400" dirty="0">
                <a:latin typeface="Utsaah" panose="020B0604020202020204" pitchFamily="34" charset="0"/>
                <a:ea typeface="Abadi" panose="02000000000000000000" pitchFamily="2" charset="0"/>
                <a:cs typeface="Utsaah" panose="020B0604020202020204" pitchFamily="34" charset="0"/>
              </a:rPr>
              <a:t> </a:t>
            </a:r>
            <a:r>
              <a:rPr lang="en-IN" sz="2400" dirty="0" err="1">
                <a:latin typeface="Utsaah" panose="020B0604020202020204" pitchFamily="34" charset="0"/>
                <a:ea typeface="Abadi" panose="02000000000000000000" pitchFamily="2" charset="0"/>
                <a:cs typeface="Utsaah" panose="020B0604020202020204" pitchFamily="34" charset="0"/>
              </a:rPr>
              <a:t>मते</a:t>
            </a:r>
            <a:r>
              <a:rPr lang="en-IN" sz="2400" dirty="0">
                <a:latin typeface="Utsaah" panose="020B0604020202020204" pitchFamily="34" charset="0"/>
                <a:ea typeface="Abadi" panose="02000000000000000000" pitchFamily="2" charset="0"/>
                <a:cs typeface="Utsaah" panose="020B0604020202020204" pitchFamily="34" charset="0"/>
              </a:rPr>
              <a:t> “</a:t>
            </a:r>
            <a:r>
              <a:rPr lang="en-IN" sz="2400" dirty="0" err="1">
                <a:latin typeface="Utsaah" panose="020B0604020202020204" pitchFamily="34" charset="0"/>
                <a:ea typeface="Abadi" panose="02000000000000000000" pitchFamily="2" charset="0"/>
                <a:cs typeface="Utsaah" panose="020B0604020202020204" pitchFamily="34" charset="0"/>
              </a:rPr>
              <a:t>परस्पर</a:t>
            </a:r>
            <a:r>
              <a:rPr lang="en-IN" sz="2400" dirty="0">
                <a:latin typeface="Utsaah" panose="020B0604020202020204" pitchFamily="34" charset="0"/>
                <a:ea typeface="Abadi" panose="02000000000000000000" pitchFamily="2" charset="0"/>
                <a:cs typeface="Utsaah" panose="020B0604020202020204" pitchFamily="34" charset="0"/>
              </a:rPr>
              <a:t> </a:t>
            </a:r>
            <a:r>
              <a:rPr lang="en-IN" sz="2400" dirty="0" err="1">
                <a:latin typeface="Utsaah" panose="020B0604020202020204" pitchFamily="34" charset="0"/>
                <a:ea typeface="Abadi" panose="02000000000000000000" pitchFamily="2" charset="0"/>
                <a:cs typeface="Utsaah" panose="020B0604020202020204" pitchFamily="34" charset="0"/>
              </a:rPr>
              <a:t>सहकार्य</a:t>
            </a:r>
            <a:r>
              <a:rPr lang="en-IN" sz="2400" dirty="0">
                <a:latin typeface="Utsaah" panose="020B0604020202020204" pitchFamily="34" charset="0"/>
                <a:ea typeface="Abadi" panose="02000000000000000000" pitchFamily="2" charset="0"/>
                <a:cs typeface="Utsaah" panose="020B0604020202020204" pitchFamily="34" charset="0"/>
              </a:rPr>
              <a:t> </a:t>
            </a:r>
            <a:r>
              <a:rPr lang="en-IN" sz="2400" dirty="0" err="1">
                <a:latin typeface="Utsaah" panose="020B0604020202020204" pitchFamily="34" charset="0"/>
                <a:ea typeface="Abadi" panose="02000000000000000000" pitchFamily="2" charset="0"/>
                <a:cs typeface="Utsaah" panose="020B0604020202020204" pitchFamily="34" charset="0"/>
              </a:rPr>
              <a:t>आणि</a:t>
            </a:r>
            <a:r>
              <a:rPr lang="en-IN" sz="2400" dirty="0">
                <a:latin typeface="Utsaah" panose="020B0604020202020204" pitchFamily="34" charset="0"/>
                <a:ea typeface="Abadi" panose="02000000000000000000" pitchFamily="2" charset="0"/>
                <a:cs typeface="Utsaah" panose="020B0604020202020204" pitchFamily="34" charset="0"/>
              </a:rPr>
              <a:t> </a:t>
            </a:r>
            <a:r>
              <a:rPr lang="en-IN" sz="2400" dirty="0" err="1">
                <a:latin typeface="Utsaah" panose="020B0604020202020204" pitchFamily="34" charset="0"/>
                <a:ea typeface="Abadi" panose="02000000000000000000" pitchFamily="2" charset="0"/>
                <a:cs typeface="Utsaah" panose="020B0604020202020204" pitchFamily="34" charset="0"/>
              </a:rPr>
              <a:t>विनिमयासाठी</a:t>
            </a:r>
            <a:r>
              <a:rPr lang="en-IN" sz="2400" dirty="0">
                <a:latin typeface="Utsaah" panose="020B0604020202020204" pitchFamily="34" charset="0"/>
                <a:ea typeface="Abadi" panose="02000000000000000000" pitchFamily="2" charset="0"/>
                <a:cs typeface="Utsaah" panose="020B0604020202020204" pitchFamily="34" charset="0"/>
              </a:rPr>
              <a:t> </a:t>
            </a:r>
            <a:r>
              <a:rPr lang="en-IN" sz="2400" dirty="0" err="1">
                <a:latin typeface="Utsaah" panose="020B0604020202020204" pitchFamily="34" charset="0"/>
                <a:ea typeface="Abadi" panose="02000000000000000000" pitchFamily="2" charset="0"/>
                <a:cs typeface="Utsaah" panose="020B0604020202020204" pitchFamily="34" charset="0"/>
              </a:rPr>
              <a:t>मानवी</a:t>
            </a:r>
            <a:r>
              <a:rPr lang="en-IN" sz="2400" dirty="0">
                <a:latin typeface="Utsaah" panose="020B0604020202020204" pitchFamily="34" charset="0"/>
                <a:ea typeface="Abadi" panose="02000000000000000000" pitchFamily="2" charset="0"/>
                <a:cs typeface="Utsaah" panose="020B0604020202020204" pitchFamily="34" charset="0"/>
              </a:rPr>
              <a:t> </a:t>
            </a:r>
            <a:r>
              <a:rPr lang="en-IN" sz="2400" dirty="0" err="1">
                <a:latin typeface="Utsaah" panose="020B0604020202020204" pitchFamily="34" charset="0"/>
                <a:ea typeface="Abadi" panose="02000000000000000000" pitchFamily="2" charset="0"/>
                <a:cs typeface="Utsaah" panose="020B0604020202020204" pitchFamily="34" charset="0"/>
              </a:rPr>
              <a:t>मुखातून</a:t>
            </a:r>
            <a:r>
              <a:rPr lang="en-IN" sz="2400" dirty="0">
                <a:latin typeface="Utsaah" panose="020B0604020202020204" pitchFamily="34" charset="0"/>
                <a:ea typeface="Abadi" panose="02000000000000000000" pitchFamily="2" charset="0"/>
                <a:cs typeface="Utsaah" panose="020B0604020202020204" pitchFamily="34" charset="0"/>
              </a:rPr>
              <a:t> </a:t>
            </a:r>
            <a:r>
              <a:rPr lang="en-IN" sz="2400" dirty="0" err="1">
                <a:latin typeface="Utsaah" panose="020B0604020202020204" pitchFamily="34" charset="0"/>
                <a:ea typeface="Abadi" panose="02000000000000000000" pitchFamily="2" charset="0"/>
                <a:cs typeface="Utsaah" panose="020B0604020202020204" pitchFamily="34" charset="0"/>
              </a:rPr>
              <a:t>प्रकटलेल्या</a:t>
            </a:r>
            <a:r>
              <a:rPr lang="en-IN" sz="2400" dirty="0">
                <a:latin typeface="Utsaah" panose="020B0604020202020204" pitchFamily="34" charset="0"/>
                <a:ea typeface="Abadi" panose="02000000000000000000" pitchFamily="2" charset="0"/>
                <a:cs typeface="Utsaah" panose="020B0604020202020204" pitchFamily="34" charset="0"/>
              </a:rPr>
              <a:t> </a:t>
            </a:r>
            <a:r>
              <a:rPr lang="en-IN" sz="2400" dirty="0" err="1">
                <a:latin typeface="Utsaah" panose="020B0604020202020204" pitchFamily="34" charset="0"/>
                <a:ea typeface="Abadi" panose="02000000000000000000" pitchFamily="2" charset="0"/>
                <a:cs typeface="Utsaah" panose="020B0604020202020204" pitchFamily="34" charset="0"/>
              </a:rPr>
              <a:t>यादृच्छिक</a:t>
            </a:r>
            <a:r>
              <a:rPr lang="en-IN" sz="2400" dirty="0">
                <a:latin typeface="Utsaah" panose="020B0604020202020204" pitchFamily="34" charset="0"/>
                <a:ea typeface="Abadi" panose="02000000000000000000" pitchFamily="2" charset="0"/>
                <a:cs typeface="Utsaah" panose="020B0604020202020204" pitchFamily="34" charset="0"/>
              </a:rPr>
              <a:t> </a:t>
            </a:r>
            <a:r>
              <a:rPr lang="en-IN" sz="2400" dirty="0" err="1">
                <a:latin typeface="Utsaah" panose="020B0604020202020204" pitchFamily="34" charset="0"/>
                <a:ea typeface="Abadi" panose="02000000000000000000" pitchFamily="2" charset="0"/>
                <a:cs typeface="Utsaah" panose="020B0604020202020204" pitchFamily="34" charset="0"/>
              </a:rPr>
              <a:t>ध्वनि</a:t>
            </a:r>
            <a:r>
              <a:rPr lang="en-IN" sz="2400" dirty="0">
                <a:latin typeface="Utsaah" panose="020B0604020202020204" pitchFamily="34" charset="0"/>
                <a:ea typeface="Abadi" panose="02000000000000000000" pitchFamily="2" charset="0"/>
                <a:cs typeface="Utsaah" panose="020B0604020202020204" pitchFamily="34" charset="0"/>
              </a:rPr>
              <a:t> </a:t>
            </a:r>
            <a:r>
              <a:rPr lang="en-IN" sz="2400" dirty="0" err="1">
                <a:latin typeface="Utsaah" panose="020B0604020202020204" pitchFamily="34" charset="0"/>
                <a:ea typeface="Abadi" panose="02000000000000000000" pitchFamily="2" charset="0"/>
                <a:cs typeface="Utsaah" panose="020B0604020202020204" pitchFamily="34" charset="0"/>
              </a:rPr>
              <a:t>संकेत</a:t>
            </a:r>
            <a:r>
              <a:rPr lang="en-IN" sz="2400" dirty="0">
                <a:latin typeface="Utsaah" panose="020B0604020202020204" pitchFamily="34" charset="0"/>
                <a:ea typeface="Abadi" panose="02000000000000000000" pitchFamily="2" charset="0"/>
                <a:cs typeface="Utsaah" panose="020B0604020202020204" pitchFamily="34" charset="0"/>
              </a:rPr>
              <a:t> </a:t>
            </a:r>
            <a:r>
              <a:rPr lang="en-IN" sz="2400" dirty="0" err="1">
                <a:latin typeface="Utsaah" panose="020B0604020202020204" pitchFamily="34" charset="0"/>
                <a:ea typeface="Abadi" panose="02000000000000000000" pitchFamily="2" charset="0"/>
                <a:cs typeface="Utsaah" panose="020B0604020202020204" pitchFamily="34" charset="0"/>
              </a:rPr>
              <a:t>पद्धतीस</a:t>
            </a:r>
            <a:r>
              <a:rPr lang="en-IN" sz="2400" dirty="0">
                <a:latin typeface="Utsaah" panose="020B0604020202020204" pitchFamily="34" charset="0"/>
                <a:ea typeface="Abadi" panose="02000000000000000000" pitchFamily="2" charset="0"/>
                <a:cs typeface="Utsaah" panose="020B0604020202020204" pitchFamily="34" charset="0"/>
              </a:rPr>
              <a:t> </a:t>
            </a:r>
            <a:r>
              <a:rPr lang="en-IN" sz="2400" dirty="0" err="1">
                <a:latin typeface="Utsaah" panose="020B0604020202020204" pitchFamily="34" charset="0"/>
                <a:ea typeface="Abadi" panose="02000000000000000000" pitchFamily="2" charset="0"/>
                <a:cs typeface="Utsaah" panose="020B0604020202020204" pitchFamily="34" charset="0"/>
              </a:rPr>
              <a:t>भाषा</a:t>
            </a:r>
            <a:r>
              <a:rPr lang="en-IN" sz="2400" dirty="0">
                <a:latin typeface="Utsaah" panose="020B0604020202020204" pitchFamily="34" charset="0"/>
                <a:ea typeface="Abadi" panose="02000000000000000000" pitchFamily="2" charset="0"/>
                <a:cs typeface="Utsaah" panose="020B0604020202020204" pitchFamily="34" charset="0"/>
              </a:rPr>
              <a:t> </a:t>
            </a:r>
            <a:r>
              <a:rPr lang="en-IN" sz="2400" dirty="0" err="1">
                <a:latin typeface="Utsaah" panose="020B0604020202020204" pitchFamily="34" charset="0"/>
                <a:ea typeface="Abadi" panose="02000000000000000000" pitchFamily="2" charset="0"/>
                <a:cs typeface="Utsaah" panose="020B0604020202020204" pitchFamily="34" charset="0"/>
              </a:rPr>
              <a:t>असे</a:t>
            </a:r>
            <a:r>
              <a:rPr lang="en-IN" sz="2400" dirty="0">
                <a:latin typeface="Utsaah" panose="020B0604020202020204" pitchFamily="34" charset="0"/>
                <a:ea typeface="Abadi" panose="02000000000000000000" pitchFamily="2" charset="0"/>
                <a:cs typeface="Utsaah" panose="020B0604020202020204" pitchFamily="34" charset="0"/>
              </a:rPr>
              <a:t> </a:t>
            </a:r>
            <a:r>
              <a:rPr lang="en-IN" sz="2400" dirty="0" err="1">
                <a:latin typeface="Utsaah" panose="020B0604020202020204" pitchFamily="34" charset="0"/>
                <a:ea typeface="Abadi" panose="02000000000000000000" pitchFamily="2" charset="0"/>
                <a:cs typeface="Utsaah" panose="020B0604020202020204" pitchFamily="34" charset="0"/>
              </a:rPr>
              <a:t>म्हणतात</a:t>
            </a:r>
            <a:r>
              <a:rPr lang="en-IN" sz="2400" dirty="0">
                <a:latin typeface="Utsaah" panose="020B0604020202020204" pitchFamily="34" charset="0"/>
                <a:ea typeface="Abadi" panose="02000000000000000000" pitchFamily="2" charset="0"/>
                <a:cs typeface="Utsaah" panose="020B0604020202020204" pitchFamily="34" charset="0"/>
              </a:rPr>
              <a:t>.”</a:t>
            </a:r>
          </a:p>
          <a:p>
            <a:pPr marL="0" indent="0">
              <a:buClr>
                <a:schemeClr val="dk1"/>
              </a:buClr>
              <a:buNone/>
            </a:pPr>
            <a:endParaRPr lang="en-IN" dirty="0">
              <a:solidFill>
                <a:schemeClr val="dk1"/>
              </a:solidFill>
              <a:latin typeface="Livvic"/>
              <a:ea typeface="Livvic"/>
              <a:cs typeface="Livvic"/>
              <a:sym typeface="Livvic"/>
            </a:endParaRPr>
          </a:p>
        </p:txBody>
      </p:sp>
      <p:sp>
        <p:nvSpPr>
          <p:cNvPr id="129" name="Google Shape;129;p27"/>
          <p:cNvSpPr txBox="1">
            <a:spLocks noGrp="1"/>
          </p:cNvSpPr>
          <p:nvPr>
            <p:ph type="ctrTitle"/>
          </p:nvPr>
        </p:nvSpPr>
        <p:spPr>
          <a:xfrm>
            <a:off x="304800" y="106532"/>
            <a:ext cx="9007851" cy="720755"/>
          </a:xfrm>
          <a:prstGeom prst="rect">
            <a:avLst/>
          </a:prstGeom>
        </p:spPr>
        <p:txBody>
          <a:bodyPr spcFirstLastPara="1" wrap="square" lIns="121900" tIns="121900" rIns="121900" bIns="121900" anchor="t" anchorCtr="0">
            <a:noAutofit/>
          </a:bodyPr>
          <a:lstStyle/>
          <a:p>
            <a:pPr algn="l"/>
            <a:r>
              <a:rPr lang="en-IN" sz="4000" err="1">
                <a:latin typeface="Utsaah" panose="020B0604020202020204" pitchFamily="34" charset="0"/>
                <a:cs typeface="Utsaah" panose="020B0604020202020204" pitchFamily="34" charset="0"/>
              </a:rPr>
              <a:t>भाषेच्या</a:t>
            </a:r>
            <a:r>
              <a:rPr lang="en-IN" sz="4000">
                <a:latin typeface="Utsaah" panose="020B0604020202020204" pitchFamily="34" charset="0"/>
                <a:cs typeface="Utsaah" panose="020B0604020202020204" pitchFamily="34" charset="0"/>
              </a:rPr>
              <a:t> </a:t>
            </a:r>
            <a:r>
              <a:rPr lang="en-IN" sz="4000" err="1">
                <a:latin typeface="Utsaah" panose="020B0604020202020204" pitchFamily="34" charset="0"/>
                <a:cs typeface="Utsaah" panose="020B0604020202020204" pitchFamily="34" charset="0"/>
              </a:rPr>
              <a:t>विविध</a:t>
            </a:r>
            <a:r>
              <a:rPr lang="en-IN" sz="4000">
                <a:latin typeface="Utsaah" panose="020B0604020202020204" pitchFamily="34" charset="0"/>
                <a:cs typeface="Utsaah" panose="020B0604020202020204" pitchFamily="34" charset="0"/>
              </a:rPr>
              <a:t> </a:t>
            </a:r>
            <a:r>
              <a:rPr lang="en-IN" sz="4000" err="1">
                <a:latin typeface="Utsaah" panose="020B0604020202020204" pitchFamily="34" charset="0"/>
                <a:cs typeface="Utsaah" panose="020B0604020202020204" pitchFamily="34" charset="0"/>
              </a:rPr>
              <a:t>व्याख्या</a:t>
            </a:r>
            <a:r>
              <a:rPr lang="en-IN" sz="4000" i="1">
                <a:latin typeface="Utsaah" panose="020B0604020202020204" pitchFamily="34" charset="0"/>
                <a:cs typeface="Utsaah" panose="020B0604020202020204" pitchFamily="34" charset="0"/>
              </a:rPr>
              <a:t> :- </a:t>
            </a:r>
            <a:br>
              <a:rPr lang="en-IN" sz="4000" b="1" i="1"/>
            </a:br>
            <a:br>
              <a:rPr lang="mr-IN" sz="4000" b="0">
                <a:effectLst/>
                <a:latin typeface="Utsaah" panose="020B0604020202020204" pitchFamily="34" charset="0"/>
                <a:cs typeface="Utsaah" panose="020B0604020202020204" pitchFamily="34" charset="0"/>
              </a:rPr>
            </a:b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7"/>
          <p:cNvSpPr txBox="1">
            <a:spLocks noGrp="1"/>
          </p:cNvSpPr>
          <p:nvPr>
            <p:ph type="body" idx="1"/>
          </p:nvPr>
        </p:nvSpPr>
        <p:spPr>
          <a:xfrm>
            <a:off x="0" y="998200"/>
            <a:ext cx="5380658" cy="4861600"/>
          </a:xfrm>
          <a:prstGeom prst="rect">
            <a:avLst/>
          </a:prstGeom>
        </p:spPr>
        <p:txBody>
          <a:bodyPr spcFirstLastPara="1" wrap="square" lIns="121900" tIns="121900" rIns="121900" bIns="121900" anchor="t" anchorCtr="0">
            <a:noAutofit/>
          </a:bodyPr>
          <a:lstStyle/>
          <a:p>
            <a:pPr marL="0" indent="0">
              <a:buNone/>
            </a:pPr>
            <a:r>
              <a:rPr lang="mr-IN" sz="3200" dirty="0">
                <a:latin typeface="Utsaah" panose="020B0604020202020204" pitchFamily="34" charset="0"/>
                <a:cs typeface="Utsaah" panose="020B0604020202020204" pitchFamily="34" charset="0"/>
              </a:rPr>
              <a:t> १</a:t>
            </a:r>
            <a:r>
              <a:rPr lang="en-IN" sz="3200" dirty="0">
                <a:latin typeface="Utsaah" panose="020B0604020202020204" pitchFamily="34" charset="0"/>
                <a:cs typeface="Utsaah" panose="020B0604020202020204" pitchFamily="34" charset="0"/>
              </a:rPr>
              <a:t>)</a:t>
            </a:r>
            <a:r>
              <a:rPr lang="mr-IN" sz="3200" dirty="0">
                <a:latin typeface="Utsaah" panose="020B0604020202020204" pitchFamily="34" charset="0"/>
                <a:cs typeface="Utsaah" panose="020B0604020202020204" pitchFamily="34" charset="0"/>
              </a:rPr>
              <a:t> भा</a:t>
            </a:r>
            <a:r>
              <a:rPr lang="en-IN" sz="3200" dirty="0" err="1">
                <a:latin typeface="Utsaah" panose="020B0604020202020204" pitchFamily="34" charset="0"/>
                <a:cs typeface="Utsaah" panose="020B0604020202020204" pitchFamily="34" charset="0"/>
              </a:rPr>
              <a:t>षा</a:t>
            </a:r>
            <a:r>
              <a:rPr lang="en-IN" sz="3200" dirty="0">
                <a:latin typeface="Utsaah" panose="020B0604020202020204" pitchFamily="34" charset="0"/>
                <a:cs typeface="Utsaah" panose="020B0604020202020204" pitchFamily="34" charset="0"/>
              </a:rPr>
              <a:t> </a:t>
            </a:r>
            <a:r>
              <a:rPr lang="en-IN" sz="3200" dirty="0" err="1">
                <a:latin typeface="Utsaah" panose="020B0604020202020204" pitchFamily="34" charset="0"/>
                <a:cs typeface="Utsaah" panose="020B0604020202020204" pitchFamily="34" charset="0"/>
              </a:rPr>
              <a:t>ही</a:t>
            </a:r>
            <a:r>
              <a:rPr lang="en-IN" sz="3200" dirty="0">
                <a:latin typeface="Utsaah" panose="020B0604020202020204" pitchFamily="34" charset="0"/>
                <a:cs typeface="Utsaah" panose="020B0604020202020204" pitchFamily="34" charset="0"/>
              </a:rPr>
              <a:t> </a:t>
            </a:r>
            <a:r>
              <a:rPr lang="en-IN" sz="3200" dirty="0" err="1">
                <a:latin typeface="Utsaah" panose="020B0604020202020204" pitchFamily="34" charset="0"/>
                <a:cs typeface="Utsaah" panose="020B0604020202020204" pitchFamily="34" charset="0"/>
              </a:rPr>
              <a:t>दैनंदिन</a:t>
            </a:r>
            <a:r>
              <a:rPr lang="en-IN" sz="3200" dirty="0">
                <a:latin typeface="Utsaah" panose="020B0604020202020204" pitchFamily="34" charset="0"/>
                <a:cs typeface="Utsaah" panose="020B0604020202020204" pitchFamily="34" charset="0"/>
              </a:rPr>
              <a:t> </a:t>
            </a:r>
            <a:r>
              <a:rPr lang="en-IN" sz="3200" dirty="0" err="1">
                <a:latin typeface="Utsaah" panose="020B0604020202020204" pitchFamily="34" charset="0"/>
                <a:cs typeface="Utsaah" panose="020B0604020202020204" pitchFamily="34" charset="0"/>
              </a:rPr>
              <a:t>व्यवहाराचे</a:t>
            </a:r>
            <a:r>
              <a:rPr lang="en-IN" sz="3200" dirty="0">
                <a:latin typeface="Utsaah" panose="020B0604020202020204" pitchFamily="34" charset="0"/>
                <a:cs typeface="Utsaah" panose="020B0604020202020204" pitchFamily="34" charset="0"/>
              </a:rPr>
              <a:t> </a:t>
            </a:r>
            <a:r>
              <a:rPr lang="en-IN" sz="3200" dirty="0" err="1">
                <a:latin typeface="Utsaah" panose="020B0604020202020204" pitchFamily="34" charset="0"/>
                <a:cs typeface="Utsaah" panose="020B0604020202020204" pitchFamily="34" charset="0"/>
              </a:rPr>
              <a:t>साधन</a:t>
            </a:r>
            <a:r>
              <a:rPr lang="en-IN" sz="3200" dirty="0">
                <a:latin typeface="Utsaah" panose="020B0604020202020204" pitchFamily="34" charset="0"/>
                <a:cs typeface="Utsaah" panose="020B0604020202020204" pitchFamily="34" charset="0"/>
              </a:rPr>
              <a:t> </a:t>
            </a:r>
            <a:r>
              <a:rPr lang="en-IN" sz="3200" dirty="0" err="1">
                <a:latin typeface="Utsaah" panose="020B0604020202020204" pitchFamily="34" charset="0"/>
                <a:cs typeface="Utsaah" panose="020B0604020202020204" pitchFamily="34" charset="0"/>
              </a:rPr>
              <a:t>आहे</a:t>
            </a:r>
            <a:r>
              <a:rPr lang="en-IN" sz="3200" dirty="0">
                <a:latin typeface="Utsaah" panose="020B0604020202020204" pitchFamily="34" charset="0"/>
                <a:cs typeface="Utsaah" panose="020B0604020202020204" pitchFamily="34" charset="0"/>
              </a:rPr>
              <a:t>.</a:t>
            </a:r>
            <a:endParaRPr lang="mr-IN" sz="3200" dirty="0">
              <a:latin typeface="Utsaah" panose="020B0604020202020204" pitchFamily="34" charset="0"/>
              <a:cs typeface="Utsaah" panose="020B0604020202020204" pitchFamily="34" charset="0"/>
            </a:endParaRPr>
          </a:p>
          <a:p>
            <a:pPr marL="0" indent="0">
              <a:buNone/>
            </a:pPr>
            <a:endParaRPr lang="en-IN" sz="3200" dirty="0">
              <a:latin typeface="Utsaah" panose="020B0604020202020204" pitchFamily="34" charset="0"/>
              <a:cs typeface="Utsaah" panose="020B0604020202020204" pitchFamily="34" charset="0"/>
            </a:endParaRPr>
          </a:p>
          <a:p>
            <a:pPr marL="0" indent="0">
              <a:buNone/>
            </a:pPr>
            <a:r>
              <a:rPr lang="en-IN" sz="3200" dirty="0">
                <a:latin typeface="Utsaah" panose="020B0604020202020204" pitchFamily="34" charset="0"/>
                <a:cs typeface="Utsaah" panose="020B0604020202020204" pitchFamily="34" charset="0"/>
              </a:rPr>
              <a:t>२) </a:t>
            </a:r>
            <a:r>
              <a:rPr lang="en-IN" sz="3200" dirty="0" err="1">
                <a:latin typeface="Utsaah" panose="020B0604020202020204" pitchFamily="34" charset="0"/>
                <a:cs typeface="Utsaah" panose="020B0604020202020204" pitchFamily="34" charset="0"/>
              </a:rPr>
              <a:t>आत्मनिवेदन</a:t>
            </a:r>
            <a:r>
              <a:rPr lang="en-IN" sz="3200" dirty="0">
                <a:latin typeface="Utsaah" panose="020B0604020202020204" pitchFamily="34" charset="0"/>
                <a:cs typeface="Utsaah" panose="020B0604020202020204" pitchFamily="34" charset="0"/>
              </a:rPr>
              <a:t> </a:t>
            </a:r>
            <a:r>
              <a:rPr lang="en-IN" sz="3200" dirty="0" err="1">
                <a:latin typeface="Utsaah" panose="020B0604020202020204" pitchFamily="34" charset="0"/>
                <a:cs typeface="Utsaah" panose="020B0604020202020204" pitchFamily="34" charset="0"/>
              </a:rPr>
              <a:t>आणि</a:t>
            </a:r>
            <a:r>
              <a:rPr lang="en-IN" sz="3200" dirty="0">
                <a:latin typeface="Utsaah" panose="020B0604020202020204" pitchFamily="34" charset="0"/>
                <a:cs typeface="Utsaah" panose="020B0604020202020204" pitchFamily="34" charset="0"/>
              </a:rPr>
              <a:t> </a:t>
            </a:r>
            <a:r>
              <a:rPr lang="en-IN" sz="3200" dirty="0" err="1">
                <a:latin typeface="Utsaah" panose="020B0604020202020204" pitchFamily="34" charset="0"/>
                <a:cs typeface="Utsaah" panose="020B0604020202020204" pitchFamily="34" charset="0"/>
              </a:rPr>
              <a:t>आत्म</a:t>
            </a:r>
            <a:r>
              <a:rPr lang="en-IN" sz="3200" dirty="0">
                <a:latin typeface="Utsaah" panose="020B0604020202020204" pitchFamily="34" charset="0"/>
                <a:cs typeface="Utsaah" panose="020B0604020202020204" pitchFamily="34" charset="0"/>
              </a:rPr>
              <a:t> </a:t>
            </a:r>
            <a:r>
              <a:rPr lang="en-IN" sz="3200" dirty="0" err="1">
                <a:latin typeface="Utsaah" panose="020B0604020202020204" pitchFamily="34" charset="0"/>
                <a:cs typeface="Utsaah" panose="020B0604020202020204" pitchFamily="34" charset="0"/>
              </a:rPr>
              <a:t>प्रगटीकरणाचे</a:t>
            </a:r>
            <a:r>
              <a:rPr lang="en-IN" sz="3200" dirty="0">
                <a:latin typeface="Utsaah" panose="020B0604020202020204" pitchFamily="34" charset="0"/>
                <a:cs typeface="Utsaah" panose="020B0604020202020204" pitchFamily="34" charset="0"/>
              </a:rPr>
              <a:t> </a:t>
            </a:r>
            <a:r>
              <a:rPr lang="en-IN" sz="3200" dirty="0" err="1">
                <a:latin typeface="Utsaah" panose="020B0604020202020204" pitchFamily="34" charset="0"/>
                <a:cs typeface="Utsaah" panose="020B0604020202020204" pitchFamily="34" charset="0"/>
              </a:rPr>
              <a:t>साधन</a:t>
            </a:r>
            <a:r>
              <a:rPr lang="en-IN" sz="3200" dirty="0">
                <a:latin typeface="Utsaah" panose="020B0604020202020204" pitchFamily="34" charset="0"/>
                <a:cs typeface="Utsaah" panose="020B0604020202020204" pitchFamily="34" charset="0"/>
              </a:rPr>
              <a:t> </a:t>
            </a:r>
            <a:r>
              <a:rPr lang="en-IN" sz="3200" dirty="0" err="1">
                <a:latin typeface="Utsaah" panose="020B0604020202020204" pitchFamily="34" charset="0"/>
                <a:cs typeface="Utsaah" panose="020B0604020202020204" pitchFamily="34" charset="0"/>
              </a:rPr>
              <a:t>आहे</a:t>
            </a:r>
            <a:r>
              <a:rPr lang="en-IN" sz="3200" dirty="0">
                <a:latin typeface="Utsaah" panose="020B0604020202020204" pitchFamily="34" charset="0"/>
                <a:cs typeface="Utsaah" panose="020B0604020202020204" pitchFamily="34" charset="0"/>
              </a:rPr>
              <a:t>.</a:t>
            </a:r>
            <a:endParaRPr lang="mr-IN" sz="3200" dirty="0">
              <a:latin typeface="Utsaah" panose="020B0604020202020204" pitchFamily="34" charset="0"/>
              <a:cs typeface="Utsaah" panose="020B0604020202020204" pitchFamily="34" charset="0"/>
            </a:endParaRPr>
          </a:p>
          <a:p>
            <a:pPr marL="0" indent="0">
              <a:buNone/>
            </a:pPr>
            <a:endParaRPr lang="en-IN" sz="3200" dirty="0">
              <a:latin typeface="Utsaah" panose="020B0604020202020204" pitchFamily="34" charset="0"/>
              <a:cs typeface="Utsaah" panose="020B0604020202020204" pitchFamily="34" charset="0"/>
            </a:endParaRPr>
          </a:p>
          <a:p>
            <a:pPr marL="0" indent="0">
              <a:buNone/>
            </a:pPr>
            <a:r>
              <a:rPr lang="en-IN" sz="3200" dirty="0">
                <a:latin typeface="Utsaah" panose="020B0604020202020204" pitchFamily="34" charset="0"/>
                <a:cs typeface="Utsaah" panose="020B0604020202020204" pitchFamily="34" charset="0"/>
              </a:rPr>
              <a:t>३) </a:t>
            </a:r>
            <a:r>
              <a:rPr lang="en-IN" sz="3200" dirty="0" err="1">
                <a:latin typeface="Utsaah" panose="020B0604020202020204" pitchFamily="34" charset="0"/>
                <a:cs typeface="Utsaah" panose="020B0604020202020204" pitchFamily="34" charset="0"/>
              </a:rPr>
              <a:t>भाषाही</a:t>
            </a:r>
            <a:r>
              <a:rPr lang="en-IN" sz="3200" dirty="0">
                <a:latin typeface="Utsaah" panose="020B0604020202020204" pitchFamily="34" charset="0"/>
                <a:cs typeface="Utsaah" panose="020B0604020202020204" pitchFamily="34" charset="0"/>
              </a:rPr>
              <a:t> </a:t>
            </a:r>
            <a:r>
              <a:rPr lang="en-IN" sz="3200" dirty="0" err="1">
                <a:latin typeface="Utsaah" panose="020B0604020202020204" pitchFamily="34" charset="0"/>
                <a:cs typeface="Utsaah" panose="020B0604020202020204" pitchFamily="34" charset="0"/>
              </a:rPr>
              <a:t>विनिमयाचे</a:t>
            </a:r>
            <a:r>
              <a:rPr lang="en-IN" sz="3200" dirty="0">
                <a:latin typeface="Utsaah" panose="020B0604020202020204" pitchFamily="34" charset="0"/>
                <a:cs typeface="Utsaah" panose="020B0604020202020204" pitchFamily="34" charset="0"/>
              </a:rPr>
              <a:t> </a:t>
            </a:r>
            <a:r>
              <a:rPr lang="en-IN" sz="3200" dirty="0" err="1">
                <a:latin typeface="Utsaah" panose="020B0604020202020204" pitchFamily="34" charset="0"/>
                <a:cs typeface="Utsaah" panose="020B0604020202020204" pitchFamily="34" charset="0"/>
              </a:rPr>
              <a:t>श्रेष्ठ</a:t>
            </a:r>
            <a:r>
              <a:rPr lang="en-IN" sz="3200" dirty="0">
                <a:latin typeface="Utsaah" panose="020B0604020202020204" pitchFamily="34" charset="0"/>
                <a:cs typeface="Utsaah" panose="020B0604020202020204" pitchFamily="34" charset="0"/>
              </a:rPr>
              <a:t> </a:t>
            </a:r>
            <a:r>
              <a:rPr lang="en-IN" sz="3200" dirty="0" err="1">
                <a:latin typeface="Utsaah" panose="020B0604020202020204" pitchFamily="34" charset="0"/>
                <a:cs typeface="Utsaah" panose="020B0604020202020204" pitchFamily="34" charset="0"/>
              </a:rPr>
              <a:t>साधन</a:t>
            </a:r>
            <a:r>
              <a:rPr lang="en-IN" sz="3200" dirty="0">
                <a:latin typeface="Utsaah" panose="020B0604020202020204" pitchFamily="34" charset="0"/>
                <a:cs typeface="Utsaah" panose="020B0604020202020204" pitchFamily="34" charset="0"/>
              </a:rPr>
              <a:t> </a:t>
            </a:r>
            <a:r>
              <a:rPr lang="en-IN" sz="3200" dirty="0" err="1">
                <a:latin typeface="Utsaah" panose="020B0604020202020204" pitchFamily="34" charset="0"/>
                <a:cs typeface="Utsaah" panose="020B0604020202020204" pitchFamily="34" charset="0"/>
              </a:rPr>
              <a:t>आहे</a:t>
            </a:r>
            <a:r>
              <a:rPr lang="en-IN" sz="3200" dirty="0">
                <a:latin typeface="Utsaah" panose="020B0604020202020204" pitchFamily="34" charset="0"/>
                <a:cs typeface="Utsaah" panose="020B0604020202020204" pitchFamily="34" charset="0"/>
              </a:rPr>
              <a:t>.</a:t>
            </a:r>
            <a:endParaRPr lang="mr-IN" sz="3200" dirty="0">
              <a:latin typeface="Utsaah" panose="020B0604020202020204" pitchFamily="34" charset="0"/>
              <a:cs typeface="Utsaah" panose="020B0604020202020204" pitchFamily="34" charset="0"/>
            </a:endParaRPr>
          </a:p>
          <a:p>
            <a:pPr marL="0" indent="0">
              <a:buNone/>
            </a:pPr>
            <a:endParaRPr lang="en-IN" sz="3200" dirty="0">
              <a:latin typeface="Utsaah" panose="020B0604020202020204" pitchFamily="34" charset="0"/>
              <a:cs typeface="Utsaah" panose="020B0604020202020204" pitchFamily="34" charset="0"/>
            </a:endParaRPr>
          </a:p>
          <a:p>
            <a:pPr marL="0" indent="0">
              <a:buNone/>
            </a:pPr>
            <a:r>
              <a:rPr lang="en-IN" sz="3200" dirty="0">
                <a:latin typeface="Utsaah" panose="020B0604020202020204" pitchFamily="34" charset="0"/>
                <a:cs typeface="Utsaah" panose="020B0604020202020204" pitchFamily="34" charset="0"/>
              </a:rPr>
              <a:t>४) </a:t>
            </a:r>
            <a:r>
              <a:rPr lang="en-IN" sz="3200" dirty="0" err="1">
                <a:latin typeface="Utsaah" panose="020B0604020202020204" pitchFamily="34" charset="0"/>
                <a:cs typeface="Utsaah" panose="020B0604020202020204" pitchFamily="34" charset="0"/>
              </a:rPr>
              <a:t>भाषा</a:t>
            </a:r>
            <a:r>
              <a:rPr lang="en-IN" sz="3200" dirty="0">
                <a:latin typeface="Utsaah" panose="020B0604020202020204" pitchFamily="34" charset="0"/>
                <a:cs typeface="Utsaah" panose="020B0604020202020204" pitchFamily="34" charset="0"/>
              </a:rPr>
              <a:t> </a:t>
            </a:r>
            <a:r>
              <a:rPr lang="en-IN" sz="3200" dirty="0" err="1">
                <a:latin typeface="Utsaah" panose="020B0604020202020204" pitchFamily="34" charset="0"/>
                <a:cs typeface="Utsaah" panose="020B0604020202020204" pitchFamily="34" charset="0"/>
              </a:rPr>
              <a:t>ही</a:t>
            </a:r>
            <a:r>
              <a:rPr lang="en-IN" sz="3200" dirty="0">
                <a:latin typeface="Utsaah" panose="020B0604020202020204" pitchFamily="34" charset="0"/>
                <a:cs typeface="Utsaah" panose="020B0604020202020204" pitchFamily="34" charset="0"/>
              </a:rPr>
              <a:t> </a:t>
            </a:r>
            <a:r>
              <a:rPr lang="en-IN" sz="3200" dirty="0" err="1">
                <a:latin typeface="Utsaah" panose="020B0604020202020204" pitchFamily="34" charset="0"/>
                <a:cs typeface="Utsaah" panose="020B0604020202020204" pitchFamily="34" charset="0"/>
              </a:rPr>
              <a:t>ही</a:t>
            </a:r>
            <a:r>
              <a:rPr lang="en-IN" sz="3200" dirty="0">
                <a:latin typeface="Utsaah" panose="020B0604020202020204" pitchFamily="34" charset="0"/>
                <a:cs typeface="Utsaah" panose="020B0604020202020204" pitchFamily="34" charset="0"/>
              </a:rPr>
              <a:t> </a:t>
            </a:r>
            <a:r>
              <a:rPr lang="en-IN" sz="3200" dirty="0" err="1">
                <a:latin typeface="Utsaah" panose="020B0604020202020204" pitchFamily="34" charset="0"/>
                <a:cs typeface="Utsaah" panose="020B0604020202020204" pitchFamily="34" charset="0"/>
              </a:rPr>
              <a:t>एक</a:t>
            </a:r>
            <a:r>
              <a:rPr lang="en-IN" sz="3200" dirty="0">
                <a:latin typeface="Utsaah" panose="020B0604020202020204" pitchFamily="34" charset="0"/>
                <a:cs typeface="Utsaah" panose="020B0604020202020204" pitchFamily="34" charset="0"/>
              </a:rPr>
              <a:t> </a:t>
            </a:r>
            <a:r>
              <a:rPr lang="en-IN" sz="3200" dirty="0" err="1">
                <a:latin typeface="Utsaah" panose="020B0604020202020204" pitchFamily="34" charset="0"/>
                <a:cs typeface="Utsaah" panose="020B0604020202020204" pitchFamily="34" charset="0"/>
              </a:rPr>
              <a:t>सामाजिक</a:t>
            </a:r>
            <a:r>
              <a:rPr lang="en-IN" sz="3200" dirty="0">
                <a:latin typeface="Utsaah" panose="020B0604020202020204" pitchFamily="34" charset="0"/>
                <a:cs typeface="Utsaah" panose="020B0604020202020204" pitchFamily="34" charset="0"/>
              </a:rPr>
              <a:t> </a:t>
            </a:r>
            <a:r>
              <a:rPr lang="en-IN" sz="3200" dirty="0" err="1">
                <a:latin typeface="Utsaah" panose="020B0604020202020204" pitchFamily="34" charset="0"/>
                <a:cs typeface="Utsaah" panose="020B0604020202020204" pitchFamily="34" charset="0"/>
              </a:rPr>
              <a:t>संस्था</a:t>
            </a:r>
            <a:r>
              <a:rPr lang="en-IN" sz="3200" dirty="0">
                <a:latin typeface="Utsaah" panose="020B0604020202020204" pitchFamily="34" charset="0"/>
                <a:cs typeface="Utsaah" panose="020B0604020202020204" pitchFamily="34" charset="0"/>
              </a:rPr>
              <a:t> </a:t>
            </a:r>
            <a:r>
              <a:rPr lang="en-IN" sz="3200" dirty="0" err="1">
                <a:latin typeface="Utsaah" panose="020B0604020202020204" pitchFamily="34" charset="0"/>
                <a:cs typeface="Utsaah" panose="020B0604020202020204" pitchFamily="34" charset="0"/>
              </a:rPr>
              <a:t>आहे</a:t>
            </a:r>
            <a:r>
              <a:rPr lang="en-IN" sz="3200" dirty="0">
                <a:latin typeface="Utsaah" panose="020B0604020202020204" pitchFamily="34" charset="0"/>
                <a:cs typeface="Utsaah" panose="020B0604020202020204" pitchFamily="34" charset="0"/>
              </a:rPr>
              <a:t>.</a:t>
            </a:r>
            <a:endParaRPr lang="mr-IN" sz="3200" dirty="0">
              <a:latin typeface="Utsaah" panose="020B0604020202020204" pitchFamily="34" charset="0"/>
              <a:cs typeface="Utsaah" panose="020B0604020202020204" pitchFamily="34" charset="0"/>
            </a:endParaRPr>
          </a:p>
          <a:p>
            <a:pPr marL="0" indent="0">
              <a:buNone/>
            </a:pPr>
            <a:endParaRPr lang="en-IN" sz="3200" dirty="0">
              <a:latin typeface="Utsaah" panose="020B0604020202020204" pitchFamily="34" charset="0"/>
              <a:cs typeface="Utsaah" panose="020B0604020202020204" pitchFamily="34" charset="0"/>
            </a:endParaRPr>
          </a:p>
          <a:p>
            <a:pPr marL="0" indent="0">
              <a:buNone/>
            </a:pPr>
            <a:r>
              <a:rPr lang="en-IN" sz="3200" dirty="0">
                <a:latin typeface="Utsaah" panose="020B0604020202020204" pitchFamily="34" charset="0"/>
                <a:cs typeface="Utsaah" panose="020B0604020202020204" pitchFamily="34" charset="0"/>
              </a:rPr>
              <a:t>५) </a:t>
            </a:r>
            <a:r>
              <a:rPr lang="en-IN" sz="3200" dirty="0" err="1">
                <a:latin typeface="Utsaah" panose="020B0604020202020204" pitchFamily="34" charset="0"/>
                <a:cs typeface="Utsaah" panose="020B0604020202020204" pitchFamily="34" charset="0"/>
              </a:rPr>
              <a:t>भाषा</a:t>
            </a:r>
            <a:r>
              <a:rPr lang="en-IN" sz="3200" dirty="0">
                <a:latin typeface="Utsaah" panose="020B0604020202020204" pitchFamily="34" charset="0"/>
                <a:cs typeface="Utsaah" panose="020B0604020202020204" pitchFamily="34" charset="0"/>
              </a:rPr>
              <a:t> </a:t>
            </a:r>
            <a:r>
              <a:rPr lang="en-IN" sz="3200" dirty="0" err="1">
                <a:latin typeface="Utsaah" panose="020B0604020202020204" pitchFamily="34" charset="0"/>
                <a:cs typeface="Utsaah" panose="020B0604020202020204" pitchFamily="34" charset="0"/>
              </a:rPr>
              <a:t>ही</a:t>
            </a:r>
            <a:r>
              <a:rPr lang="en-IN" sz="3200" dirty="0">
                <a:latin typeface="Utsaah" panose="020B0604020202020204" pitchFamily="34" charset="0"/>
                <a:cs typeface="Utsaah" panose="020B0604020202020204" pitchFamily="34" charset="0"/>
              </a:rPr>
              <a:t> </a:t>
            </a:r>
            <a:r>
              <a:rPr lang="en-IN" sz="3200" dirty="0" err="1">
                <a:latin typeface="Utsaah" panose="020B0604020202020204" pitchFamily="34" charset="0"/>
                <a:cs typeface="Utsaah" panose="020B0604020202020204" pitchFamily="34" charset="0"/>
              </a:rPr>
              <a:t>सर्वमान्य</a:t>
            </a:r>
            <a:r>
              <a:rPr lang="en-IN" sz="3200" dirty="0">
                <a:latin typeface="Utsaah" panose="020B0604020202020204" pitchFamily="34" charset="0"/>
                <a:cs typeface="Utsaah" panose="020B0604020202020204" pitchFamily="34" charset="0"/>
              </a:rPr>
              <a:t> </a:t>
            </a:r>
            <a:r>
              <a:rPr lang="en-IN" sz="3200" dirty="0" err="1">
                <a:latin typeface="Utsaah" panose="020B0604020202020204" pitchFamily="34" charset="0"/>
                <a:cs typeface="Utsaah" panose="020B0604020202020204" pitchFamily="34" charset="0"/>
              </a:rPr>
              <a:t>आहे</a:t>
            </a:r>
            <a:r>
              <a:rPr lang="en-IN" sz="3200" dirty="0">
                <a:latin typeface="Utsaah" panose="020B0604020202020204" pitchFamily="34" charset="0"/>
                <a:cs typeface="Utsaah" panose="020B0604020202020204" pitchFamily="34" charset="0"/>
              </a:rPr>
              <a:t>.</a:t>
            </a:r>
            <a:endParaRPr lang="mr-IN" sz="3200" dirty="0">
              <a:latin typeface="Utsaah" panose="020B0604020202020204" pitchFamily="34" charset="0"/>
              <a:cs typeface="Utsaah" panose="020B0604020202020204" pitchFamily="34" charset="0"/>
            </a:endParaRPr>
          </a:p>
          <a:p>
            <a:pPr marL="0" indent="0">
              <a:buNone/>
            </a:pPr>
            <a:endParaRPr lang="en-IN" sz="2000">
              <a:latin typeface="Utsaah" panose="020B0604020202020204" pitchFamily="34" charset="0"/>
              <a:cs typeface="Utsaah" panose="020B0604020202020204" pitchFamily="34" charset="0"/>
            </a:endParaRPr>
          </a:p>
          <a:p>
            <a:pPr marL="0" indent="0">
              <a:buNone/>
            </a:pPr>
            <a:endParaRPr lang="en-IN"/>
          </a:p>
          <a:p>
            <a:pPr marL="0" indent="0">
              <a:buClr>
                <a:schemeClr val="dk1"/>
              </a:buClr>
              <a:buNone/>
            </a:pPr>
            <a:endParaRPr>
              <a:solidFill>
                <a:schemeClr val="dk1"/>
              </a:solidFill>
              <a:latin typeface="Livvic"/>
              <a:ea typeface="Livvic"/>
              <a:cs typeface="Livvic"/>
              <a:sym typeface="Livvic"/>
            </a:endParaRPr>
          </a:p>
        </p:txBody>
      </p:sp>
      <p:sp>
        <p:nvSpPr>
          <p:cNvPr id="129" name="Google Shape;129;p27"/>
          <p:cNvSpPr txBox="1">
            <a:spLocks noGrp="1"/>
          </p:cNvSpPr>
          <p:nvPr>
            <p:ph type="ctrTitle"/>
          </p:nvPr>
        </p:nvSpPr>
        <p:spPr>
          <a:xfrm>
            <a:off x="0" y="-44388"/>
            <a:ext cx="7030800" cy="665952"/>
          </a:xfrm>
          <a:prstGeom prst="rect">
            <a:avLst/>
          </a:prstGeom>
        </p:spPr>
        <p:txBody>
          <a:bodyPr spcFirstLastPara="1" wrap="square" lIns="121900" tIns="121900" rIns="121900" bIns="121900" anchor="t" anchorCtr="0">
            <a:noAutofit/>
          </a:bodyPr>
          <a:lstStyle/>
          <a:p>
            <a:pPr algn="l"/>
            <a:r>
              <a:rPr lang="en-IN" err="1">
                <a:latin typeface="Utsaah" panose="020B0604020202020204" pitchFamily="34" charset="0"/>
                <a:cs typeface="Utsaah" panose="020B0604020202020204" pitchFamily="34" charset="0"/>
              </a:rPr>
              <a:t>भाषेची</a:t>
            </a:r>
            <a:r>
              <a:rPr lang="en-IN">
                <a:latin typeface="Utsaah" panose="020B0604020202020204" pitchFamily="34" charset="0"/>
                <a:cs typeface="Utsaah" panose="020B0604020202020204" pitchFamily="34" charset="0"/>
              </a:rPr>
              <a:t> </a:t>
            </a:r>
            <a:r>
              <a:rPr lang="en-IN" err="1">
                <a:latin typeface="Utsaah" panose="020B0604020202020204" pitchFamily="34" charset="0"/>
                <a:cs typeface="Utsaah" panose="020B0604020202020204" pitchFamily="34" charset="0"/>
              </a:rPr>
              <a:t>वैशिष्ट्ये</a:t>
            </a:r>
            <a:r>
              <a:rPr lang="en-IN">
                <a:latin typeface="Utsaah" panose="020B0604020202020204" pitchFamily="34" charset="0"/>
                <a:cs typeface="Utsaah" panose="020B0604020202020204" pitchFamily="34" charset="0"/>
              </a:rPr>
              <a:t> / </a:t>
            </a:r>
            <a:r>
              <a:rPr lang="en-IN" err="1">
                <a:latin typeface="Utsaah" panose="020B0604020202020204" pitchFamily="34" charset="0"/>
                <a:cs typeface="Utsaah" panose="020B0604020202020204" pitchFamily="34" charset="0"/>
              </a:rPr>
              <a:t>लक्षणे</a:t>
            </a:r>
            <a:r>
              <a:rPr lang="en-IN">
                <a:latin typeface="Utsaah" panose="020B0604020202020204" pitchFamily="34" charset="0"/>
                <a:cs typeface="Utsaah" panose="020B0604020202020204" pitchFamily="34" charset="0"/>
              </a:rPr>
              <a:t> :</a:t>
            </a:r>
            <a:endParaRPr>
              <a:latin typeface="Utsaah" panose="020B0604020202020204" pitchFamily="34" charset="0"/>
              <a:cs typeface="Utsaah" panose="020B0604020202020204" pitchFamily="34" charset="0"/>
            </a:endParaRPr>
          </a:p>
        </p:txBody>
      </p:sp>
      <p:sp>
        <p:nvSpPr>
          <p:cNvPr id="2" name="TextBox 1">
            <a:extLst>
              <a:ext uri="{FF2B5EF4-FFF2-40B4-BE49-F238E27FC236}">
                <a16:creationId xmlns:a16="http://schemas.microsoft.com/office/drawing/2014/main" id="{D17B282F-158A-411E-A4BE-3A2AF3044455}"/>
              </a:ext>
            </a:extLst>
          </p:cNvPr>
          <p:cNvSpPr txBox="1"/>
          <p:nvPr/>
        </p:nvSpPr>
        <p:spPr>
          <a:xfrm>
            <a:off x="5131838" y="1059120"/>
            <a:ext cx="5047861" cy="4739759"/>
          </a:xfrm>
          <a:prstGeom prst="rect">
            <a:avLst/>
          </a:prstGeom>
          <a:noFill/>
        </p:spPr>
        <p:txBody>
          <a:bodyPr wrap="square" rtlCol="0">
            <a:spAutoFit/>
          </a:bodyPr>
          <a:lstStyle/>
          <a:p>
            <a:pPr marL="0" indent="0">
              <a:buNone/>
            </a:pPr>
            <a:r>
              <a:rPr lang="en-IN" sz="3200" dirty="0">
                <a:latin typeface="Utsaah" panose="020B0604020202020204" pitchFamily="34" charset="0"/>
                <a:cs typeface="Utsaah" panose="020B0604020202020204" pitchFamily="34" charset="0"/>
              </a:rPr>
              <a:t>६) </a:t>
            </a:r>
            <a:r>
              <a:rPr lang="en-IN" sz="3200" dirty="0" err="1">
                <a:latin typeface="Utsaah" panose="020B0604020202020204" pitchFamily="34" charset="0"/>
                <a:cs typeface="Utsaah" panose="020B0604020202020204" pitchFamily="34" charset="0"/>
              </a:rPr>
              <a:t>ध्वनि</a:t>
            </a:r>
            <a:r>
              <a:rPr lang="en-IN" sz="3200" dirty="0">
                <a:latin typeface="Utsaah" panose="020B0604020202020204" pitchFamily="34" charset="0"/>
                <a:cs typeface="Utsaah" panose="020B0604020202020204" pitchFamily="34" charset="0"/>
              </a:rPr>
              <a:t>  </a:t>
            </a:r>
            <a:r>
              <a:rPr lang="en-IN" sz="3200" dirty="0" err="1">
                <a:latin typeface="Utsaah" panose="020B0604020202020204" pitchFamily="34" charset="0"/>
                <a:cs typeface="Utsaah" panose="020B0604020202020204" pitchFamily="34" charset="0"/>
              </a:rPr>
              <a:t>युक्त</a:t>
            </a:r>
            <a:r>
              <a:rPr lang="en-IN" sz="3200" dirty="0">
                <a:latin typeface="Utsaah" panose="020B0604020202020204" pitchFamily="34" charset="0"/>
                <a:cs typeface="Utsaah" panose="020B0604020202020204" pitchFamily="34" charset="0"/>
              </a:rPr>
              <a:t> </a:t>
            </a:r>
            <a:r>
              <a:rPr lang="en-IN" sz="3200" dirty="0" err="1">
                <a:latin typeface="Utsaah" panose="020B0604020202020204" pitchFamily="34" charset="0"/>
                <a:cs typeface="Utsaah" panose="020B0604020202020204" pitchFamily="34" charset="0"/>
              </a:rPr>
              <a:t>भाषा</a:t>
            </a:r>
            <a:r>
              <a:rPr lang="en-IN" sz="3200" dirty="0">
                <a:latin typeface="Utsaah" panose="020B0604020202020204" pitchFamily="34" charset="0"/>
                <a:cs typeface="Utsaah" panose="020B0604020202020204" pitchFamily="34" charset="0"/>
              </a:rPr>
              <a:t>.</a:t>
            </a:r>
            <a:endParaRPr lang="mr-IN" sz="3200" dirty="0">
              <a:latin typeface="Utsaah" panose="020B0604020202020204" pitchFamily="34" charset="0"/>
              <a:cs typeface="Utsaah" panose="020B0604020202020204" pitchFamily="34" charset="0"/>
            </a:endParaRPr>
          </a:p>
          <a:p>
            <a:pPr marL="0" indent="0">
              <a:buNone/>
            </a:pPr>
            <a:endParaRPr lang="en-IN" sz="3200" dirty="0">
              <a:latin typeface="Utsaah" panose="020B0604020202020204" pitchFamily="34" charset="0"/>
              <a:cs typeface="Utsaah" panose="020B0604020202020204" pitchFamily="34" charset="0"/>
            </a:endParaRPr>
          </a:p>
          <a:p>
            <a:pPr marL="0" indent="0">
              <a:buNone/>
            </a:pPr>
            <a:r>
              <a:rPr lang="en-IN" sz="3200" dirty="0">
                <a:latin typeface="Utsaah" panose="020B0604020202020204" pitchFamily="34" charset="0"/>
                <a:cs typeface="Utsaah" panose="020B0604020202020204" pitchFamily="34" charset="0"/>
              </a:rPr>
              <a:t>७) </a:t>
            </a:r>
            <a:r>
              <a:rPr lang="en-IN" sz="3200" dirty="0" err="1">
                <a:latin typeface="Utsaah" panose="020B0604020202020204" pitchFamily="34" charset="0"/>
                <a:cs typeface="Utsaah" panose="020B0604020202020204" pitchFamily="34" charset="0"/>
              </a:rPr>
              <a:t>भाषा</a:t>
            </a:r>
            <a:r>
              <a:rPr lang="en-IN" sz="3200" dirty="0">
                <a:latin typeface="Utsaah" panose="020B0604020202020204" pitchFamily="34" charset="0"/>
                <a:cs typeface="Utsaah" panose="020B0604020202020204" pitchFamily="34" charset="0"/>
              </a:rPr>
              <a:t> </a:t>
            </a:r>
            <a:r>
              <a:rPr lang="en-IN" sz="3200" dirty="0" err="1">
                <a:latin typeface="Utsaah" panose="020B0604020202020204" pitchFamily="34" charset="0"/>
                <a:cs typeface="Utsaah" panose="020B0604020202020204" pitchFamily="34" charset="0"/>
              </a:rPr>
              <a:t>ही</a:t>
            </a:r>
            <a:r>
              <a:rPr lang="en-IN" sz="3200" dirty="0">
                <a:latin typeface="Utsaah" panose="020B0604020202020204" pitchFamily="34" charset="0"/>
                <a:cs typeface="Utsaah" panose="020B0604020202020204" pitchFamily="34" charset="0"/>
              </a:rPr>
              <a:t> </a:t>
            </a:r>
            <a:r>
              <a:rPr lang="en-IN" sz="3200" dirty="0" err="1">
                <a:latin typeface="Utsaah" panose="020B0604020202020204" pitchFamily="34" charset="0"/>
                <a:cs typeface="Utsaah" panose="020B0604020202020204" pitchFamily="34" charset="0"/>
              </a:rPr>
              <a:t>संकेतावर</a:t>
            </a:r>
            <a:r>
              <a:rPr lang="mr-IN" sz="3200" dirty="0">
                <a:latin typeface="Utsaah" panose="020B0604020202020204" pitchFamily="34" charset="0"/>
                <a:cs typeface="Utsaah" panose="020B0604020202020204" pitchFamily="34" charset="0"/>
              </a:rPr>
              <a:t> </a:t>
            </a:r>
            <a:r>
              <a:rPr lang="en-IN" sz="3200" dirty="0" err="1">
                <a:latin typeface="Utsaah" panose="020B0604020202020204" pitchFamily="34" charset="0"/>
                <a:cs typeface="Utsaah" panose="020B0604020202020204" pitchFamily="34" charset="0"/>
              </a:rPr>
              <a:t>आधारलेली</a:t>
            </a:r>
            <a:r>
              <a:rPr lang="en-IN" sz="3200" dirty="0">
                <a:latin typeface="Utsaah" panose="020B0604020202020204" pitchFamily="34" charset="0"/>
                <a:cs typeface="Utsaah" panose="020B0604020202020204" pitchFamily="34" charset="0"/>
              </a:rPr>
              <a:t> </a:t>
            </a:r>
            <a:r>
              <a:rPr lang="en-IN" sz="3200" dirty="0" err="1">
                <a:latin typeface="Utsaah" panose="020B0604020202020204" pitchFamily="34" charset="0"/>
                <a:cs typeface="Utsaah" panose="020B0604020202020204" pitchFamily="34" charset="0"/>
              </a:rPr>
              <a:t>आहे</a:t>
            </a:r>
            <a:r>
              <a:rPr lang="en-IN" sz="3200" dirty="0">
                <a:latin typeface="Utsaah" panose="020B0604020202020204" pitchFamily="34" charset="0"/>
                <a:cs typeface="Utsaah" panose="020B0604020202020204" pitchFamily="34" charset="0"/>
              </a:rPr>
              <a:t>.</a:t>
            </a:r>
            <a:endParaRPr lang="mr-IN" sz="3200" dirty="0">
              <a:latin typeface="Utsaah" panose="020B0604020202020204" pitchFamily="34" charset="0"/>
              <a:cs typeface="Utsaah" panose="020B0604020202020204" pitchFamily="34" charset="0"/>
            </a:endParaRPr>
          </a:p>
          <a:p>
            <a:pPr marL="0" indent="0">
              <a:buNone/>
            </a:pPr>
            <a:endParaRPr lang="en-IN" sz="3200" dirty="0">
              <a:latin typeface="Utsaah" panose="020B0604020202020204" pitchFamily="34" charset="0"/>
              <a:cs typeface="Utsaah" panose="020B0604020202020204" pitchFamily="34" charset="0"/>
            </a:endParaRPr>
          </a:p>
          <a:p>
            <a:pPr marL="0" indent="0">
              <a:buNone/>
            </a:pPr>
            <a:r>
              <a:rPr lang="en-IN" sz="3200" dirty="0">
                <a:latin typeface="Utsaah" panose="020B0604020202020204" pitchFamily="34" charset="0"/>
                <a:cs typeface="Utsaah" panose="020B0604020202020204" pitchFamily="34" charset="0"/>
              </a:rPr>
              <a:t>८) </a:t>
            </a:r>
            <a:r>
              <a:rPr lang="en-IN" sz="3200" dirty="0" err="1">
                <a:latin typeface="Utsaah" panose="020B0604020202020204" pitchFamily="34" charset="0"/>
                <a:cs typeface="Utsaah" panose="020B0604020202020204" pitchFamily="34" charset="0"/>
              </a:rPr>
              <a:t>भाषा</a:t>
            </a:r>
            <a:r>
              <a:rPr lang="en-IN" sz="3200" dirty="0">
                <a:latin typeface="Utsaah" panose="020B0604020202020204" pitchFamily="34" charset="0"/>
                <a:cs typeface="Utsaah" panose="020B0604020202020204" pitchFamily="34" charset="0"/>
              </a:rPr>
              <a:t> </a:t>
            </a:r>
            <a:r>
              <a:rPr lang="en-IN" sz="3200" dirty="0" err="1">
                <a:latin typeface="Utsaah" panose="020B0604020202020204" pitchFamily="34" charset="0"/>
                <a:cs typeface="Utsaah" panose="020B0604020202020204" pitchFamily="34" charset="0"/>
              </a:rPr>
              <a:t>ही</a:t>
            </a:r>
            <a:r>
              <a:rPr lang="en-IN" sz="3200" dirty="0">
                <a:latin typeface="Utsaah" panose="020B0604020202020204" pitchFamily="34" charset="0"/>
                <a:cs typeface="Utsaah" panose="020B0604020202020204" pitchFamily="34" charset="0"/>
              </a:rPr>
              <a:t> </a:t>
            </a:r>
            <a:r>
              <a:rPr lang="en-IN" sz="3200" dirty="0" err="1">
                <a:latin typeface="Utsaah" panose="020B0604020202020204" pitchFamily="34" charset="0"/>
                <a:cs typeface="Utsaah" panose="020B0604020202020204" pitchFamily="34" charset="0"/>
              </a:rPr>
              <a:t>अर्जित</a:t>
            </a:r>
            <a:r>
              <a:rPr lang="en-IN" sz="3200" dirty="0">
                <a:latin typeface="Utsaah" panose="020B0604020202020204" pitchFamily="34" charset="0"/>
                <a:cs typeface="Utsaah" panose="020B0604020202020204" pitchFamily="34" charset="0"/>
              </a:rPr>
              <a:t> </a:t>
            </a:r>
            <a:r>
              <a:rPr lang="en-IN" sz="3200" dirty="0" err="1">
                <a:latin typeface="Utsaah" panose="020B0604020202020204" pitchFamily="34" charset="0"/>
                <a:cs typeface="Utsaah" panose="020B0604020202020204" pitchFamily="34" charset="0"/>
              </a:rPr>
              <a:t>संपत्ती</a:t>
            </a:r>
            <a:r>
              <a:rPr lang="en-IN" sz="3200" dirty="0">
                <a:latin typeface="Utsaah" panose="020B0604020202020204" pitchFamily="34" charset="0"/>
                <a:cs typeface="Utsaah" panose="020B0604020202020204" pitchFamily="34" charset="0"/>
              </a:rPr>
              <a:t> </a:t>
            </a:r>
            <a:r>
              <a:rPr lang="en-IN" sz="3200" dirty="0" err="1">
                <a:latin typeface="Utsaah" panose="020B0604020202020204" pitchFamily="34" charset="0"/>
                <a:cs typeface="Utsaah" panose="020B0604020202020204" pitchFamily="34" charset="0"/>
              </a:rPr>
              <a:t>आहे</a:t>
            </a:r>
            <a:r>
              <a:rPr lang="en-IN" sz="3200" dirty="0">
                <a:latin typeface="Utsaah" panose="020B0604020202020204" pitchFamily="34" charset="0"/>
                <a:cs typeface="Utsaah" panose="020B0604020202020204" pitchFamily="34" charset="0"/>
              </a:rPr>
              <a:t>.</a:t>
            </a:r>
            <a:endParaRPr lang="mr-IN" sz="3200" dirty="0">
              <a:latin typeface="Utsaah" panose="020B0604020202020204" pitchFamily="34" charset="0"/>
              <a:cs typeface="Utsaah" panose="020B0604020202020204" pitchFamily="34" charset="0"/>
            </a:endParaRPr>
          </a:p>
          <a:p>
            <a:pPr marL="0" indent="0">
              <a:buNone/>
            </a:pPr>
            <a:endParaRPr lang="en-IN" sz="3200" dirty="0">
              <a:latin typeface="Utsaah" panose="020B0604020202020204" pitchFamily="34" charset="0"/>
              <a:cs typeface="Utsaah" panose="020B0604020202020204" pitchFamily="34" charset="0"/>
            </a:endParaRPr>
          </a:p>
          <a:p>
            <a:pPr marL="0" indent="0">
              <a:buNone/>
            </a:pPr>
            <a:r>
              <a:rPr lang="en-IN" sz="3200" dirty="0">
                <a:latin typeface="Utsaah" panose="020B0604020202020204" pitchFamily="34" charset="0"/>
                <a:cs typeface="Utsaah" panose="020B0604020202020204" pitchFamily="34" charset="0"/>
              </a:rPr>
              <a:t>९) </a:t>
            </a:r>
            <a:r>
              <a:rPr lang="en-IN" sz="3200" dirty="0" err="1">
                <a:latin typeface="Utsaah" panose="020B0604020202020204" pitchFamily="34" charset="0"/>
                <a:cs typeface="Utsaah" panose="020B0604020202020204" pitchFamily="34" charset="0"/>
              </a:rPr>
              <a:t>भाषा</a:t>
            </a:r>
            <a:r>
              <a:rPr lang="en-IN" sz="3200" dirty="0">
                <a:latin typeface="Utsaah" panose="020B0604020202020204" pitchFamily="34" charset="0"/>
                <a:cs typeface="Utsaah" panose="020B0604020202020204" pitchFamily="34" charset="0"/>
              </a:rPr>
              <a:t> </a:t>
            </a:r>
            <a:r>
              <a:rPr lang="en-IN" sz="3200" dirty="0" err="1">
                <a:latin typeface="Utsaah" panose="020B0604020202020204" pitchFamily="34" charset="0"/>
                <a:cs typeface="Utsaah" panose="020B0604020202020204" pitchFamily="34" charset="0"/>
              </a:rPr>
              <a:t>ही</a:t>
            </a:r>
            <a:r>
              <a:rPr lang="en-IN" sz="3200" dirty="0">
                <a:latin typeface="Utsaah" panose="020B0604020202020204" pitchFamily="34" charset="0"/>
                <a:cs typeface="Utsaah" panose="020B0604020202020204" pitchFamily="34" charset="0"/>
              </a:rPr>
              <a:t> </a:t>
            </a:r>
            <a:r>
              <a:rPr lang="en-IN" sz="3200" dirty="0" err="1">
                <a:latin typeface="Utsaah" panose="020B0604020202020204" pitchFamily="34" charset="0"/>
                <a:cs typeface="Utsaah" panose="020B0604020202020204" pitchFamily="34" charset="0"/>
              </a:rPr>
              <a:t>प्रतीकात्मक</a:t>
            </a:r>
            <a:r>
              <a:rPr lang="en-IN" sz="3200" dirty="0">
                <a:latin typeface="Utsaah" panose="020B0604020202020204" pitchFamily="34" charset="0"/>
                <a:cs typeface="Utsaah" panose="020B0604020202020204" pitchFamily="34" charset="0"/>
              </a:rPr>
              <a:t> </a:t>
            </a:r>
            <a:r>
              <a:rPr lang="en-IN" sz="3200" dirty="0" err="1">
                <a:latin typeface="Utsaah" panose="020B0604020202020204" pitchFamily="34" charset="0"/>
                <a:cs typeface="Utsaah" panose="020B0604020202020204" pitchFamily="34" charset="0"/>
              </a:rPr>
              <a:t>आहे</a:t>
            </a:r>
            <a:r>
              <a:rPr lang="en-IN" sz="3200" dirty="0">
                <a:latin typeface="Utsaah" panose="020B0604020202020204" pitchFamily="34" charset="0"/>
                <a:cs typeface="Utsaah" panose="020B0604020202020204" pitchFamily="34" charset="0"/>
              </a:rPr>
              <a:t>.</a:t>
            </a:r>
            <a:endParaRPr lang="mr-IN" sz="3200" dirty="0">
              <a:latin typeface="Utsaah" panose="020B0604020202020204" pitchFamily="34" charset="0"/>
              <a:cs typeface="Utsaah" panose="020B0604020202020204" pitchFamily="34" charset="0"/>
            </a:endParaRPr>
          </a:p>
          <a:p>
            <a:pPr marL="0" indent="0">
              <a:buNone/>
            </a:pPr>
            <a:endParaRPr lang="en-IN" sz="3200" dirty="0">
              <a:latin typeface="Utsaah" panose="020B0604020202020204" pitchFamily="34" charset="0"/>
              <a:cs typeface="Utsaah" panose="020B0604020202020204" pitchFamily="34" charset="0"/>
            </a:endParaRPr>
          </a:p>
          <a:p>
            <a:pPr marL="0" indent="0">
              <a:buNone/>
            </a:pPr>
            <a:r>
              <a:rPr lang="en-IN" sz="3200" dirty="0">
                <a:latin typeface="Utsaah" panose="020B0604020202020204" pitchFamily="34" charset="0"/>
                <a:cs typeface="Utsaah" panose="020B0604020202020204" pitchFamily="34" charset="0"/>
              </a:rPr>
              <a:t>१०) </a:t>
            </a:r>
            <a:r>
              <a:rPr lang="en-IN" sz="3200" dirty="0" err="1">
                <a:latin typeface="Utsaah" panose="020B0604020202020204" pitchFamily="34" charset="0"/>
                <a:cs typeface="Utsaah" panose="020B0604020202020204" pitchFamily="34" charset="0"/>
              </a:rPr>
              <a:t>यादृच्छिकता</a:t>
            </a:r>
            <a:r>
              <a:rPr lang="en-IN" sz="3200" dirty="0">
                <a:latin typeface="Utsaah" panose="020B0604020202020204" pitchFamily="34" charset="0"/>
                <a:cs typeface="Utsaah" panose="020B0604020202020204" pitchFamily="34" charset="0"/>
              </a:rPr>
              <a:t>. </a:t>
            </a:r>
            <a:endParaRPr lang="mr-IN" sz="3200" dirty="0">
              <a:latin typeface="Utsaah" panose="020B0604020202020204" pitchFamily="34" charset="0"/>
              <a:cs typeface="Utsaah" panose="020B0604020202020204" pitchFamily="34" charset="0"/>
            </a:endParaRPr>
          </a:p>
          <a:p>
            <a:endParaRPr lang="en-IN"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B66857E-2E4D-4217-9E5A-A60343D77B2E}"/>
              </a:ext>
            </a:extLst>
          </p:cNvPr>
          <p:cNvSpPr>
            <a:spLocks noGrp="1"/>
          </p:cNvSpPr>
          <p:nvPr>
            <p:ph type="subTitle" idx="1"/>
          </p:nvPr>
        </p:nvSpPr>
        <p:spPr>
          <a:xfrm>
            <a:off x="65101" y="778601"/>
            <a:ext cx="12126899" cy="6652009"/>
          </a:xfrm>
        </p:spPr>
        <p:txBody>
          <a:bodyPr>
            <a:normAutofit fontScale="25000" lnSpcReduction="20000"/>
          </a:bodyPr>
          <a:lstStyle/>
          <a:p>
            <a:pPr algn="l" rtl="0">
              <a:spcBef>
                <a:spcPts val="0"/>
              </a:spcBef>
              <a:spcAft>
                <a:spcPts val="500"/>
              </a:spcAft>
            </a:pPr>
            <a:r>
              <a:rPr lang="mr-IN" sz="11200" b="0" i="0" u="none" strike="noStrike">
                <a:effectLst/>
                <a:latin typeface="Utsaah" panose="020B0604020202020204" pitchFamily="34" charset="0"/>
                <a:cs typeface="Utsaah" panose="020B0604020202020204" pitchFamily="34" charset="0"/>
              </a:rPr>
              <a:t>"</a:t>
            </a:r>
            <a:r>
              <a:rPr lang="mr-IN" sz="9600" b="0" i="0" u="none" strike="noStrike">
                <a:effectLst/>
                <a:latin typeface="Utsaah" panose="020B0604020202020204" pitchFamily="34" charset="0"/>
                <a:cs typeface="Utsaah" panose="020B0604020202020204" pitchFamily="34" charset="0"/>
              </a:rPr>
              <a:t>व्याकरण म्हणजे भाषेची रचना.“</a:t>
            </a:r>
          </a:p>
          <a:p>
            <a:pPr algn="l" rtl="0">
              <a:spcBef>
                <a:spcPts val="0"/>
              </a:spcBef>
              <a:spcAft>
                <a:spcPts val="500"/>
              </a:spcAft>
            </a:pPr>
            <a:endParaRPr lang="mr-IN" sz="9600" b="0">
              <a:effectLst/>
              <a:latin typeface="Utsaah" panose="020B0604020202020204" pitchFamily="34" charset="0"/>
              <a:cs typeface="Utsaah" panose="020B0604020202020204" pitchFamily="34" charset="0"/>
            </a:endParaRPr>
          </a:p>
          <a:p>
            <a:pPr algn="l" rtl="0">
              <a:spcBef>
                <a:spcPts val="0"/>
              </a:spcBef>
              <a:spcAft>
                <a:spcPts val="500"/>
              </a:spcAft>
            </a:pPr>
            <a:r>
              <a:rPr lang="mr-IN" sz="9600" b="0" i="0" u="none" strike="noStrike">
                <a:effectLst/>
                <a:latin typeface="Utsaah" panose="020B0604020202020204" pitchFamily="34" charset="0"/>
                <a:cs typeface="Utsaah" panose="020B0604020202020204" pitchFamily="34" charset="0"/>
              </a:rPr>
              <a:t>व्याकरण म्हणजे भाषेमागील रहस्य नीटपणे समजावून घेणे.“</a:t>
            </a:r>
          </a:p>
          <a:p>
            <a:pPr algn="l" rtl="0">
              <a:spcBef>
                <a:spcPts val="0"/>
              </a:spcBef>
              <a:spcAft>
                <a:spcPts val="500"/>
              </a:spcAft>
            </a:pPr>
            <a:endParaRPr lang="mr-IN" sz="9600" b="0">
              <a:effectLst/>
              <a:latin typeface="Utsaah" panose="020B0604020202020204" pitchFamily="34" charset="0"/>
              <a:cs typeface="Utsaah" panose="020B0604020202020204" pitchFamily="34" charset="0"/>
            </a:endParaRPr>
          </a:p>
          <a:p>
            <a:pPr algn="l" rtl="0">
              <a:spcBef>
                <a:spcPts val="0"/>
              </a:spcBef>
              <a:spcAft>
                <a:spcPts val="500"/>
              </a:spcAft>
            </a:pPr>
            <a:r>
              <a:rPr lang="mr-IN" sz="9600" b="0" i="0" u="none" strike="noStrike">
                <a:effectLst/>
                <a:latin typeface="Utsaah" panose="020B0604020202020204" pitchFamily="34" charset="0"/>
                <a:cs typeface="Utsaah" panose="020B0604020202020204" pitchFamily="34" charset="0"/>
              </a:rPr>
              <a:t>व्याकरण हा शब्द 'वि + आ + कृ = (= करण) असा बनलेला आहे. अर्थ - भाषेचे स्पष्टीकरण करणारे शास्त्र असा होतो. </a:t>
            </a:r>
            <a:endParaRPr lang="mr-IN" sz="9600" b="0">
              <a:effectLst/>
              <a:latin typeface="Utsaah" panose="020B0604020202020204" pitchFamily="34" charset="0"/>
              <a:cs typeface="Utsaah" panose="020B0604020202020204" pitchFamily="34" charset="0"/>
            </a:endParaRPr>
          </a:p>
          <a:p>
            <a:pPr algn="l" rtl="0">
              <a:spcBef>
                <a:spcPts val="0"/>
              </a:spcBef>
              <a:spcAft>
                <a:spcPts val="500"/>
              </a:spcAft>
            </a:pPr>
            <a:r>
              <a:rPr lang="mr-IN" sz="9600" b="0" i="0" u="none" strike="noStrike">
                <a:effectLst/>
                <a:latin typeface="Utsaah" panose="020B0604020202020204" pitchFamily="34" charset="0"/>
                <a:cs typeface="Utsaah" panose="020B0604020202020204" pitchFamily="34" charset="0"/>
              </a:rPr>
              <a:t>आपल्या भाषेची   भाषारचना कशा पद्धतीने होते याचा विचार येथे अभिप्रेत असतो. अगोदर भाषा  निर्माण झाली आणि तिच्यातील व्याकरणाचा विचार नंतर केलेला आढळतो</a:t>
            </a:r>
            <a:endParaRPr lang="mr-IN" sz="9600" b="0" i="0" u="none" strike="noStrike">
              <a:solidFill>
                <a:srgbClr val="5E5D00"/>
              </a:solidFill>
              <a:effectLst/>
              <a:latin typeface="Arial" panose="020B0604020202020204" pitchFamily="34" charset="0"/>
            </a:endParaRPr>
          </a:p>
          <a:p>
            <a:pPr algn="l" rtl="0">
              <a:spcBef>
                <a:spcPts val="0"/>
              </a:spcBef>
              <a:spcAft>
                <a:spcPts val="500"/>
              </a:spcAft>
            </a:pPr>
            <a:endParaRPr lang="mr-IN" sz="9600" b="0" i="0" u="none" strike="noStrike">
              <a:solidFill>
                <a:srgbClr val="5E5D00"/>
              </a:solidFill>
              <a:effectLst/>
              <a:latin typeface="Arial" panose="020B0604020202020204" pitchFamily="34" charset="0"/>
            </a:endParaRPr>
          </a:p>
          <a:p>
            <a:pPr algn="l" rtl="0">
              <a:spcBef>
                <a:spcPts val="0"/>
              </a:spcBef>
              <a:spcAft>
                <a:spcPts val="500"/>
              </a:spcAft>
            </a:pPr>
            <a:r>
              <a:rPr lang="mr-IN" sz="9600" b="0" i="0" u="none" strike="noStrike">
                <a:effectLst/>
                <a:latin typeface="Utsaah" panose="020B0604020202020204" pitchFamily="34" charset="0"/>
                <a:cs typeface="Utsaah" panose="020B0604020202020204" pitchFamily="34" charset="0"/>
              </a:rPr>
              <a:t>व्याकरण म्हणजे काय? </a:t>
            </a:r>
          </a:p>
          <a:p>
            <a:pPr algn="l" rtl="0">
              <a:spcBef>
                <a:spcPts val="0"/>
              </a:spcBef>
              <a:spcAft>
                <a:spcPts val="500"/>
              </a:spcAft>
            </a:pPr>
            <a:endParaRPr lang="mr-IN" sz="9600" b="0">
              <a:effectLst/>
              <a:latin typeface="Utsaah" panose="020B0604020202020204" pitchFamily="34" charset="0"/>
              <a:cs typeface="Utsaah" panose="020B0604020202020204" pitchFamily="34" charset="0"/>
            </a:endParaRPr>
          </a:p>
          <a:p>
            <a:pPr algn="l" rtl="0">
              <a:spcBef>
                <a:spcPts val="0"/>
              </a:spcBef>
              <a:spcAft>
                <a:spcPts val="500"/>
              </a:spcAft>
            </a:pPr>
            <a:r>
              <a:rPr lang="mr-IN" sz="9600" b="0" i="0" u="none" strike="noStrike">
                <a:effectLst/>
                <a:latin typeface="Utsaah" panose="020B0604020202020204" pitchFamily="34" charset="0"/>
                <a:cs typeface="Utsaah" panose="020B0604020202020204" pitchFamily="34" charset="0"/>
              </a:rPr>
              <a:t>१) डॉ. अशोक केळकर यांच्या मते   "व्याकरण म्हणजे एका विशिष्ट भाषेची व्यवस्था आणि त्या विशिष्ट व्यवस्थेच्या पद्धतशीर अभ्यासाचे फलित, व्यवस्थेचे वर्णन होय.”</a:t>
            </a:r>
            <a:endParaRPr lang="mr-IN" sz="9600" b="0">
              <a:effectLst/>
              <a:latin typeface="Utsaah" panose="020B0604020202020204" pitchFamily="34" charset="0"/>
              <a:cs typeface="Utsaah" panose="020B0604020202020204" pitchFamily="34" charset="0"/>
            </a:endParaRPr>
          </a:p>
          <a:p>
            <a:pPr algn="l" rtl="0">
              <a:spcBef>
                <a:spcPts val="0"/>
              </a:spcBef>
              <a:spcAft>
                <a:spcPts val="500"/>
              </a:spcAft>
            </a:pPr>
            <a:r>
              <a:rPr lang="mr-IN" sz="9600" b="0" i="0" u="none" strike="noStrike">
                <a:effectLst/>
                <a:latin typeface="Utsaah" panose="020B0604020202020204" pitchFamily="34" charset="0"/>
                <a:cs typeface="Utsaah" panose="020B0604020202020204" pitchFamily="34" charset="0"/>
              </a:rPr>
              <a:t>२) "व्याकरण म्हणजे शब्दानुशासन.” (पतंजलि)</a:t>
            </a:r>
            <a:endParaRPr lang="mr-IN" sz="9600" b="0">
              <a:effectLst/>
              <a:latin typeface="Utsaah" panose="020B0604020202020204" pitchFamily="34" charset="0"/>
              <a:cs typeface="Utsaah" panose="020B0604020202020204" pitchFamily="34" charset="0"/>
            </a:endParaRPr>
          </a:p>
          <a:p>
            <a:pPr algn="l" rtl="0">
              <a:spcBef>
                <a:spcPts val="0"/>
              </a:spcBef>
              <a:spcAft>
                <a:spcPts val="500"/>
              </a:spcAft>
            </a:pPr>
            <a:r>
              <a:rPr lang="mr-IN" sz="9600" b="0" i="0" u="none" strike="noStrike">
                <a:effectLst/>
                <a:latin typeface="Utsaah" panose="020B0604020202020204" pitchFamily="34" charset="0"/>
                <a:cs typeface="Utsaah" panose="020B0604020202020204" pitchFamily="34" charset="0"/>
              </a:rPr>
              <a:t>३) "व्याकरण म्हणजे भाषेचे स्पष्टीकरण करणारे शास्त्र."</a:t>
            </a:r>
            <a:endParaRPr lang="mr-IN" sz="9600" b="0">
              <a:effectLst/>
              <a:latin typeface="Utsaah" panose="020B0604020202020204" pitchFamily="34" charset="0"/>
              <a:cs typeface="Utsaah" panose="020B0604020202020204" pitchFamily="34" charset="0"/>
            </a:endParaRPr>
          </a:p>
          <a:p>
            <a:pPr algn="l" rtl="0">
              <a:spcBef>
                <a:spcPts val="0"/>
              </a:spcBef>
              <a:spcAft>
                <a:spcPts val="500"/>
              </a:spcAft>
            </a:pPr>
            <a:r>
              <a:rPr lang="mr-IN" sz="9600" b="0" i="0" u="none" strike="noStrike">
                <a:effectLst/>
                <a:latin typeface="Utsaah" panose="020B0604020202020204" pitchFamily="34" charset="0"/>
                <a:cs typeface="Utsaah" panose="020B0604020202020204" pitchFamily="34" charset="0"/>
              </a:rPr>
              <a:t> ४) "व्याकरणशास्त्र   म्हणजे भाषेचे नियमन."</a:t>
            </a:r>
            <a:endParaRPr lang="mr-IN" sz="9600" b="0">
              <a:effectLst/>
              <a:latin typeface="Utsaah" panose="020B0604020202020204" pitchFamily="34" charset="0"/>
              <a:cs typeface="Utsaah" panose="020B0604020202020204" pitchFamily="34" charset="0"/>
            </a:endParaRPr>
          </a:p>
          <a:p>
            <a:pPr algn="l" rtl="0">
              <a:spcBef>
                <a:spcPts val="0"/>
              </a:spcBef>
              <a:spcAft>
                <a:spcPts val="500"/>
              </a:spcAft>
            </a:pPr>
            <a:r>
              <a:rPr lang="mr-IN" sz="9600" b="0" i="0" u="none" strike="noStrike">
                <a:effectLst/>
                <a:latin typeface="Utsaah" panose="020B0604020202020204" pitchFamily="34" charset="0"/>
                <a:cs typeface="Utsaah" panose="020B0604020202020204" pitchFamily="34" charset="0"/>
              </a:rPr>
              <a:t> ५) “शब्दातील वर्ण, त्यांचे उच्चार, शब्दसिद्धी, प्रयोग इ. बाबतीत नियम घालून देणारे शास्त्र म्हणजे व्याकरण होय."</a:t>
            </a:r>
            <a:endParaRPr lang="mr-IN" sz="9600" b="0">
              <a:effectLst/>
              <a:latin typeface="Utsaah" panose="020B0604020202020204" pitchFamily="34" charset="0"/>
              <a:cs typeface="Utsaah" panose="020B0604020202020204" pitchFamily="34" charset="0"/>
            </a:endParaRPr>
          </a:p>
          <a:p>
            <a:br>
              <a:rPr lang="mr-IN"/>
            </a:br>
            <a:endParaRPr lang="mr-IN" b="0">
              <a:effectLst/>
            </a:endParaRPr>
          </a:p>
          <a:p>
            <a:br>
              <a:rPr lang="mr-IN"/>
            </a:br>
            <a:endParaRPr lang="en-IN"/>
          </a:p>
        </p:txBody>
      </p:sp>
      <p:sp>
        <p:nvSpPr>
          <p:cNvPr id="2" name="Title 1">
            <a:extLst>
              <a:ext uri="{FF2B5EF4-FFF2-40B4-BE49-F238E27FC236}">
                <a16:creationId xmlns:a16="http://schemas.microsoft.com/office/drawing/2014/main" id="{B30B650C-29DC-46F2-808E-E98F5AB1A28B}"/>
              </a:ext>
            </a:extLst>
          </p:cNvPr>
          <p:cNvSpPr>
            <a:spLocks noGrp="1"/>
          </p:cNvSpPr>
          <p:nvPr>
            <p:ph type="ctrTitle"/>
          </p:nvPr>
        </p:nvSpPr>
        <p:spPr>
          <a:xfrm>
            <a:off x="142043" y="86143"/>
            <a:ext cx="9170633" cy="692458"/>
          </a:xfrm>
        </p:spPr>
        <p:txBody>
          <a:bodyPr>
            <a:normAutofit fontScale="90000"/>
          </a:bodyPr>
          <a:lstStyle/>
          <a:p>
            <a:pPr algn="l"/>
            <a:r>
              <a:rPr lang="mr-IN" sz="4800">
                <a:latin typeface="Utsaah" panose="020B0604020202020204" pitchFamily="34" charset="0"/>
                <a:cs typeface="Utsaah" panose="020B0604020202020204" pitchFamily="34" charset="0"/>
              </a:rPr>
              <a:t>व्याकरण म्हणजे काय</a:t>
            </a:r>
            <a:endParaRPr lang="en-IN">
              <a:latin typeface="Utsaah" panose="020B0604020202020204" pitchFamily="34" charset="0"/>
              <a:cs typeface="Utsaah" panose="020B0604020202020204" pitchFamily="34" charset="0"/>
            </a:endParaRPr>
          </a:p>
        </p:txBody>
      </p:sp>
    </p:spTree>
    <p:extLst>
      <p:ext uri="{BB962C8B-B14F-4D97-AF65-F5344CB8AC3E}">
        <p14:creationId xmlns:p14="http://schemas.microsoft.com/office/powerpoint/2010/main" val="33049652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9A976-560A-4829-A43B-B55EA5740913}"/>
              </a:ext>
            </a:extLst>
          </p:cNvPr>
          <p:cNvSpPr>
            <a:spLocks noGrp="1"/>
          </p:cNvSpPr>
          <p:nvPr>
            <p:ph type="title"/>
          </p:nvPr>
        </p:nvSpPr>
        <p:spPr>
          <a:xfrm>
            <a:off x="114484" y="199738"/>
            <a:ext cx="12139660" cy="5854832"/>
          </a:xfrm>
        </p:spPr>
        <p:txBody>
          <a:bodyPr/>
          <a:lstStyle/>
          <a:p>
            <a:pPr algn="l" rtl="0">
              <a:spcBef>
                <a:spcPts val="0"/>
              </a:spcBef>
              <a:spcAft>
                <a:spcPts val="500"/>
              </a:spcAft>
            </a:pPr>
            <a:r>
              <a:rPr lang="mr-IN" sz="2800" b="0" i="0" u="none" strike="noStrike">
                <a:effectLst/>
                <a:latin typeface="Utsaah" panose="020B0604020202020204" pitchFamily="34" charset="0"/>
                <a:cs typeface="Utsaah" panose="020B0604020202020204" pitchFamily="34" charset="0"/>
              </a:rPr>
              <a:t>६) "व्याकरण म्हणजे भाषाव्यवहाराचे नियमन करणारे शास्त्र होय.' (शालेय मराठी शब्दकोश - संपा. वा. शि. आपटे)</a:t>
            </a:r>
            <a:br>
              <a:rPr lang="mr-IN" sz="2800" b="0" i="0" u="none" strike="noStrike">
                <a:effectLst/>
                <a:latin typeface="Utsaah" panose="020B0604020202020204" pitchFamily="34" charset="0"/>
                <a:cs typeface="Utsaah" panose="020B0604020202020204" pitchFamily="34" charset="0"/>
              </a:rPr>
            </a:br>
            <a:br>
              <a:rPr lang="mr-IN" sz="2800" b="0">
                <a:effectLst/>
                <a:latin typeface="Utsaah" panose="020B0604020202020204" pitchFamily="34" charset="0"/>
                <a:cs typeface="Utsaah" panose="020B0604020202020204" pitchFamily="34" charset="0"/>
              </a:rPr>
            </a:br>
            <a:r>
              <a:rPr lang="mr-IN" sz="2800" b="0" i="0" u="none" strike="noStrike">
                <a:effectLst/>
                <a:latin typeface="Utsaah" panose="020B0604020202020204" pitchFamily="34" charset="0"/>
                <a:cs typeface="Utsaah" panose="020B0604020202020204" pitchFamily="34" charset="0"/>
              </a:rPr>
              <a:t> ७) "व्याकरण म्हणजे आपल्या भाषेतील शब्दांच्या शुद्ध रूपांचा विचार.‘’</a:t>
            </a:r>
            <a:br>
              <a:rPr lang="mr-IN" sz="2800" b="0" i="0" u="none" strike="noStrike">
                <a:effectLst/>
                <a:latin typeface="Utsaah" panose="020B0604020202020204" pitchFamily="34" charset="0"/>
                <a:cs typeface="Utsaah" panose="020B0604020202020204" pitchFamily="34" charset="0"/>
              </a:rPr>
            </a:br>
            <a:br>
              <a:rPr lang="mr-IN" sz="2800" b="0">
                <a:effectLst/>
                <a:latin typeface="Utsaah" panose="020B0604020202020204" pitchFamily="34" charset="0"/>
                <a:cs typeface="Utsaah" panose="020B0604020202020204" pitchFamily="34" charset="0"/>
              </a:rPr>
            </a:br>
            <a:r>
              <a:rPr lang="mr-IN" sz="2800" b="0" i="0" u="none" strike="noStrike">
                <a:effectLst/>
                <a:latin typeface="Utsaah" panose="020B0604020202020204" pitchFamily="34" charset="0"/>
                <a:cs typeface="Utsaah" panose="020B0604020202020204" pitchFamily="34" charset="0"/>
              </a:rPr>
              <a:t> ८) “लोकांच्या बोलण्याचा नीट अभ्यास करून भाषा कशी बोलली जाते, याविषयी जे नियम शोधून काढण्यात येतात, त्यांनी होणारे मार्गदर्शन म्हणजेच व्याकरण.” (ना. गो. कालेलकर - भाषा आणि संस्कृती) </a:t>
            </a:r>
            <a:br>
              <a:rPr lang="mr-IN" sz="2800" b="0" i="0" u="none" strike="noStrike">
                <a:effectLst/>
                <a:latin typeface="Utsaah" panose="020B0604020202020204" pitchFamily="34" charset="0"/>
                <a:cs typeface="Utsaah" panose="020B0604020202020204" pitchFamily="34" charset="0"/>
              </a:rPr>
            </a:br>
            <a:br>
              <a:rPr lang="mr-IN" sz="2800" b="0">
                <a:effectLst/>
                <a:latin typeface="Utsaah" panose="020B0604020202020204" pitchFamily="34" charset="0"/>
                <a:cs typeface="Utsaah" panose="020B0604020202020204" pitchFamily="34" charset="0"/>
              </a:rPr>
            </a:br>
            <a:r>
              <a:rPr lang="mr-IN" sz="2800" b="0" i="0" u="none" strike="noStrike">
                <a:effectLst/>
                <a:latin typeface="Utsaah" panose="020B0604020202020204" pitchFamily="34" charset="0"/>
                <a:cs typeface="Utsaah" panose="020B0604020202020204" pitchFamily="34" charset="0"/>
              </a:rPr>
              <a:t>९) “शब्दकोशांतील शब्द भाषेत येऊन वावरू लागतात, तेथे व्याकरणाचे क्षेत्र सुरू होते.” </a:t>
            </a:r>
            <a:br>
              <a:rPr lang="mr-IN" sz="2800" b="0" i="0" u="none" strike="noStrike">
                <a:effectLst/>
                <a:latin typeface="Utsaah" panose="020B0604020202020204" pitchFamily="34" charset="0"/>
                <a:cs typeface="Utsaah" panose="020B0604020202020204" pitchFamily="34" charset="0"/>
              </a:rPr>
            </a:br>
            <a:br>
              <a:rPr lang="mr-IN" sz="2800" b="0">
                <a:effectLst/>
                <a:latin typeface="Utsaah" panose="020B0604020202020204" pitchFamily="34" charset="0"/>
                <a:cs typeface="Utsaah" panose="020B0604020202020204" pitchFamily="34" charset="0"/>
              </a:rPr>
            </a:br>
            <a:r>
              <a:rPr lang="mr-IN" sz="2800" b="0" i="0" u="none" strike="noStrike">
                <a:effectLst/>
                <a:latin typeface="Utsaah" panose="020B0604020202020204" pitchFamily="34" charset="0"/>
                <a:cs typeface="Utsaah" panose="020B0604020202020204" pitchFamily="34" charset="0"/>
              </a:rPr>
              <a:t> १०) “सामान्यपणे व्याकरण म्हणजे भाषाव्यवहार ज्या नियमांनी ठरविला जातो, ते नियम स्पष्ट करणारे शास्त्र होय. पतंजलीने व्याकरणासाठी ‘अनुशासन' असा विशिष्ट शब्द वापरला आहे. 'अनुशासन' म्हणजे नियमांतून तयार झालेली शिस्तबद्ध पद्धती होय.”</a:t>
            </a:r>
            <a:br>
              <a:rPr lang="mr-IN" sz="2800" b="0" i="0" u="none" strike="noStrike">
                <a:effectLst/>
                <a:latin typeface="Utsaah" panose="020B0604020202020204" pitchFamily="34" charset="0"/>
                <a:cs typeface="Utsaah" panose="020B0604020202020204" pitchFamily="34" charset="0"/>
              </a:rPr>
            </a:br>
            <a:r>
              <a:rPr lang="mr-IN" sz="2800" b="0" i="0" u="none" strike="noStrike">
                <a:effectLst/>
                <a:latin typeface="Utsaah" panose="020B0604020202020204" pitchFamily="34" charset="0"/>
                <a:cs typeface="Utsaah" panose="020B0604020202020204" pitchFamily="34" charset="0"/>
              </a:rPr>
              <a:t> </a:t>
            </a:r>
            <a:br>
              <a:rPr lang="mr-IN" sz="2800" b="0">
                <a:effectLst/>
                <a:latin typeface="Utsaah" panose="020B0604020202020204" pitchFamily="34" charset="0"/>
                <a:cs typeface="Utsaah" panose="020B0604020202020204" pitchFamily="34" charset="0"/>
              </a:rPr>
            </a:br>
            <a:r>
              <a:rPr lang="mr-IN" sz="2800" b="0" i="0" u="none" strike="noStrike">
                <a:effectLst/>
                <a:latin typeface="Utsaah" panose="020B0604020202020204" pitchFamily="34" charset="0"/>
                <a:cs typeface="Utsaah" panose="020B0604020202020204" pitchFamily="34" charset="0"/>
              </a:rPr>
              <a:t>११) “व्याकरण म्हणजे शब्दशास्त्र."</a:t>
            </a:r>
            <a:br>
              <a:rPr lang="mr-IN" sz="1400" b="0">
                <a:effectLst/>
                <a:latin typeface="Utsaah" panose="020B0604020202020204" pitchFamily="34" charset="0"/>
                <a:cs typeface="Utsaah" panose="020B0604020202020204" pitchFamily="34" charset="0"/>
              </a:rPr>
            </a:br>
            <a:endParaRPr lang="en-IN" sz="1400">
              <a:latin typeface="Utsaah" panose="020B0604020202020204" pitchFamily="34" charset="0"/>
              <a:cs typeface="Utsaah" panose="020B0604020202020204" pitchFamily="34" charset="0"/>
            </a:endParaRPr>
          </a:p>
        </p:txBody>
      </p:sp>
    </p:spTree>
    <p:extLst>
      <p:ext uri="{BB962C8B-B14F-4D97-AF65-F5344CB8AC3E}">
        <p14:creationId xmlns:p14="http://schemas.microsoft.com/office/powerpoint/2010/main" val="2359511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A8F1A-13D0-4118-BD37-FC93A6615453}"/>
              </a:ext>
            </a:extLst>
          </p:cNvPr>
          <p:cNvSpPr>
            <a:spLocks noGrp="1"/>
          </p:cNvSpPr>
          <p:nvPr>
            <p:ph type="title"/>
          </p:nvPr>
        </p:nvSpPr>
        <p:spPr>
          <a:xfrm>
            <a:off x="61217" y="2840856"/>
            <a:ext cx="12130783" cy="3728620"/>
          </a:xfrm>
        </p:spPr>
        <p:txBody>
          <a:bodyPr/>
          <a:lstStyle/>
          <a:p>
            <a:pPr algn="l"/>
            <a:r>
              <a:rPr lang="mr-IN" sz="3200" b="1" i="0" u="none" strike="noStrike" dirty="0">
                <a:effectLst/>
                <a:latin typeface="Utsaah" panose="020B0604020202020204" pitchFamily="34" charset="0"/>
                <a:cs typeface="Utsaah" panose="020B0604020202020204" pitchFamily="34" charset="0"/>
              </a:rPr>
              <a:t>मराठी भाषा व व्याकरण</a:t>
            </a:r>
            <a:r>
              <a:rPr lang="en-US" sz="3200" b="1" i="0" u="none" strike="noStrike" dirty="0">
                <a:effectLst/>
                <a:latin typeface="Utsaah" panose="020B0604020202020204" pitchFamily="34" charset="0"/>
                <a:cs typeface="Utsaah" panose="020B0604020202020204" pitchFamily="34" charset="0"/>
              </a:rPr>
              <a:t>:-</a:t>
            </a:r>
            <a:br>
              <a:rPr lang="mr-IN" sz="2800" b="0" i="0" u="none" strike="noStrike">
                <a:effectLst/>
                <a:latin typeface="Utsaah" panose="020B0604020202020204" pitchFamily="34" charset="0"/>
                <a:cs typeface="Utsaah" panose="020B0604020202020204" pitchFamily="34" charset="0"/>
              </a:rPr>
            </a:br>
            <a:br>
              <a:rPr lang="mr-IN" sz="2000" b="0" i="0" u="none" strike="noStrike">
                <a:effectLst/>
                <a:latin typeface="Utsaah" panose="020B0604020202020204" pitchFamily="34" charset="0"/>
                <a:cs typeface="Utsaah" panose="020B0604020202020204" pitchFamily="34" charset="0"/>
              </a:rPr>
            </a:br>
            <a:br>
              <a:rPr lang="mr-IN" sz="2400">
                <a:latin typeface="Utsaah" panose="020B0604020202020204" pitchFamily="34" charset="0"/>
                <a:cs typeface="Utsaah" panose="020B0604020202020204" pitchFamily="34" charset="0"/>
              </a:rPr>
            </a:br>
            <a:r>
              <a:rPr lang="mr-IN" sz="2800" b="0" i="0" u="none" strike="noStrike">
                <a:effectLst/>
                <a:latin typeface="Utsaah" panose="020B0604020202020204" pitchFamily="34" charset="0"/>
                <a:cs typeface="Utsaah" panose="020B0604020202020204" pitchFamily="34" charset="0"/>
              </a:rPr>
              <a:t>भाषा हा मानवी समाजजीवनाचा एक महत्त्वपूर्ण पैलू आहे. त्याद्वारेच आपल्या मनातील विचार सहजतेने व्यक्त होतात. म्हणूनच विचार आविष्कृत करण्याचे प्रभावी साधन म्हणून भाषेकडे पाहिले जाते. भाषेत व्यक्त केलेले विचार इतरांना कळावेत, यासाठीच असतात. हे विचार स्पष्ट, सुलभ व अचूक रीतीने व्यक्त झालेले असतील तर ते दुसऱ्यांपर्यंत विनासायास पोहोचतात.</a:t>
            </a:r>
            <a:br>
              <a:rPr lang="mr-IN" sz="2800" b="0" i="0" u="none" strike="noStrike">
                <a:effectLst/>
                <a:latin typeface="Utsaah" panose="020B0604020202020204" pitchFamily="34" charset="0"/>
                <a:cs typeface="Utsaah" panose="020B0604020202020204" pitchFamily="34" charset="0"/>
              </a:rPr>
            </a:br>
            <a:br>
              <a:rPr lang="mr-IN" sz="2800" b="0" i="0" u="none" strike="noStrike">
                <a:effectLst/>
                <a:latin typeface="Utsaah" panose="020B0604020202020204" pitchFamily="34" charset="0"/>
                <a:cs typeface="Utsaah" panose="020B0604020202020204" pitchFamily="34" charset="0"/>
              </a:rPr>
            </a:br>
            <a:r>
              <a:rPr lang="mr-IN" sz="2800" b="0" i="0" u="none" strike="noStrike">
                <a:effectLst/>
                <a:latin typeface="Utsaah" panose="020B0604020202020204" pitchFamily="34" charset="0"/>
                <a:cs typeface="Utsaah" panose="020B0604020202020204" pitchFamily="34" charset="0"/>
              </a:rPr>
              <a:t> आपले विचार दुसऱ्यांना व दुसऱ्यांचे विचार आपणांस समजण्यासाठीच भाषा या माध्यमाचा उपयोग केलेला आढळतो. त्यामुळेच भाषा एका विशिष्ट व ठरावीक पद्धतीने बोलली किंवा लिहिली जाणे आवश्यक ठरते. भाषेत एकसूत्रीपणा असेल तरच ती चिरकाल टिकून राहते. </a:t>
            </a:r>
            <a:br>
              <a:rPr lang="mr-IN" sz="2800" b="0" i="0" u="none" strike="noStrike">
                <a:effectLst/>
                <a:latin typeface="Utsaah" panose="020B0604020202020204" pitchFamily="34" charset="0"/>
                <a:cs typeface="Utsaah" panose="020B0604020202020204" pitchFamily="34" charset="0"/>
              </a:rPr>
            </a:br>
            <a:br>
              <a:rPr lang="mr-IN" sz="2800">
                <a:latin typeface="Utsaah" panose="020B0604020202020204" pitchFamily="34" charset="0"/>
                <a:cs typeface="Utsaah" panose="020B0604020202020204" pitchFamily="34" charset="0"/>
              </a:rPr>
            </a:br>
            <a:r>
              <a:rPr lang="mr-IN" sz="2800" b="0" i="0" u="none" strike="noStrike">
                <a:effectLst/>
                <a:latin typeface="Utsaah" panose="020B0604020202020204" pitchFamily="34" charset="0"/>
                <a:cs typeface="Utsaah" panose="020B0604020202020204" pitchFamily="34" charset="0"/>
              </a:rPr>
              <a:t>यासाठी भाषेत काही तत्त्वे अथवा नियम तयार केलेले असतात, यांनाच आपण सामान्यपणे 'व्याकरण' ही संज्ञा वापरतो. दैनंदिन व्यवहार सुकर व्हावा, यासाठी भाषेत काही संकेत तयार केलेले असतात. भाषा व्यवहार ज्या नियमांद्वारे होतो, ते नियम समजावून देणारे शास्त्र किंवा पद्धत म्हणजे 'व्याकरण' होय.</a:t>
            </a:r>
            <a:br>
              <a:rPr lang="en-IN" sz="2400">
                <a:latin typeface="Utsaah" panose="020B0604020202020204" pitchFamily="34" charset="0"/>
                <a:cs typeface="Utsaah" panose="020B0604020202020204" pitchFamily="34" charset="0"/>
              </a:rPr>
            </a:br>
            <a:br>
              <a:rPr lang="mr-IN" sz="2000" b="0" i="0" u="none" strike="noStrike">
                <a:effectLst/>
                <a:latin typeface="Utsaah" panose="020B0604020202020204" pitchFamily="34" charset="0"/>
                <a:cs typeface="Utsaah" panose="020B0604020202020204" pitchFamily="34" charset="0"/>
              </a:rPr>
            </a:br>
            <a:br>
              <a:rPr lang="mr-IN" sz="2000" b="0" i="0" u="none" strike="noStrike">
                <a:effectLst/>
                <a:latin typeface="Utsaah" panose="020B0604020202020204" pitchFamily="34" charset="0"/>
                <a:cs typeface="Utsaah" panose="020B0604020202020204" pitchFamily="34" charset="0"/>
              </a:rPr>
            </a:br>
            <a:br>
              <a:rPr lang="mr-IN" sz="2000" b="0" i="0" u="none" strike="noStrike">
                <a:effectLst/>
                <a:latin typeface="Utsaah" panose="020B0604020202020204" pitchFamily="34" charset="0"/>
                <a:cs typeface="Utsaah" panose="020B0604020202020204" pitchFamily="34" charset="0"/>
              </a:rPr>
            </a:br>
            <a:br>
              <a:rPr lang="mr-IN" sz="2000" b="0" i="0" u="none" strike="noStrike">
                <a:effectLst/>
                <a:latin typeface="Utsaah" panose="020B0604020202020204" pitchFamily="34" charset="0"/>
                <a:cs typeface="Utsaah" panose="020B0604020202020204" pitchFamily="34" charset="0"/>
              </a:rPr>
            </a:br>
            <a:br>
              <a:rPr lang="mr-IN" sz="2000" b="0" i="0" u="none" strike="noStrike">
                <a:effectLst/>
                <a:latin typeface="Utsaah" panose="020B0604020202020204" pitchFamily="34" charset="0"/>
                <a:cs typeface="Utsaah" panose="020B0604020202020204" pitchFamily="34" charset="0"/>
              </a:rPr>
            </a:br>
            <a:br>
              <a:rPr lang="mr-IN" sz="2000" b="0" i="0" u="none" strike="noStrike">
                <a:effectLst/>
                <a:latin typeface="Utsaah" panose="020B0604020202020204" pitchFamily="34" charset="0"/>
                <a:cs typeface="Utsaah" panose="020B0604020202020204" pitchFamily="34" charset="0"/>
              </a:rPr>
            </a:br>
            <a:br>
              <a:rPr lang="mr-IN" sz="2000" b="0" i="0" u="none" strike="noStrike">
                <a:effectLst/>
                <a:latin typeface="Utsaah" panose="020B0604020202020204" pitchFamily="34" charset="0"/>
                <a:cs typeface="Utsaah" panose="020B0604020202020204" pitchFamily="34" charset="0"/>
              </a:rPr>
            </a:br>
            <a:br>
              <a:rPr lang="mr-IN" sz="2000" b="0" i="0" u="none" strike="noStrike">
                <a:effectLst/>
                <a:latin typeface="Utsaah" panose="020B0604020202020204" pitchFamily="34" charset="0"/>
                <a:cs typeface="Utsaah" panose="020B0604020202020204" pitchFamily="34" charset="0"/>
              </a:rPr>
            </a:br>
            <a:br>
              <a:rPr lang="mr-IN" sz="2000" b="0" i="0" u="none" strike="noStrike">
                <a:effectLst/>
                <a:latin typeface="Utsaah" panose="020B0604020202020204" pitchFamily="34" charset="0"/>
                <a:cs typeface="Utsaah" panose="020B0604020202020204" pitchFamily="34" charset="0"/>
              </a:rPr>
            </a:br>
            <a:br>
              <a:rPr lang="mr-IN" sz="2000" b="0" i="0" u="none" strike="noStrike">
                <a:effectLst/>
                <a:latin typeface="Utsaah" panose="020B0604020202020204" pitchFamily="34" charset="0"/>
                <a:cs typeface="Utsaah" panose="020B0604020202020204" pitchFamily="34" charset="0"/>
              </a:rPr>
            </a:br>
            <a:endParaRPr lang="en-IN" sz="2000"/>
          </a:p>
        </p:txBody>
      </p:sp>
    </p:spTree>
    <p:extLst>
      <p:ext uri="{BB962C8B-B14F-4D97-AF65-F5344CB8AC3E}">
        <p14:creationId xmlns:p14="http://schemas.microsoft.com/office/powerpoint/2010/main" val="3863366527"/>
      </p:ext>
    </p:extLst>
  </p:cSld>
  <p:clrMapOvr>
    <a:masterClrMapping/>
  </p:clrMapOvr>
</p:sld>
</file>

<file path=ppt/theme/theme1.xml><?xml version="1.0" encoding="utf-8"?>
<a:theme xmlns:a="http://schemas.openxmlformats.org/drawingml/2006/main" name="Theme2">
  <a:themeElements>
    <a:clrScheme name="Simple Light">
      <a:dk1>
        <a:srgbClr val="482400"/>
      </a:dk1>
      <a:lt1>
        <a:srgbClr val="FFFFFF"/>
      </a:lt1>
      <a:dk2>
        <a:srgbClr val="595959"/>
      </a:dk2>
      <a:lt2>
        <a:srgbClr val="EEEEEE"/>
      </a:lt2>
      <a:accent1>
        <a:srgbClr val="482400"/>
      </a:accent1>
      <a:accent2>
        <a:srgbClr val="C1AD8F"/>
      </a:accent2>
      <a:accent3>
        <a:srgbClr val="553333"/>
      </a:accent3>
      <a:accent4>
        <a:srgbClr val="C1AD8F"/>
      </a:accent4>
      <a:accent5>
        <a:srgbClr val="482400"/>
      </a:accent5>
      <a:accent6>
        <a:srgbClr val="C1AD8F"/>
      </a:accent6>
      <a:hlink>
        <a:srgbClr val="4824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2" id="{8495CAC1-7909-43D6-8A23-5807A1D8C826}" vid="{EE28438F-FE46-4AA6-B722-4B81933E038C}"/>
    </a:ext>
  </a:extLst>
</a:theme>
</file>

<file path=ppt/theme/theme2.xml><?xml version="1.0" encoding="utf-8"?>
<a:theme xmlns:a="http://schemas.openxmlformats.org/drawingml/2006/main" name="Slidesgo Final Pag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eme1">
  <a:themeElements>
    <a:clrScheme name="Simple Light">
      <a:dk1>
        <a:srgbClr val="482400"/>
      </a:dk1>
      <a:lt1>
        <a:srgbClr val="FFFFFF"/>
      </a:lt1>
      <a:dk2>
        <a:srgbClr val="595959"/>
      </a:dk2>
      <a:lt2>
        <a:srgbClr val="EEEEEE"/>
      </a:lt2>
      <a:accent1>
        <a:srgbClr val="482400"/>
      </a:accent1>
      <a:accent2>
        <a:srgbClr val="C1AD8F"/>
      </a:accent2>
      <a:accent3>
        <a:srgbClr val="553333"/>
      </a:accent3>
      <a:accent4>
        <a:srgbClr val="C1AD8F"/>
      </a:accent4>
      <a:accent5>
        <a:srgbClr val="482400"/>
      </a:accent5>
      <a:accent6>
        <a:srgbClr val="C1AD8F"/>
      </a:accent6>
      <a:hlink>
        <a:srgbClr val="4824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1" id="{4F2763F7-CD8B-4F6B-B19E-D93556B11D0B}" vid="{3265A470-04FA-4D06-995E-5ADC3927A631}"/>
    </a:ext>
  </a:extLst>
</a:theme>
</file>

<file path=ppt/theme/theme4.xml><?xml version="1.0" encoding="utf-8"?>
<a:theme xmlns:a="http://schemas.openxmlformats.org/drawingml/2006/main" name="Theme4">
  <a:themeElements>
    <a:clrScheme name="Simple Light">
      <a:dk1>
        <a:srgbClr val="1A2263"/>
      </a:dk1>
      <a:lt1>
        <a:srgbClr val="FFF0DE"/>
      </a:lt1>
      <a:dk2>
        <a:srgbClr val="444444"/>
      </a:dk2>
      <a:lt2>
        <a:srgbClr val="DB4646"/>
      </a:lt2>
      <a:accent1>
        <a:srgbClr val="F76868"/>
      </a:accent1>
      <a:accent2>
        <a:srgbClr val="945526"/>
      </a:accent2>
      <a:accent3>
        <a:srgbClr val="EBCAB3"/>
      </a:accent3>
      <a:accent4>
        <a:srgbClr val="DEA23C"/>
      </a:accent4>
      <a:accent5>
        <a:srgbClr val="536E4C"/>
      </a:accent5>
      <a:accent6>
        <a:srgbClr val="3D489C"/>
      </a:accent6>
      <a:hlink>
        <a:srgbClr val="1A226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4" id="{9D95A526-06E2-48B8-97B5-C27008E57364}" vid="{47BD1521-539F-434C-9719-0826F837C3B7}"/>
    </a:ext>
  </a:extLst>
</a:theme>
</file>

<file path=ppt/theme/theme5.xml><?xml version="1.0" encoding="utf-8"?>
<a:theme xmlns:a="http://schemas.openxmlformats.org/drawingml/2006/main" name="2_Slidesgo Final Pag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Theme1">
  <a:themeElements>
    <a:clrScheme name="Simple Light">
      <a:dk1>
        <a:srgbClr val="482400"/>
      </a:dk1>
      <a:lt1>
        <a:srgbClr val="FFFFFF"/>
      </a:lt1>
      <a:dk2>
        <a:srgbClr val="595959"/>
      </a:dk2>
      <a:lt2>
        <a:srgbClr val="EEEEEE"/>
      </a:lt2>
      <a:accent1>
        <a:srgbClr val="482400"/>
      </a:accent1>
      <a:accent2>
        <a:srgbClr val="C1AD8F"/>
      </a:accent2>
      <a:accent3>
        <a:srgbClr val="553333"/>
      </a:accent3>
      <a:accent4>
        <a:srgbClr val="C1AD8F"/>
      </a:accent4>
      <a:accent5>
        <a:srgbClr val="482400"/>
      </a:accent5>
      <a:accent6>
        <a:srgbClr val="C1AD8F"/>
      </a:accent6>
      <a:hlink>
        <a:srgbClr val="4824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1" id="{4F2763F7-CD8B-4F6B-B19E-D93556B11D0B}" vid="{3265A470-04FA-4D06-995E-5ADC3927A631}"/>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Theme2</Template>
  <TotalTime>4</TotalTime>
  <Words>823</Words>
  <Application>Microsoft Office PowerPoint</Application>
  <PresentationFormat>Widescreen</PresentationFormat>
  <Paragraphs>71</Paragraphs>
  <Slides>7</Slides>
  <Notes>3</Notes>
  <HiddenSlides>0</HiddenSlides>
  <MMClips>0</MMClips>
  <ScaleCrop>false</ScaleCrop>
  <HeadingPairs>
    <vt:vector size="4" baseType="variant">
      <vt:variant>
        <vt:lpstr>Theme</vt:lpstr>
      </vt:variant>
      <vt:variant>
        <vt:i4>6</vt:i4>
      </vt:variant>
      <vt:variant>
        <vt:lpstr>Slide Titles</vt:lpstr>
      </vt:variant>
      <vt:variant>
        <vt:i4>7</vt:i4>
      </vt:variant>
    </vt:vector>
  </HeadingPairs>
  <TitlesOfParts>
    <vt:vector size="13" baseType="lpstr">
      <vt:lpstr>Theme2</vt:lpstr>
      <vt:lpstr>Slidesgo Final Pages</vt:lpstr>
      <vt:lpstr>Theme1</vt:lpstr>
      <vt:lpstr>Theme4</vt:lpstr>
      <vt:lpstr>2_Slidesgo Final Pages</vt:lpstr>
      <vt:lpstr>1_Theme1</vt:lpstr>
      <vt:lpstr>PowerPoint Presentation</vt:lpstr>
      <vt:lpstr>मराठी व्याकरण : स्वरूप व परंपरा</vt:lpstr>
      <vt:lpstr>भाषेच्या विविध व्याख्या :-   </vt:lpstr>
      <vt:lpstr>भाषेची वैशिष्ट्ये / लक्षणे :</vt:lpstr>
      <vt:lpstr>व्याकरण म्हणजे काय</vt:lpstr>
      <vt:lpstr>६) "व्याकरण म्हणजे भाषाव्यवहाराचे नियमन करणारे शास्त्र होय.' (शालेय मराठी शब्दकोश - संपा. वा. शि. आपटे)   ७) "व्याकरण म्हणजे आपल्या भाषेतील शब्दांच्या शुद्ध रूपांचा विचार.‘’   ८) “लोकांच्या बोलण्याचा नीट अभ्यास करून भाषा कशी बोलली जाते, याविषयी जे नियम शोधून काढण्यात येतात, त्यांनी होणारे मार्गदर्शन म्हणजेच व्याकरण.” (ना. गो. कालेलकर - भाषा आणि संस्कृती)   ९) “शब्दकोशांतील शब्द भाषेत येऊन वावरू लागतात, तेथे व्याकरणाचे क्षेत्र सुरू होते.”    १०) “सामान्यपणे व्याकरण म्हणजे भाषाव्यवहार ज्या नियमांनी ठरविला जातो, ते नियम स्पष्ट करणारे शास्त्र होय. पतंजलीने व्याकरणासाठी ‘अनुशासन' असा विशिष्ट शब्द वापरला आहे. 'अनुशासन' म्हणजे नियमांतून तयार झालेली शिस्तबद्ध पद्धती होय.”   ११) “व्याकरण म्हणजे शब्दशास्त्र." </vt:lpstr>
      <vt:lpstr>मराठी भाषा व व्याकरण:-   भाषा हा मानवी समाजजीवनाचा एक महत्त्वपूर्ण पैलू आहे. त्याद्वारेच आपल्या मनातील विचार सहजतेने व्यक्त होतात. म्हणूनच विचार आविष्कृत करण्याचे प्रभावी साधन म्हणून भाषेकडे पाहिले जाते. भाषेत व्यक्त केलेले विचार इतरांना कळावेत, यासाठीच असतात. हे विचार स्पष्ट, सुलभ व अचूक रीतीने व्यक्त झालेले असतील तर ते दुसऱ्यांपर्यंत विनासायास पोहोचतात.   आपले विचार दुसऱ्यांना व दुसऱ्यांचे विचार आपणांस समजण्यासाठीच भाषा या माध्यमाचा उपयोग केलेला आढळतो. त्यामुळेच भाषा एका विशिष्ट व ठरावीक पद्धतीने बोलली किंवा लिहिली जाणे आवश्यक ठरते. भाषेत एकसूत्रीपणा असेल तरच ती चिरकाल टिकून राहते.   यासाठी भाषेत काही तत्त्वे अथवा नियम तयार केलेले असतात, यांनाच आपण सामान्यपणे 'व्याकरण' ही संज्ञा वापरतो. दैनंदिन व्यवहार सुकर व्हावा, यासाठी भाषेत काही संकेत तयार केलेले असतात. भाषा व्यवहार ज्या नियमांद्वारे होतो, ते नियम समजावून देणारे शास्त्र किंवा पद्धत म्हणजे 'व्याकरण' होय.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REGIONAL INSTITUTE OF EDUCATION  BHOPAL</dc:title>
  <dc:creator>Kakasaheb Surwase</dc:creator>
  <cp:lastModifiedBy>Kakasaheb Surwase</cp:lastModifiedBy>
  <cp:revision>3</cp:revision>
  <dcterms:created xsi:type="dcterms:W3CDTF">2021-01-17T11:53:29Z</dcterms:created>
  <dcterms:modified xsi:type="dcterms:W3CDTF">2022-04-25T10:35:13Z</dcterms:modified>
</cp:coreProperties>
</file>