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6.xml" ContentType="application/vnd.openxmlformats-officedocument.theme+xml"/>
  <Override PartName="/ppt/slideLayouts/slideLayout1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2" r:id="rId3"/>
    <p:sldMasterId id="2147483715" r:id="rId4"/>
    <p:sldMasterId id="2147483717" r:id="rId5"/>
    <p:sldMasterId id="2147483750" r:id="rId6"/>
    <p:sldMasterId id="2147483773" r:id="rId7"/>
  </p:sldMasterIdLst>
  <p:notesMasterIdLst>
    <p:notesMasterId r:id="rId32"/>
  </p:notesMasterIdLst>
  <p:sldIdLst>
    <p:sldId id="28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 /><Relationship Id="rId13" Type="http://schemas.openxmlformats.org/officeDocument/2006/relationships/slide" Target="slides/slide6.xml" /><Relationship Id="rId18" Type="http://schemas.openxmlformats.org/officeDocument/2006/relationships/slide" Target="slides/slide11.xml" /><Relationship Id="rId26" Type="http://schemas.openxmlformats.org/officeDocument/2006/relationships/slide" Target="slides/slide19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4.xml" /><Relationship Id="rId34" Type="http://schemas.openxmlformats.org/officeDocument/2006/relationships/viewProps" Target="viewProps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5.xml" /><Relationship Id="rId17" Type="http://schemas.openxmlformats.org/officeDocument/2006/relationships/slide" Target="slides/slide10.xml" /><Relationship Id="rId25" Type="http://schemas.openxmlformats.org/officeDocument/2006/relationships/slide" Target="slides/slide18.xml" /><Relationship Id="rId33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9.xml" /><Relationship Id="rId20" Type="http://schemas.openxmlformats.org/officeDocument/2006/relationships/slide" Target="slides/slide13.xml" /><Relationship Id="rId29" Type="http://schemas.openxmlformats.org/officeDocument/2006/relationships/slide" Target="slides/slide22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4.xml" /><Relationship Id="rId24" Type="http://schemas.openxmlformats.org/officeDocument/2006/relationships/slide" Target="slides/slide17.xml" /><Relationship Id="rId32" Type="http://schemas.openxmlformats.org/officeDocument/2006/relationships/notesMaster" Target="notesMasters/notesMaster1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8.xml" /><Relationship Id="rId23" Type="http://schemas.openxmlformats.org/officeDocument/2006/relationships/slide" Target="slides/slide16.xml" /><Relationship Id="rId28" Type="http://schemas.openxmlformats.org/officeDocument/2006/relationships/slide" Target="slides/slide21.xml" /><Relationship Id="rId36" Type="http://schemas.openxmlformats.org/officeDocument/2006/relationships/tableStyles" Target="tableStyles.xml" /><Relationship Id="rId10" Type="http://schemas.openxmlformats.org/officeDocument/2006/relationships/slide" Target="slides/slide3.xml" /><Relationship Id="rId19" Type="http://schemas.openxmlformats.org/officeDocument/2006/relationships/slide" Target="slides/slide12.xml" /><Relationship Id="rId31" Type="http://schemas.openxmlformats.org/officeDocument/2006/relationships/slide" Target="slides/slide24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2.xml" /><Relationship Id="rId14" Type="http://schemas.openxmlformats.org/officeDocument/2006/relationships/slide" Target="slides/slide7.xml" /><Relationship Id="rId22" Type="http://schemas.openxmlformats.org/officeDocument/2006/relationships/slide" Target="slides/slide15.xml" /><Relationship Id="rId27" Type="http://schemas.openxmlformats.org/officeDocument/2006/relationships/slide" Target="slides/slide20.xml" /><Relationship Id="rId30" Type="http://schemas.openxmlformats.org/officeDocument/2006/relationships/slide" Target="slides/slide23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77A58-F803-4FFD-BFDD-A7C812A9B4AA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1DF79-C94F-4D31-82E9-BB17B72045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743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 /><Relationship Id="rId2" Type="http://schemas.openxmlformats.org/officeDocument/2006/relationships/hyperlink" Target="http://bit.ly/2Tynxth" TargetMode="External" /><Relationship Id="rId1" Type="http://schemas.openxmlformats.org/officeDocument/2006/relationships/slideMaster" Target="../slideMasters/slideMaster6.xml" /><Relationship Id="rId4" Type="http://schemas.openxmlformats.org/officeDocument/2006/relationships/hyperlink" Target="http://bit.ly/2TtBDfr" TargetMode="External" 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 /><Relationship Id="rId2" Type="http://schemas.openxmlformats.org/officeDocument/2006/relationships/hyperlink" Target="http://bit.ly/2Tynxth" TargetMode="External" /><Relationship Id="rId1" Type="http://schemas.openxmlformats.org/officeDocument/2006/relationships/slideMaster" Target="../slideMasters/slideMaster2.xml" /><Relationship Id="rId4" Type="http://schemas.openxmlformats.org/officeDocument/2006/relationships/hyperlink" Target="http://bit.ly/2TtBDfr" TargetMode="Externa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 /><Relationship Id="rId2" Type="http://schemas.openxmlformats.org/officeDocument/2006/relationships/hyperlink" Target="https://slidesgo.com/" TargetMode="External" /><Relationship Id="rId1" Type="http://schemas.openxmlformats.org/officeDocument/2006/relationships/slideMaster" Target="../slideMasters/slideMaster3.xml" /><Relationship Id="rId4" Type="http://schemas.openxmlformats.org/officeDocument/2006/relationships/hyperlink" Target="https://www.freepik.com/" TargetMode="Externa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 /><Relationship Id="rId2" Type="http://schemas.openxmlformats.org/officeDocument/2006/relationships/hyperlink" Target="https://slidesgo.com/" TargetMode="External" /><Relationship Id="rId1" Type="http://schemas.openxmlformats.org/officeDocument/2006/relationships/slideMaster" Target="../slideMasters/slideMaster5.xml" /><Relationship Id="rId4" Type="http://schemas.openxmlformats.org/officeDocument/2006/relationships/hyperlink" Target="https://www.freepik.com/" TargetMode="Externa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98E3-9927-4EAE-B303-E8062077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4B35F-24C6-4D19-A77F-5F0EF50DB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1E343-BF4B-4965-B7C0-FCD57F49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BE19D-F290-4682-9B6A-AF28CFBF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5E507-0E32-413A-A639-5A2B4AA7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75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45F5-11B1-4E07-BC06-EDE7B1B1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7153C-9938-43B4-ACE9-35D27F94C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FC64E-DB36-4CE2-98A8-169A7B54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E8C9-A4A8-4C5E-839E-05D48DA7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AAA4A-5053-43E8-9797-2F05E86F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4562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 flipH="1">
            <a:off x="1113437" y="2813105"/>
            <a:ext cx="4758800" cy="2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468037" y="1942175"/>
            <a:ext cx="40496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6985646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4031167" y="2234236"/>
            <a:ext cx="41296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4788200" y="1965956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3"/>
          </p:nvPr>
        </p:nvSpPr>
        <p:spPr>
          <a:xfrm>
            <a:off x="4788200" y="4195889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4"/>
          </p:nvPr>
        </p:nvSpPr>
        <p:spPr>
          <a:xfrm>
            <a:off x="4112600" y="4464169"/>
            <a:ext cx="39668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9381504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252900" y="482985"/>
            <a:ext cx="5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2329509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7768045" y="1861067"/>
            <a:ext cx="3615600" cy="13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7167645" y="3283901"/>
            <a:ext cx="4216000" cy="2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4284289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08165" y="935524"/>
            <a:ext cx="5274000" cy="12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467" b="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4722238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346466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4179000" y="5171184"/>
            <a:ext cx="383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2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2339333" y="934533"/>
            <a:ext cx="7513200" cy="2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6765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7795767" y="2654872"/>
            <a:ext cx="23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7795767" y="3403611"/>
            <a:ext cx="3288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2"/>
          </p:nvPr>
        </p:nvSpPr>
        <p:spPr>
          <a:xfrm>
            <a:off x="7795767" y="1687337"/>
            <a:ext cx="26300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title" idx="3" hasCustomPrompt="1"/>
          </p:nvPr>
        </p:nvSpPr>
        <p:spPr>
          <a:xfrm>
            <a:off x="7795767" y="894900"/>
            <a:ext cx="239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 idx="4" hasCustomPrompt="1"/>
          </p:nvPr>
        </p:nvSpPr>
        <p:spPr>
          <a:xfrm>
            <a:off x="7795767" y="4334196"/>
            <a:ext cx="23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5"/>
          </p:nvPr>
        </p:nvSpPr>
        <p:spPr>
          <a:xfrm>
            <a:off x="7795767" y="5101760"/>
            <a:ext cx="32888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59647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2721039" y="3561117"/>
            <a:ext cx="328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2" hasCustomPrompt="1"/>
          </p:nvPr>
        </p:nvSpPr>
        <p:spPr>
          <a:xfrm>
            <a:off x="1111159" y="3244117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8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3"/>
          </p:nvPr>
        </p:nvSpPr>
        <p:spPr>
          <a:xfrm>
            <a:off x="2718533" y="4633676"/>
            <a:ext cx="3629600" cy="12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 idx="4" hasCustomPrompt="1"/>
          </p:nvPr>
        </p:nvSpPr>
        <p:spPr>
          <a:xfrm>
            <a:off x="1147192" y="4633676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8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 idx="5"/>
          </p:nvPr>
        </p:nvSpPr>
        <p:spPr>
          <a:xfrm>
            <a:off x="7938352" y="3569439"/>
            <a:ext cx="38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title" idx="6" hasCustomPrompt="1"/>
          </p:nvPr>
        </p:nvSpPr>
        <p:spPr>
          <a:xfrm>
            <a:off x="6312192" y="3252439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8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ctrTitle" idx="7"/>
          </p:nvPr>
        </p:nvSpPr>
        <p:spPr>
          <a:xfrm>
            <a:off x="7937645" y="4647880"/>
            <a:ext cx="3288000" cy="12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8" hasCustomPrompt="1"/>
          </p:nvPr>
        </p:nvSpPr>
        <p:spPr>
          <a:xfrm>
            <a:off x="6336337" y="4592075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8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889220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817767" y="1458735"/>
            <a:ext cx="10308000" cy="4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8269"/>
              </a:buClr>
              <a:buSzPts val="1100"/>
              <a:buFont typeface="Livvic Medium"/>
              <a:buAutoNum type="arabicPeriod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Muli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06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9ED1F-A766-4598-85F2-B5B3BE3AB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976B8-D06E-4209-A079-693BC6970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0F08-31B0-4761-A60B-82399A5F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E6636-B50C-4E6F-B89E-1C1F470E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19FC2-7047-4976-B588-EFFB8A5F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35123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06955" y="1615933"/>
            <a:ext cx="4580000" cy="43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■"/>
              <a:defRPr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509533" y="1593933"/>
            <a:ext cx="4580000" cy="4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Nunito Light"/>
              <a:buChar char="■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76921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3938820" y="3488671"/>
            <a:ext cx="1634400" cy="3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3489820" y="3716163"/>
            <a:ext cx="253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ctrTitle" idx="2"/>
          </p:nvPr>
        </p:nvSpPr>
        <p:spPr>
          <a:xfrm>
            <a:off x="8766831" y="3453871"/>
            <a:ext cx="2322400" cy="3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661831" y="3716163"/>
            <a:ext cx="2532400" cy="10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ctrTitle" idx="4"/>
          </p:nvPr>
        </p:nvSpPr>
        <p:spPr>
          <a:xfrm>
            <a:off x="1079369" y="3488671"/>
            <a:ext cx="2425600" cy="3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1026069" y="3716163"/>
            <a:ext cx="253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ctrTitle" idx="6"/>
          </p:nvPr>
        </p:nvSpPr>
        <p:spPr>
          <a:xfrm>
            <a:off x="6298631" y="3453871"/>
            <a:ext cx="1967600" cy="3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6016231" y="3716163"/>
            <a:ext cx="2532400" cy="10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 idx="8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98401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7579592" y="2964320"/>
            <a:ext cx="3502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8150592" y="3568275"/>
            <a:ext cx="2360400" cy="1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ctrTitle" idx="2"/>
          </p:nvPr>
        </p:nvSpPr>
        <p:spPr>
          <a:xfrm>
            <a:off x="4336409" y="2964320"/>
            <a:ext cx="3502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4907409" y="3568269"/>
            <a:ext cx="2360400" cy="1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ctrTitle" idx="4"/>
          </p:nvPr>
        </p:nvSpPr>
        <p:spPr>
          <a:xfrm>
            <a:off x="1143165" y="2964333"/>
            <a:ext cx="3544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1858765" y="3568269"/>
            <a:ext cx="2113600" cy="1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ctrTitle" idx="6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95104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1617772" y="2436151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551372" y="2948273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ctrTitle" idx="2"/>
          </p:nvPr>
        </p:nvSpPr>
        <p:spPr>
          <a:xfrm>
            <a:off x="4695368" y="2436151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4628968" y="2948273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ctrTitle" idx="4"/>
          </p:nvPr>
        </p:nvSpPr>
        <p:spPr>
          <a:xfrm>
            <a:off x="7772968" y="2436151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7706568" y="2948273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ctrTitle" idx="6"/>
          </p:nvPr>
        </p:nvSpPr>
        <p:spPr>
          <a:xfrm>
            <a:off x="1617772" y="4329067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7"/>
          </p:nvPr>
        </p:nvSpPr>
        <p:spPr>
          <a:xfrm>
            <a:off x="1551372" y="4842629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ctrTitle" idx="8"/>
          </p:nvPr>
        </p:nvSpPr>
        <p:spPr>
          <a:xfrm>
            <a:off x="4695368" y="4329067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9"/>
          </p:nvPr>
        </p:nvSpPr>
        <p:spPr>
          <a:xfrm>
            <a:off x="4628968" y="4842629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 idx="13"/>
          </p:nvPr>
        </p:nvSpPr>
        <p:spPr>
          <a:xfrm>
            <a:off x="7772968" y="4329067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4"/>
          </p:nvPr>
        </p:nvSpPr>
        <p:spPr>
          <a:xfrm>
            <a:off x="7706568" y="4842629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ctrTitle" idx="15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67011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 flipH="1">
            <a:off x="756800" y="1744967"/>
            <a:ext cx="3544000" cy="43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05028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Big word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60100" y="679133"/>
            <a:ext cx="6594800" cy="3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8933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19353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 flipH="1">
            <a:off x="799968" y="4312784"/>
            <a:ext cx="44084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043835" y="1745467"/>
            <a:ext cx="28156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2"/>
          </p:nvPr>
        </p:nvSpPr>
        <p:spPr>
          <a:xfrm flipH="1">
            <a:off x="6715168" y="921217"/>
            <a:ext cx="46704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 idx="3"/>
          </p:nvPr>
        </p:nvSpPr>
        <p:spPr>
          <a:xfrm>
            <a:off x="6180601" y="4336613"/>
            <a:ext cx="28156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73824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1354417" y="1206233"/>
            <a:ext cx="4328800" cy="7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1"/>
          </p:nvPr>
        </p:nvSpPr>
        <p:spPr>
          <a:xfrm>
            <a:off x="6060384" y="805233"/>
            <a:ext cx="4777200" cy="1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828836" y="4988700"/>
            <a:ext cx="41392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dk1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1456976602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58702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864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4103533" y="4558933"/>
            <a:ext cx="3984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65000" y="1308800"/>
            <a:ext cx="7062000" cy="2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>
                <a:solidFill>
                  <a:srgbClr val="4824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1381799"/>
      </p:ext>
    </p:extLst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2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30799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 flipH="1">
            <a:off x="1113437" y="2813105"/>
            <a:ext cx="4758800" cy="2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468037" y="1942175"/>
            <a:ext cx="40496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08511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4031167" y="2234236"/>
            <a:ext cx="41296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4788200" y="1965956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3"/>
          </p:nvPr>
        </p:nvSpPr>
        <p:spPr>
          <a:xfrm>
            <a:off x="4788200" y="4195889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4"/>
          </p:nvPr>
        </p:nvSpPr>
        <p:spPr>
          <a:xfrm>
            <a:off x="4112600" y="4464169"/>
            <a:ext cx="39668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92380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252900" y="482985"/>
            <a:ext cx="5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759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7768045" y="1861067"/>
            <a:ext cx="3615600" cy="13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7167645" y="3283901"/>
            <a:ext cx="4216000" cy="2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9019947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08165" y="935524"/>
            <a:ext cx="5274000" cy="12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467" b="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20941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9552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DC2C-BF2A-4B5A-B90D-F4C102E1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2EB94-8E25-475B-9A89-7B2DD9937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B7B1F-33CA-4042-8F84-D73D9BE6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F34A4-CC3C-4500-9603-4ECC6BF8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2AC49-9DBD-49BA-A3DA-5BD4BD1C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0432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4179000" y="5171184"/>
            <a:ext cx="383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2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2339333" y="934533"/>
            <a:ext cx="7513200" cy="2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99221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7795767" y="2654872"/>
            <a:ext cx="23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7795767" y="3403611"/>
            <a:ext cx="3288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2"/>
          </p:nvPr>
        </p:nvSpPr>
        <p:spPr>
          <a:xfrm>
            <a:off x="7795767" y="1687337"/>
            <a:ext cx="26300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title" idx="3" hasCustomPrompt="1"/>
          </p:nvPr>
        </p:nvSpPr>
        <p:spPr>
          <a:xfrm>
            <a:off x="7795767" y="894900"/>
            <a:ext cx="23948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 idx="4" hasCustomPrompt="1"/>
          </p:nvPr>
        </p:nvSpPr>
        <p:spPr>
          <a:xfrm>
            <a:off x="7795767" y="4334196"/>
            <a:ext cx="23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5"/>
          </p:nvPr>
        </p:nvSpPr>
        <p:spPr>
          <a:xfrm>
            <a:off x="7795767" y="5101760"/>
            <a:ext cx="32888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219962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2721039" y="3561117"/>
            <a:ext cx="32880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2" hasCustomPrompt="1"/>
          </p:nvPr>
        </p:nvSpPr>
        <p:spPr>
          <a:xfrm>
            <a:off x="1111159" y="3244117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8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3"/>
          </p:nvPr>
        </p:nvSpPr>
        <p:spPr>
          <a:xfrm>
            <a:off x="2718533" y="4633676"/>
            <a:ext cx="3629600" cy="12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 idx="4" hasCustomPrompt="1"/>
          </p:nvPr>
        </p:nvSpPr>
        <p:spPr>
          <a:xfrm>
            <a:off x="1147192" y="4633676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8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 idx="5"/>
          </p:nvPr>
        </p:nvSpPr>
        <p:spPr>
          <a:xfrm>
            <a:off x="7938352" y="3569439"/>
            <a:ext cx="3818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title" idx="6" hasCustomPrompt="1"/>
          </p:nvPr>
        </p:nvSpPr>
        <p:spPr>
          <a:xfrm>
            <a:off x="6312192" y="3252439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8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ctrTitle" idx="7"/>
          </p:nvPr>
        </p:nvSpPr>
        <p:spPr>
          <a:xfrm>
            <a:off x="7937645" y="4647880"/>
            <a:ext cx="3288000" cy="12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8" hasCustomPrompt="1"/>
          </p:nvPr>
        </p:nvSpPr>
        <p:spPr>
          <a:xfrm>
            <a:off x="6336337" y="4592075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8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9949707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817767" y="1458735"/>
            <a:ext cx="10308000" cy="4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8269"/>
              </a:buClr>
              <a:buSzPts val="1100"/>
              <a:buFont typeface="Livvic Medium"/>
              <a:buAutoNum type="arabicPeriod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Muli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6625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06955" y="1615933"/>
            <a:ext cx="4580000" cy="43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■"/>
              <a:defRPr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509533" y="1593933"/>
            <a:ext cx="4580000" cy="4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Font typeface="Nunito Light"/>
              <a:buChar char="■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◂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460660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3938820" y="3488671"/>
            <a:ext cx="1634400" cy="3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3489820" y="3716163"/>
            <a:ext cx="253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ctrTitle" idx="2"/>
          </p:nvPr>
        </p:nvSpPr>
        <p:spPr>
          <a:xfrm>
            <a:off x="8766831" y="3453871"/>
            <a:ext cx="2322400" cy="3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661831" y="3716163"/>
            <a:ext cx="2532400" cy="10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ctrTitle" idx="4"/>
          </p:nvPr>
        </p:nvSpPr>
        <p:spPr>
          <a:xfrm>
            <a:off x="1079369" y="3488671"/>
            <a:ext cx="2425600" cy="3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1026069" y="3716163"/>
            <a:ext cx="2532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ctrTitle" idx="6"/>
          </p:nvPr>
        </p:nvSpPr>
        <p:spPr>
          <a:xfrm>
            <a:off x="6298631" y="3453871"/>
            <a:ext cx="1967600" cy="3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6016231" y="3716163"/>
            <a:ext cx="2532400" cy="10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 idx="8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60176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7579592" y="2964320"/>
            <a:ext cx="3502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8150592" y="3568275"/>
            <a:ext cx="2360400" cy="1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ctrTitle" idx="2"/>
          </p:nvPr>
        </p:nvSpPr>
        <p:spPr>
          <a:xfrm>
            <a:off x="4336409" y="2964320"/>
            <a:ext cx="3502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4907409" y="3568269"/>
            <a:ext cx="2360400" cy="1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ctrTitle" idx="4"/>
          </p:nvPr>
        </p:nvSpPr>
        <p:spPr>
          <a:xfrm>
            <a:off x="1143165" y="2964333"/>
            <a:ext cx="3544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1858765" y="3568269"/>
            <a:ext cx="2113600" cy="1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ctrTitle" idx="6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04637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1617772" y="2436151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551372" y="2948273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ctrTitle" idx="2"/>
          </p:nvPr>
        </p:nvSpPr>
        <p:spPr>
          <a:xfrm>
            <a:off x="4695368" y="2436151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4628968" y="2948273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ctrTitle" idx="4"/>
          </p:nvPr>
        </p:nvSpPr>
        <p:spPr>
          <a:xfrm>
            <a:off x="7772968" y="2436151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7706568" y="2948273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ctrTitle" idx="6"/>
          </p:nvPr>
        </p:nvSpPr>
        <p:spPr>
          <a:xfrm>
            <a:off x="1617772" y="4329067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7"/>
          </p:nvPr>
        </p:nvSpPr>
        <p:spPr>
          <a:xfrm>
            <a:off x="1551372" y="4842629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ctrTitle" idx="8"/>
          </p:nvPr>
        </p:nvSpPr>
        <p:spPr>
          <a:xfrm>
            <a:off x="4695368" y="4329067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9"/>
          </p:nvPr>
        </p:nvSpPr>
        <p:spPr>
          <a:xfrm>
            <a:off x="4628968" y="4842629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 idx="13"/>
          </p:nvPr>
        </p:nvSpPr>
        <p:spPr>
          <a:xfrm>
            <a:off x="7772968" y="4329067"/>
            <a:ext cx="2741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6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4"/>
          </p:nvPr>
        </p:nvSpPr>
        <p:spPr>
          <a:xfrm>
            <a:off x="7706568" y="4842629"/>
            <a:ext cx="287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ctrTitle" idx="15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114428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 flipH="1">
            <a:off x="756800" y="1744967"/>
            <a:ext cx="3544000" cy="43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>
            <a:off x="2580733" y="479267"/>
            <a:ext cx="7030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723476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Big word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60100" y="679133"/>
            <a:ext cx="6594800" cy="3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8933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0309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01E6-48FD-438F-BDA4-337A6EF5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89359-AA3A-426C-B8EB-DFA37ED47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D6C6F-76E7-45E9-99EC-969AB268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1F8DA-CADC-4A35-9108-0430CC85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BA363-074D-4CE6-9F00-9CC3F31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9956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 flipH="1">
            <a:off x="799968" y="4312784"/>
            <a:ext cx="44084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043835" y="1745467"/>
            <a:ext cx="28156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2"/>
          </p:nvPr>
        </p:nvSpPr>
        <p:spPr>
          <a:xfrm flipH="1">
            <a:off x="6715168" y="921217"/>
            <a:ext cx="46704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 idx="3"/>
          </p:nvPr>
        </p:nvSpPr>
        <p:spPr>
          <a:xfrm>
            <a:off x="6180601" y="4336613"/>
            <a:ext cx="28156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964580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1354417" y="1206233"/>
            <a:ext cx="4328800" cy="7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1"/>
          </p:nvPr>
        </p:nvSpPr>
        <p:spPr>
          <a:xfrm>
            <a:off x="6060384" y="805233"/>
            <a:ext cx="4777200" cy="1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1867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ivvic"/>
              <a:buNone/>
              <a:defRPr sz="28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828836" y="4988700"/>
            <a:ext cx="41392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Livvic SemiBold"/>
                <a:ea typeface="Livvic SemiBold"/>
                <a:cs typeface="Livvic SemiBold"/>
                <a:sym typeface="Livvic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867">
              <a:solidFill>
                <a:schemeClr val="dk1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37342834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12228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92717" y="2134816"/>
            <a:ext cx="8272400" cy="28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39917" y="5113983"/>
            <a:ext cx="6925200" cy="5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6434" y="5386401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7246266" y="-1296090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426372" y="5794828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986123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385600" y="3703988"/>
            <a:ext cx="7420800" cy="8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019600" y="4702467"/>
            <a:ext cx="61528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3076400" y="1474833"/>
            <a:ext cx="6039200" cy="22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/>
          <p:nvPr/>
        </p:nvSpPr>
        <p:spPr>
          <a:xfrm flipH="1">
            <a:off x="9005001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-960133" y="-17077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11332200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 flipH="1">
            <a:off x="0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 rot="-3600024" flipH="1">
            <a:off x="10414887" y="5707495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>
            <a:off x="11436177" y="4159445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 rot="10800000">
            <a:off x="-22469" y="-43472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7928469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42709" y="1674915"/>
            <a:ext cx="1060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4"/>
          <p:cNvSpPr/>
          <p:nvPr/>
        </p:nvSpPr>
        <p:spPr>
          <a:xfrm>
            <a:off x="7140068" y="5726734"/>
            <a:ext cx="5051929" cy="1131277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 rot="5400000" flipH="1">
            <a:off x="-1086171" y="1086165"/>
            <a:ext cx="2642240" cy="469900"/>
          </a:xfrm>
          <a:custGeom>
            <a:avLst/>
            <a:gdLst/>
            <a:ahLst/>
            <a:cxnLst/>
            <a:rect l="l" t="t" r="r" b="b"/>
            <a:pathLst>
              <a:path w="22342" h="3973" extrusionOk="0">
                <a:moveTo>
                  <a:pt x="19305" y="0"/>
                </a:moveTo>
                <a:cubicBezTo>
                  <a:pt x="18140" y="0"/>
                  <a:pt x="16987" y="248"/>
                  <a:pt x="15989" y="812"/>
                </a:cubicBezTo>
                <a:cubicBezTo>
                  <a:pt x="14226" y="1815"/>
                  <a:pt x="13618" y="3000"/>
                  <a:pt x="11551" y="3031"/>
                </a:cubicBezTo>
                <a:cubicBezTo>
                  <a:pt x="11520" y="3031"/>
                  <a:pt x="11488" y="3031"/>
                  <a:pt x="11457" y="3031"/>
                </a:cubicBezTo>
                <a:cubicBezTo>
                  <a:pt x="9215" y="3031"/>
                  <a:pt x="7190" y="2282"/>
                  <a:pt x="5042" y="2282"/>
                </a:cubicBezTo>
                <a:cubicBezTo>
                  <a:pt x="4141" y="2282"/>
                  <a:pt x="3219" y="2414"/>
                  <a:pt x="2250" y="2787"/>
                </a:cubicBezTo>
                <a:cubicBezTo>
                  <a:pt x="1399" y="3091"/>
                  <a:pt x="669" y="3487"/>
                  <a:pt x="1" y="3973"/>
                </a:cubicBezTo>
                <a:lnTo>
                  <a:pt x="22341" y="3973"/>
                </a:lnTo>
                <a:lnTo>
                  <a:pt x="22341" y="538"/>
                </a:lnTo>
                <a:cubicBezTo>
                  <a:pt x="21384" y="195"/>
                  <a:pt x="20339" y="0"/>
                  <a:pt x="193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>
            <a:off x="11159666" y="5345732"/>
            <a:ext cx="1743541" cy="1589341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>
            <a:off x="10550069" y="-825504"/>
            <a:ext cx="2801348" cy="2553573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9031278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10800000">
            <a:off x="-22469" y="-43472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 rot="-3600024" flipH="1">
            <a:off x="10414887" y="5707495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581584" y="4368267"/>
            <a:ext cx="4402000" cy="13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6606016" y="4368281"/>
            <a:ext cx="4004400" cy="13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2187767" y="3871577"/>
            <a:ext cx="31808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Open Sans ExtraBold"/>
              <a:buNone/>
              <a:defRPr sz="2933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017808" y="3871577"/>
            <a:ext cx="31808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Open Sans ExtraBold"/>
              <a:buNone/>
              <a:defRPr sz="2933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 rot="10800000">
            <a:off x="11591029" y="5530784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5"/>
          <p:cNvSpPr/>
          <p:nvPr/>
        </p:nvSpPr>
        <p:spPr>
          <a:xfrm rot="10800000">
            <a:off x="-665835" y="-407090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6333414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 rot="10800000" flipH="1">
            <a:off x="-184534" y="-136389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6"/>
          <p:cNvSpPr/>
          <p:nvPr/>
        </p:nvSpPr>
        <p:spPr>
          <a:xfrm rot="-5400000" flipH="1">
            <a:off x="10084387" y="4750896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6"/>
          <p:cNvSpPr/>
          <p:nvPr/>
        </p:nvSpPr>
        <p:spPr>
          <a:xfrm rot="10800000" flipH="1">
            <a:off x="-1275434" y="5733984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6"/>
          <p:cNvSpPr/>
          <p:nvPr/>
        </p:nvSpPr>
        <p:spPr>
          <a:xfrm rot="10800000" flipH="1">
            <a:off x="11388272" y="-203890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121389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960800" y="2037233"/>
            <a:ext cx="8270400" cy="30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 flipH="1">
            <a:off x="9005001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/>
          <p:nvPr/>
        </p:nvSpPr>
        <p:spPr>
          <a:xfrm>
            <a:off x="-2187233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7"/>
          <p:cNvSpPr/>
          <p:nvPr/>
        </p:nvSpPr>
        <p:spPr>
          <a:xfrm>
            <a:off x="11332200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7"/>
          <p:cNvSpPr/>
          <p:nvPr/>
        </p:nvSpPr>
        <p:spPr>
          <a:xfrm flipH="1">
            <a:off x="0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434692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241600" y="1960545"/>
            <a:ext cx="7708800" cy="29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 rot="10800000">
            <a:off x="9005001" y="609439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8"/>
          <p:cNvSpPr/>
          <p:nvPr/>
        </p:nvSpPr>
        <p:spPr>
          <a:xfrm rot="10800000" flipH="1">
            <a:off x="11306800" y="4318012"/>
            <a:ext cx="1561517" cy="156151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8"/>
          <p:cNvSpPr/>
          <p:nvPr/>
        </p:nvSpPr>
        <p:spPr>
          <a:xfrm rot="10800000">
            <a:off x="0" y="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8"/>
          <p:cNvSpPr/>
          <p:nvPr/>
        </p:nvSpPr>
        <p:spPr>
          <a:xfrm rot="10800000" flipH="1">
            <a:off x="-1171233" y="156001"/>
            <a:ext cx="1844400" cy="1844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059155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3770-0C85-417A-A55C-77C27C24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29EA6-F3D0-4646-BADB-FD0A4F755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6033B-5176-4BFF-870D-C67DFA5C4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95D1B-7F48-448F-AA0B-6256E39B6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2BF80-B968-4CE1-A138-2C07D929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1D117-9567-49BD-8BFC-759E9E1B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0716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946800" y="1559433"/>
            <a:ext cx="5116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946800" y="3652633"/>
            <a:ext cx="51160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6128427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Google Shape;66;p9"/>
          <p:cNvSpPr/>
          <p:nvPr/>
        </p:nvSpPr>
        <p:spPr>
          <a:xfrm>
            <a:off x="-146434" y="5386401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9"/>
          <p:cNvSpPr/>
          <p:nvPr/>
        </p:nvSpPr>
        <p:spPr>
          <a:xfrm>
            <a:off x="-1237334" y="-673790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9"/>
          <p:cNvSpPr/>
          <p:nvPr/>
        </p:nvSpPr>
        <p:spPr>
          <a:xfrm>
            <a:off x="11426372" y="5794828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409602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 rot="10800000">
            <a:off x="-22469" y="-43472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0"/>
          <p:cNvSpPr/>
          <p:nvPr/>
        </p:nvSpPr>
        <p:spPr>
          <a:xfrm rot="-3600024" flipH="1">
            <a:off x="10414887" y="5707495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10"/>
          <p:cNvSpPr/>
          <p:nvPr/>
        </p:nvSpPr>
        <p:spPr>
          <a:xfrm rot="10800000">
            <a:off x="11591029" y="5530784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0"/>
          <p:cNvSpPr/>
          <p:nvPr/>
        </p:nvSpPr>
        <p:spPr>
          <a:xfrm rot="10800000">
            <a:off x="-665835" y="-407090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3245033" y="5087733"/>
            <a:ext cx="55512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432761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904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2145000" y="4304567"/>
            <a:ext cx="7902000" cy="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494C50"/>
                </a:solidFill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Google Shape;79;p11"/>
          <p:cNvSpPr/>
          <p:nvPr/>
        </p:nvSpPr>
        <p:spPr>
          <a:xfrm rot="10800000">
            <a:off x="-3150" y="18972"/>
            <a:ext cx="5051929" cy="1131277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 rot="-5400000" flipH="1">
            <a:off x="10632776" y="5320919"/>
            <a:ext cx="2642240" cy="469900"/>
          </a:xfrm>
          <a:custGeom>
            <a:avLst/>
            <a:gdLst/>
            <a:ahLst/>
            <a:cxnLst/>
            <a:rect l="l" t="t" r="r" b="b"/>
            <a:pathLst>
              <a:path w="22342" h="3973" extrusionOk="0">
                <a:moveTo>
                  <a:pt x="19305" y="0"/>
                </a:moveTo>
                <a:cubicBezTo>
                  <a:pt x="18140" y="0"/>
                  <a:pt x="16987" y="248"/>
                  <a:pt x="15989" y="812"/>
                </a:cubicBezTo>
                <a:cubicBezTo>
                  <a:pt x="14226" y="1815"/>
                  <a:pt x="13618" y="3000"/>
                  <a:pt x="11551" y="3031"/>
                </a:cubicBezTo>
                <a:cubicBezTo>
                  <a:pt x="11520" y="3031"/>
                  <a:pt x="11488" y="3031"/>
                  <a:pt x="11457" y="3031"/>
                </a:cubicBezTo>
                <a:cubicBezTo>
                  <a:pt x="9215" y="3031"/>
                  <a:pt x="7190" y="2282"/>
                  <a:pt x="5042" y="2282"/>
                </a:cubicBezTo>
                <a:cubicBezTo>
                  <a:pt x="4141" y="2282"/>
                  <a:pt x="3219" y="2414"/>
                  <a:pt x="2250" y="2787"/>
                </a:cubicBezTo>
                <a:cubicBezTo>
                  <a:pt x="1399" y="3091"/>
                  <a:pt x="669" y="3487"/>
                  <a:pt x="1" y="3973"/>
                </a:cubicBezTo>
                <a:lnTo>
                  <a:pt x="22341" y="3973"/>
                </a:lnTo>
                <a:lnTo>
                  <a:pt x="22341" y="538"/>
                </a:lnTo>
                <a:cubicBezTo>
                  <a:pt x="21384" y="195"/>
                  <a:pt x="20339" y="0"/>
                  <a:pt x="193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 rot="10800000">
            <a:off x="-714363" y="-58091"/>
            <a:ext cx="1743541" cy="1589341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 rot="10800000">
            <a:off x="-1162571" y="5148914"/>
            <a:ext cx="2801348" cy="2553573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744592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2895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 hasCustomPrompt="1"/>
          </p:nvPr>
        </p:nvSpPr>
        <p:spPr>
          <a:xfrm>
            <a:off x="5642133" y="831233"/>
            <a:ext cx="1200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3333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2" hasCustomPrompt="1"/>
          </p:nvPr>
        </p:nvSpPr>
        <p:spPr>
          <a:xfrm>
            <a:off x="5642133" y="2208247"/>
            <a:ext cx="1200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3333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 hasCustomPrompt="1"/>
          </p:nvPr>
        </p:nvSpPr>
        <p:spPr>
          <a:xfrm>
            <a:off x="5642133" y="3585676"/>
            <a:ext cx="1200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3333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" hasCustomPrompt="1"/>
          </p:nvPr>
        </p:nvSpPr>
        <p:spPr>
          <a:xfrm>
            <a:off x="5642133" y="4974348"/>
            <a:ext cx="1200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3333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6902967" y="1011833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6902967" y="1391467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6902967" y="2383356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6902967" y="2762991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6902967" y="3762048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9"/>
          </p:nvPr>
        </p:nvSpPr>
        <p:spPr>
          <a:xfrm>
            <a:off x="6902967" y="4141683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3"/>
          </p:nvPr>
        </p:nvSpPr>
        <p:spPr>
          <a:xfrm>
            <a:off x="6902967" y="5154123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6902967" y="5533757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/>
          </p:nvPr>
        </p:nvSpPr>
        <p:spPr>
          <a:xfrm>
            <a:off x="773633" y="2659000"/>
            <a:ext cx="3582800" cy="1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0" y="0"/>
            <a:ext cx="3606493" cy="864088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3"/>
          <p:cNvSpPr/>
          <p:nvPr/>
        </p:nvSpPr>
        <p:spPr>
          <a:xfrm>
            <a:off x="314933" y="864100"/>
            <a:ext cx="89200" cy="90200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2676" y="1338"/>
                </a:moveTo>
                <a:cubicBezTo>
                  <a:pt x="2676" y="2098"/>
                  <a:pt x="2098" y="2706"/>
                  <a:pt x="1338" y="2706"/>
                </a:cubicBezTo>
                <a:cubicBezTo>
                  <a:pt x="609" y="2706"/>
                  <a:pt x="1" y="2098"/>
                  <a:pt x="1" y="1338"/>
                </a:cubicBezTo>
                <a:cubicBezTo>
                  <a:pt x="1" y="609"/>
                  <a:pt x="609" y="1"/>
                  <a:pt x="1338" y="1"/>
                </a:cubicBezTo>
                <a:cubicBezTo>
                  <a:pt x="2098" y="1"/>
                  <a:pt x="2676" y="609"/>
                  <a:pt x="2676" y="1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3"/>
          <p:cNvSpPr/>
          <p:nvPr/>
        </p:nvSpPr>
        <p:spPr>
          <a:xfrm rot="-3600024" flipH="1">
            <a:off x="10367776" y="5873283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3"/>
          <p:cNvSpPr/>
          <p:nvPr/>
        </p:nvSpPr>
        <p:spPr>
          <a:xfrm>
            <a:off x="337234" y="1068767"/>
            <a:ext cx="392133" cy="392133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3"/>
          <p:cNvSpPr/>
          <p:nvPr/>
        </p:nvSpPr>
        <p:spPr>
          <a:xfrm>
            <a:off x="11389067" y="4325233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13334054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-146434" y="5386401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4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4"/>
          <p:cNvSpPr/>
          <p:nvPr/>
        </p:nvSpPr>
        <p:spPr>
          <a:xfrm>
            <a:off x="-1237334" y="-673790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4"/>
          <p:cNvSpPr/>
          <p:nvPr/>
        </p:nvSpPr>
        <p:spPr>
          <a:xfrm>
            <a:off x="11426372" y="5794828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1808750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 rot="10800000">
            <a:off x="-396979" y="-153150"/>
            <a:ext cx="2228912" cy="1224017"/>
          </a:xfrm>
          <a:custGeom>
            <a:avLst/>
            <a:gdLst/>
            <a:ahLst/>
            <a:cxnLst/>
            <a:rect l="l" t="t" r="r" b="b"/>
            <a:pathLst>
              <a:path w="51643" h="28360" extrusionOk="0">
                <a:moveTo>
                  <a:pt x="882" y="25168"/>
                </a:moveTo>
                <a:cubicBezTo>
                  <a:pt x="1459" y="24317"/>
                  <a:pt x="2280" y="23709"/>
                  <a:pt x="3131" y="23192"/>
                </a:cubicBezTo>
                <a:cubicBezTo>
                  <a:pt x="5532" y="21703"/>
                  <a:pt x="8268" y="20761"/>
                  <a:pt x="11095" y="20518"/>
                </a:cubicBezTo>
                <a:cubicBezTo>
                  <a:pt x="13861" y="20274"/>
                  <a:pt x="16627" y="20639"/>
                  <a:pt x="19393" y="20670"/>
                </a:cubicBezTo>
                <a:cubicBezTo>
                  <a:pt x="21155" y="20700"/>
                  <a:pt x="23010" y="20578"/>
                  <a:pt x="24590" y="19788"/>
                </a:cubicBezTo>
                <a:cubicBezTo>
                  <a:pt x="26870" y="18633"/>
                  <a:pt x="28298" y="16262"/>
                  <a:pt x="29241" y="13891"/>
                </a:cubicBezTo>
                <a:cubicBezTo>
                  <a:pt x="30183" y="11520"/>
                  <a:pt x="30761" y="8998"/>
                  <a:pt x="31976" y="6748"/>
                </a:cubicBezTo>
                <a:cubicBezTo>
                  <a:pt x="33375" y="4165"/>
                  <a:pt x="35654" y="2007"/>
                  <a:pt x="38451" y="1004"/>
                </a:cubicBezTo>
                <a:cubicBezTo>
                  <a:pt x="41217" y="1"/>
                  <a:pt x="44469" y="244"/>
                  <a:pt x="46931" y="1885"/>
                </a:cubicBezTo>
                <a:cubicBezTo>
                  <a:pt x="49180" y="3374"/>
                  <a:pt x="50609" y="5897"/>
                  <a:pt x="51126" y="8542"/>
                </a:cubicBezTo>
                <a:cubicBezTo>
                  <a:pt x="51642" y="11186"/>
                  <a:pt x="51308" y="13952"/>
                  <a:pt x="50518" y="16505"/>
                </a:cubicBezTo>
                <a:cubicBezTo>
                  <a:pt x="48937" y="21642"/>
                  <a:pt x="45168" y="26475"/>
                  <a:pt x="39910" y="27661"/>
                </a:cubicBezTo>
                <a:cubicBezTo>
                  <a:pt x="36718" y="28360"/>
                  <a:pt x="33405" y="27691"/>
                  <a:pt x="30183" y="27174"/>
                </a:cubicBezTo>
                <a:cubicBezTo>
                  <a:pt x="21915" y="25867"/>
                  <a:pt x="13435" y="25806"/>
                  <a:pt x="5137" y="26961"/>
                </a:cubicBezTo>
                <a:cubicBezTo>
                  <a:pt x="4012" y="27113"/>
                  <a:pt x="2888" y="27296"/>
                  <a:pt x="1824" y="27630"/>
                </a:cubicBezTo>
                <a:cubicBezTo>
                  <a:pt x="1186" y="27843"/>
                  <a:pt x="547" y="28299"/>
                  <a:pt x="243" y="27509"/>
                </a:cubicBezTo>
                <a:cubicBezTo>
                  <a:pt x="0" y="26809"/>
                  <a:pt x="517" y="25715"/>
                  <a:pt x="882" y="25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15"/>
          <p:cNvSpPr/>
          <p:nvPr/>
        </p:nvSpPr>
        <p:spPr>
          <a:xfrm rot="7200014">
            <a:off x="10943047" y="5531898"/>
            <a:ext cx="2135479" cy="1567405"/>
          </a:xfrm>
          <a:custGeom>
            <a:avLst/>
            <a:gdLst/>
            <a:ahLst/>
            <a:cxnLst/>
            <a:rect l="l" t="t" r="r" b="b"/>
            <a:pathLst>
              <a:path w="42159" h="30944" extrusionOk="0">
                <a:moveTo>
                  <a:pt x="5988" y="9819"/>
                </a:moveTo>
                <a:cubicBezTo>
                  <a:pt x="5988" y="9819"/>
                  <a:pt x="12402" y="1"/>
                  <a:pt x="24195" y="1217"/>
                </a:cubicBezTo>
                <a:cubicBezTo>
                  <a:pt x="37387" y="2554"/>
                  <a:pt x="42159" y="19454"/>
                  <a:pt x="38451" y="24804"/>
                </a:cubicBezTo>
                <a:cubicBezTo>
                  <a:pt x="34195" y="30944"/>
                  <a:pt x="27569" y="20305"/>
                  <a:pt x="22037" y="23953"/>
                </a:cubicBezTo>
                <a:cubicBezTo>
                  <a:pt x="16596" y="27539"/>
                  <a:pt x="9727" y="28329"/>
                  <a:pt x="6900" y="25533"/>
                </a:cubicBezTo>
                <a:cubicBezTo>
                  <a:pt x="0" y="18724"/>
                  <a:pt x="5988" y="9819"/>
                  <a:pt x="5988" y="98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5"/>
          <p:cNvSpPr/>
          <p:nvPr/>
        </p:nvSpPr>
        <p:spPr>
          <a:xfrm>
            <a:off x="11742585" y="4184634"/>
            <a:ext cx="898825" cy="894005"/>
          </a:xfrm>
          <a:custGeom>
            <a:avLst/>
            <a:gdLst/>
            <a:ahLst/>
            <a:cxnLst/>
            <a:rect l="l" t="t" r="r" b="b"/>
            <a:pathLst>
              <a:path w="5594" h="5564" extrusionOk="0">
                <a:moveTo>
                  <a:pt x="5593" y="2767"/>
                </a:moveTo>
                <a:cubicBezTo>
                  <a:pt x="5593" y="4317"/>
                  <a:pt x="4347" y="5563"/>
                  <a:pt x="2797" y="5563"/>
                </a:cubicBezTo>
                <a:cubicBezTo>
                  <a:pt x="1247" y="5563"/>
                  <a:pt x="0" y="4317"/>
                  <a:pt x="0" y="2767"/>
                </a:cubicBezTo>
                <a:cubicBezTo>
                  <a:pt x="0" y="1247"/>
                  <a:pt x="1247" y="1"/>
                  <a:pt x="2797" y="1"/>
                </a:cubicBezTo>
                <a:cubicBezTo>
                  <a:pt x="4347" y="1"/>
                  <a:pt x="5593" y="1247"/>
                  <a:pt x="5593" y="2767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5"/>
          <p:cNvSpPr/>
          <p:nvPr/>
        </p:nvSpPr>
        <p:spPr>
          <a:xfrm>
            <a:off x="754900" y="396734"/>
            <a:ext cx="392133" cy="392133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609279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 flipH="1">
            <a:off x="9005001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6"/>
          <p:cNvSpPr/>
          <p:nvPr/>
        </p:nvSpPr>
        <p:spPr>
          <a:xfrm>
            <a:off x="-2187233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6"/>
          <p:cNvSpPr/>
          <p:nvPr/>
        </p:nvSpPr>
        <p:spPr>
          <a:xfrm>
            <a:off x="11332200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6"/>
          <p:cNvSpPr/>
          <p:nvPr/>
        </p:nvSpPr>
        <p:spPr>
          <a:xfrm flipH="1">
            <a:off x="0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3346319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 flipH="1">
            <a:off x="9005001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7"/>
          <p:cNvSpPr/>
          <p:nvPr/>
        </p:nvSpPr>
        <p:spPr>
          <a:xfrm>
            <a:off x="-2187233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7"/>
          <p:cNvSpPr/>
          <p:nvPr/>
        </p:nvSpPr>
        <p:spPr>
          <a:xfrm>
            <a:off x="11332200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7"/>
          <p:cNvSpPr/>
          <p:nvPr/>
        </p:nvSpPr>
        <p:spPr>
          <a:xfrm flipH="1">
            <a:off x="0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1378264" y="4379525"/>
            <a:ext cx="15360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2"/>
          </p:nvPr>
        </p:nvSpPr>
        <p:spPr>
          <a:xfrm>
            <a:off x="1191064" y="4874500"/>
            <a:ext cx="1910400" cy="84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3"/>
          </p:nvPr>
        </p:nvSpPr>
        <p:spPr>
          <a:xfrm>
            <a:off x="4006201" y="4379525"/>
            <a:ext cx="15360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4"/>
          </p:nvPr>
        </p:nvSpPr>
        <p:spPr>
          <a:xfrm>
            <a:off x="3819001" y="4874500"/>
            <a:ext cx="1910400" cy="84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5"/>
          </p:nvPr>
        </p:nvSpPr>
        <p:spPr>
          <a:xfrm>
            <a:off x="6635195" y="4379525"/>
            <a:ext cx="15392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6"/>
          </p:nvPr>
        </p:nvSpPr>
        <p:spPr>
          <a:xfrm>
            <a:off x="6449595" y="4874500"/>
            <a:ext cx="1910400" cy="84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7"/>
          </p:nvPr>
        </p:nvSpPr>
        <p:spPr>
          <a:xfrm>
            <a:off x="9263137" y="4379525"/>
            <a:ext cx="15360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8"/>
          </p:nvPr>
        </p:nvSpPr>
        <p:spPr>
          <a:xfrm>
            <a:off x="9075937" y="4874500"/>
            <a:ext cx="1910400" cy="84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0003950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 rot="10800000" flipH="1">
            <a:off x="-184534" y="-136389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8"/>
          <p:cNvSpPr/>
          <p:nvPr/>
        </p:nvSpPr>
        <p:spPr>
          <a:xfrm rot="-5400000" flipH="1">
            <a:off x="10084387" y="4750896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8"/>
          <p:cNvSpPr/>
          <p:nvPr/>
        </p:nvSpPr>
        <p:spPr>
          <a:xfrm rot="10800000" flipH="1">
            <a:off x="-1275434" y="5733984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8"/>
          <p:cNvSpPr/>
          <p:nvPr/>
        </p:nvSpPr>
        <p:spPr>
          <a:xfrm rot="10800000" flipH="1">
            <a:off x="11388272" y="-203890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1"/>
          </p:nvPr>
        </p:nvSpPr>
        <p:spPr>
          <a:xfrm>
            <a:off x="1608899" y="1847659"/>
            <a:ext cx="25376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2"/>
          </p:nvPr>
        </p:nvSpPr>
        <p:spPr>
          <a:xfrm>
            <a:off x="1608899" y="2241333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3"/>
          </p:nvPr>
        </p:nvSpPr>
        <p:spPr>
          <a:xfrm>
            <a:off x="1608899" y="3331509"/>
            <a:ext cx="25376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4"/>
          </p:nvPr>
        </p:nvSpPr>
        <p:spPr>
          <a:xfrm>
            <a:off x="1608899" y="3725176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5"/>
          </p:nvPr>
        </p:nvSpPr>
        <p:spPr>
          <a:xfrm>
            <a:off x="1608899" y="4807441"/>
            <a:ext cx="25376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6"/>
          </p:nvPr>
        </p:nvSpPr>
        <p:spPr>
          <a:xfrm>
            <a:off x="1608899" y="5201101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7"/>
          </p:nvPr>
        </p:nvSpPr>
        <p:spPr>
          <a:xfrm>
            <a:off x="7392701" y="1844300"/>
            <a:ext cx="31904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133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8"/>
          </p:nvPr>
        </p:nvSpPr>
        <p:spPr>
          <a:xfrm>
            <a:off x="7251901" y="2241313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9"/>
          </p:nvPr>
        </p:nvSpPr>
        <p:spPr>
          <a:xfrm>
            <a:off x="7392701" y="3334844"/>
            <a:ext cx="31904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3"/>
          </p:nvPr>
        </p:nvSpPr>
        <p:spPr>
          <a:xfrm>
            <a:off x="7251901" y="3725165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14"/>
          </p:nvPr>
        </p:nvSpPr>
        <p:spPr>
          <a:xfrm>
            <a:off x="7392701" y="4810777"/>
            <a:ext cx="31904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15"/>
          </p:nvPr>
        </p:nvSpPr>
        <p:spPr>
          <a:xfrm>
            <a:off x="7251901" y="5201099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95012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A0D2-318C-46C4-8CC2-EF2DDE56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6CE8C-2CF5-49F7-A770-DB05CD448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6A6D7-CC16-4873-A434-AB78ED748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09D37-1206-4268-8190-67CE0C5BF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3EEAA-BD79-4732-9F18-54C52D861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AAB9F-3C59-45B7-984E-DF44F94B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9102E2-E9DC-437F-AD5E-DBEAC407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E227-FAB5-406E-96D2-F83170B1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3971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 rot="10800000">
            <a:off x="-22469" y="-43472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9"/>
          <p:cNvSpPr/>
          <p:nvPr/>
        </p:nvSpPr>
        <p:spPr>
          <a:xfrm rot="-3600024" flipH="1">
            <a:off x="10414887" y="5707495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9"/>
          <p:cNvSpPr/>
          <p:nvPr/>
        </p:nvSpPr>
        <p:spPr>
          <a:xfrm rot="10800000">
            <a:off x="11591029" y="5530784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9"/>
          <p:cNvSpPr/>
          <p:nvPr/>
        </p:nvSpPr>
        <p:spPr>
          <a:xfrm rot="10800000">
            <a:off x="-665835" y="-407090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18008128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 rot="3600024">
            <a:off x="-757112" y="5873283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0"/>
          <p:cNvSpPr/>
          <p:nvPr/>
        </p:nvSpPr>
        <p:spPr>
          <a:xfrm flipH="1">
            <a:off x="8608174" y="0"/>
            <a:ext cx="3606493" cy="864088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0"/>
          <p:cNvSpPr/>
          <p:nvPr/>
        </p:nvSpPr>
        <p:spPr>
          <a:xfrm flipH="1">
            <a:off x="11810533" y="864100"/>
            <a:ext cx="89200" cy="90200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2676" y="1338"/>
                </a:moveTo>
                <a:cubicBezTo>
                  <a:pt x="2676" y="2098"/>
                  <a:pt x="2098" y="2706"/>
                  <a:pt x="1338" y="2706"/>
                </a:cubicBezTo>
                <a:cubicBezTo>
                  <a:pt x="609" y="2706"/>
                  <a:pt x="1" y="2098"/>
                  <a:pt x="1" y="1338"/>
                </a:cubicBezTo>
                <a:cubicBezTo>
                  <a:pt x="1" y="609"/>
                  <a:pt x="609" y="1"/>
                  <a:pt x="1338" y="1"/>
                </a:cubicBezTo>
                <a:cubicBezTo>
                  <a:pt x="2098" y="1"/>
                  <a:pt x="2676" y="609"/>
                  <a:pt x="2676" y="1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0"/>
          <p:cNvSpPr/>
          <p:nvPr/>
        </p:nvSpPr>
        <p:spPr>
          <a:xfrm flipH="1">
            <a:off x="11485300" y="1068767"/>
            <a:ext cx="392133" cy="392133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0"/>
          <p:cNvSpPr/>
          <p:nvPr/>
        </p:nvSpPr>
        <p:spPr>
          <a:xfrm flipH="1">
            <a:off x="-914400" y="4325233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916110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 rot="10800000">
            <a:off x="9639304" y="6246394"/>
            <a:ext cx="2552696" cy="611607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1"/>
          <p:cNvSpPr/>
          <p:nvPr/>
        </p:nvSpPr>
        <p:spPr>
          <a:xfrm rot="10800000">
            <a:off x="-338866" y="-255149"/>
            <a:ext cx="1657633" cy="1244233"/>
          </a:xfrm>
          <a:custGeom>
            <a:avLst/>
            <a:gdLst/>
            <a:ahLst/>
            <a:cxnLst/>
            <a:rect l="l" t="t" r="r" b="b"/>
            <a:pathLst>
              <a:path w="49729" h="37327" extrusionOk="0">
                <a:moveTo>
                  <a:pt x="8147" y="25776"/>
                </a:moveTo>
                <a:cubicBezTo>
                  <a:pt x="10457" y="24956"/>
                  <a:pt x="13040" y="24865"/>
                  <a:pt x="15381" y="24105"/>
                </a:cubicBezTo>
                <a:cubicBezTo>
                  <a:pt x="17813" y="23345"/>
                  <a:pt x="19940" y="21855"/>
                  <a:pt x="21308" y="19971"/>
                </a:cubicBezTo>
                <a:cubicBezTo>
                  <a:pt x="22281" y="18633"/>
                  <a:pt x="22889" y="17144"/>
                  <a:pt x="23375" y="15624"/>
                </a:cubicBezTo>
                <a:cubicBezTo>
                  <a:pt x="24469" y="12433"/>
                  <a:pt x="25199" y="9150"/>
                  <a:pt x="26718" y="6080"/>
                </a:cubicBezTo>
                <a:cubicBezTo>
                  <a:pt x="27722" y="4013"/>
                  <a:pt x="29211" y="2007"/>
                  <a:pt x="31551" y="1004"/>
                </a:cubicBezTo>
                <a:cubicBezTo>
                  <a:pt x="32615" y="518"/>
                  <a:pt x="33831" y="305"/>
                  <a:pt x="35047" y="244"/>
                </a:cubicBezTo>
                <a:cubicBezTo>
                  <a:pt x="40214" y="1"/>
                  <a:pt x="45351" y="2737"/>
                  <a:pt x="47631" y="6749"/>
                </a:cubicBezTo>
                <a:cubicBezTo>
                  <a:pt x="49242" y="9515"/>
                  <a:pt x="49546" y="12676"/>
                  <a:pt x="49637" y="15776"/>
                </a:cubicBezTo>
                <a:cubicBezTo>
                  <a:pt x="49728" y="18481"/>
                  <a:pt x="49698" y="21278"/>
                  <a:pt x="48603" y="23831"/>
                </a:cubicBezTo>
                <a:cubicBezTo>
                  <a:pt x="47843" y="25655"/>
                  <a:pt x="46597" y="27266"/>
                  <a:pt x="45351" y="28877"/>
                </a:cubicBezTo>
                <a:cubicBezTo>
                  <a:pt x="43740" y="30913"/>
                  <a:pt x="42038" y="32950"/>
                  <a:pt x="39667" y="34318"/>
                </a:cubicBezTo>
                <a:cubicBezTo>
                  <a:pt x="37418" y="35655"/>
                  <a:pt x="34682" y="36263"/>
                  <a:pt x="31977" y="36597"/>
                </a:cubicBezTo>
                <a:cubicBezTo>
                  <a:pt x="26080" y="37327"/>
                  <a:pt x="20031" y="36810"/>
                  <a:pt x="14135" y="35929"/>
                </a:cubicBezTo>
                <a:cubicBezTo>
                  <a:pt x="11946" y="35594"/>
                  <a:pt x="9758" y="35199"/>
                  <a:pt x="7508" y="35229"/>
                </a:cubicBezTo>
                <a:cubicBezTo>
                  <a:pt x="6505" y="35229"/>
                  <a:pt x="5472" y="35321"/>
                  <a:pt x="4499" y="35564"/>
                </a:cubicBezTo>
                <a:cubicBezTo>
                  <a:pt x="3739" y="35716"/>
                  <a:pt x="2463" y="36506"/>
                  <a:pt x="1672" y="36384"/>
                </a:cubicBezTo>
                <a:cubicBezTo>
                  <a:pt x="1" y="36111"/>
                  <a:pt x="1064" y="33679"/>
                  <a:pt x="1399" y="32707"/>
                </a:cubicBezTo>
                <a:cubicBezTo>
                  <a:pt x="2432" y="29728"/>
                  <a:pt x="4742" y="26992"/>
                  <a:pt x="8147" y="257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1"/>
          <p:cNvSpPr/>
          <p:nvPr/>
        </p:nvSpPr>
        <p:spPr>
          <a:xfrm>
            <a:off x="11496933" y="5682233"/>
            <a:ext cx="572467" cy="57246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1"/>
          <p:cNvSpPr/>
          <p:nvPr/>
        </p:nvSpPr>
        <p:spPr>
          <a:xfrm>
            <a:off x="-806733" y="5956301"/>
            <a:ext cx="1757701" cy="17576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21"/>
          <p:cNvSpPr/>
          <p:nvPr/>
        </p:nvSpPr>
        <p:spPr>
          <a:xfrm>
            <a:off x="12040033" y="5295100"/>
            <a:ext cx="303923" cy="303923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56339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 rot="10800000">
            <a:off x="9005001" y="609439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22"/>
          <p:cNvSpPr/>
          <p:nvPr/>
        </p:nvSpPr>
        <p:spPr>
          <a:xfrm rot="10800000" flipH="1">
            <a:off x="11306800" y="4318012"/>
            <a:ext cx="1561517" cy="156151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2"/>
          <p:cNvSpPr/>
          <p:nvPr/>
        </p:nvSpPr>
        <p:spPr>
          <a:xfrm rot="10800000">
            <a:off x="0" y="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2"/>
          <p:cNvSpPr/>
          <p:nvPr/>
        </p:nvSpPr>
        <p:spPr>
          <a:xfrm rot="10800000" flipH="1">
            <a:off x="-1171233" y="156001"/>
            <a:ext cx="1844400" cy="1844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870352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1260160" y="2314300"/>
            <a:ext cx="4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ubTitle" idx="1"/>
          </p:nvPr>
        </p:nvSpPr>
        <p:spPr>
          <a:xfrm>
            <a:off x="1260144" y="3253157"/>
            <a:ext cx="4434400" cy="1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 rot="7199976" flipH="1">
            <a:off x="-910863" y="-441281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3"/>
          <p:cNvSpPr/>
          <p:nvPr/>
        </p:nvSpPr>
        <p:spPr>
          <a:xfrm rot="10800000">
            <a:off x="-1068151" y="752024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3"/>
          <p:cNvSpPr/>
          <p:nvPr/>
        </p:nvSpPr>
        <p:spPr>
          <a:xfrm flipH="1">
            <a:off x="11360177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3"/>
          <p:cNvSpPr/>
          <p:nvPr/>
        </p:nvSpPr>
        <p:spPr>
          <a:xfrm>
            <a:off x="8108752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1487442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2083688" y="2314300"/>
            <a:ext cx="4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1"/>
          </p:nvPr>
        </p:nvSpPr>
        <p:spPr>
          <a:xfrm>
            <a:off x="2083672" y="3253157"/>
            <a:ext cx="4434400" cy="1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 rot="7199976" flipH="1">
            <a:off x="-910863" y="-441281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4"/>
          <p:cNvSpPr/>
          <p:nvPr/>
        </p:nvSpPr>
        <p:spPr>
          <a:xfrm rot="10800000">
            <a:off x="-1068151" y="752024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4"/>
          <p:cNvSpPr/>
          <p:nvPr/>
        </p:nvSpPr>
        <p:spPr>
          <a:xfrm flipH="1">
            <a:off x="11360177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4"/>
          <p:cNvSpPr/>
          <p:nvPr/>
        </p:nvSpPr>
        <p:spPr>
          <a:xfrm>
            <a:off x="8108752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5158244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6096000" y="2342896"/>
            <a:ext cx="53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1"/>
          </p:nvPr>
        </p:nvSpPr>
        <p:spPr>
          <a:xfrm>
            <a:off x="6115200" y="3255267"/>
            <a:ext cx="43088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 rot="10800000">
            <a:off x="9005001" y="609439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5"/>
          <p:cNvSpPr/>
          <p:nvPr/>
        </p:nvSpPr>
        <p:spPr>
          <a:xfrm rot="10800000" flipH="1">
            <a:off x="11306800" y="4318012"/>
            <a:ext cx="1561517" cy="156151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5"/>
          <p:cNvSpPr/>
          <p:nvPr/>
        </p:nvSpPr>
        <p:spPr>
          <a:xfrm rot="10800000" flipH="1">
            <a:off x="-184534" y="-136389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68176151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/>
        </p:nvSpPr>
        <p:spPr>
          <a:xfrm rot="10800000">
            <a:off x="9005001" y="609439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6"/>
          <p:cNvSpPr/>
          <p:nvPr/>
        </p:nvSpPr>
        <p:spPr>
          <a:xfrm rot="10800000" flipH="1">
            <a:off x="11306800" y="4318012"/>
            <a:ext cx="1561517" cy="156151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6"/>
          <p:cNvSpPr/>
          <p:nvPr/>
        </p:nvSpPr>
        <p:spPr>
          <a:xfrm rot="10800000">
            <a:off x="0" y="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6"/>
          <p:cNvSpPr/>
          <p:nvPr/>
        </p:nvSpPr>
        <p:spPr>
          <a:xfrm rot="10800000" flipH="1">
            <a:off x="-1171233" y="156001"/>
            <a:ext cx="1844400" cy="1844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1027459" y="4156800"/>
            <a:ext cx="3011600" cy="5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ubTitle" idx="1"/>
          </p:nvPr>
        </p:nvSpPr>
        <p:spPr>
          <a:xfrm>
            <a:off x="1027467" y="4755703"/>
            <a:ext cx="3011600" cy="9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title" idx="2"/>
          </p:nvPr>
        </p:nvSpPr>
        <p:spPr>
          <a:xfrm>
            <a:off x="4590201" y="4156800"/>
            <a:ext cx="3011600" cy="5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subTitle" idx="3"/>
          </p:nvPr>
        </p:nvSpPr>
        <p:spPr>
          <a:xfrm>
            <a:off x="4590201" y="4755713"/>
            <a:ext cx="3011600" cy="9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 idx="4"/>
          </p:nvPr>
        </p:nvSpPr>
        <p:spPr>
          <a:xfrm>
            <a:off x="8152941" y="4156800"/>
            <a:ext cx="3011600" cy="5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5"/>
          </p:nvPr>
        </p:nvSpPr>
        <p:spPr>
          <a:xfrm>
            <a:off x="8152935" y="4755713"/>
            <a:ext cx="3011600" cy="9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5221223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861333" y="1389365"/>
            <a:ext cx="4270000" cy="26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1"/>
          </p:nvPr>
        </p:nvSpPr>
        <p:spPr>
          <a:xfrm>
            <a:off x="861332" y="3901761"/>
            <a:ext cx="47956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4" name="Google Shape;214;p27"/>
          <p:cNvSpPr/>
          <p:nvPr/>
        </p:nvSpPr>
        <p:spPr>
          <a:xfrm>
            <a:off x="-146434" y="5386401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7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7"/>
          <p:cNvSpPr/>
          <p:nvPr/>
        </p:nvSpPr>
        <p:spPr>
          <a:xfrm>
            <a:off x="-1237334" y="-673790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7"/>
          <p:cNvSpPr/>
          <p:nvPr/>
        </p:nvSpPr>
        <p:spPr>
          <a:xfrm>
            <a:off x="11426372" y="5794828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0474241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/>
        </p:nvSpPr>
        <p:spPr>
          <a:xfrm>
            <a:off x="3523400" y="4584700"/>
            <a:ext cx="51452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733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733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733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733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1"/>
          </p:nvPr>
        </p:nvSpPr>
        <p:spPr>
          <a:xfrm>
            <a:off x="3523400" y="2226511"/>
            <a:ext cx="5145200" cy="9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3523400" y="839033"/>
            <a:ext cx="5145200" cy="10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-2834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 flipH="1">
            <a:off x="11341196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8"/>
          <p:cNvSpPr/>
          <p:nvPr/>
        </p:nvSpPr>
        <p:spPr>
          <a:xfrm flipH="1">
            <a:off x="152371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8"/>
          <p:cNvSpPr/>
          <p:nvPr/>
        </p:nvSpPr>
        <p:spPr>
          <a:xfrm>
            <a:off x="8089772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95387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C5F1-89B8-4481-9B7C-332D84B1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6D719-7EA2-4980-8498-28D204A2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5154E-295C-4905-A36D-DB5805AF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14598-4A10-48BB-8021-39FEA2B2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13532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/>
          <p:nvPr/>
        </p:nvSpPr>
        <p:spPr>
          <a:xfrm>
            <a:off x="0" y="0"/>
            <a:ext cx="3606493" cy="864088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9"/>
          <p:cNvSpPr/>
          <p:nvPr/>
        </p:nvSpPr>
        <p:spPr>
          <a:xfrm>
            <a:off x="314933" y="864100"/>
            <a:ext cx="89200" cy="90200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2676" y="1338"/>
                </a:moveTo>
                <a:cubicBezTo>
                  <a:pt x="2676" y="2098"/>
                  <a:pt x="2098" y="2706"/>
                  <a:pt x="1338" y="2706"/>
                </a:cubicBezTo>
                <a:cubicBezTo>
                  <a:pt x="609" y="2706"/>
                  <a:pt x="1" y="2098"/>
                  <a:pt x="1" y="1338"/>
                </a:cubicBezTo>
                <a:cubicBezTo>
                  <a:pt x="1" y="609"/>
                  <a:pt x="609" y="1"/>
                  <a:pt x="1338" y="1"/>
                </a:cubicBezTo>
                <a:cubicBezTo>
                  <a:pt x="2098" y="1"/>
                  <a:pt x="2676" y="609"/>
                  <a:pt x="2676" y="1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9"/>
          <p:cNvSpPr/>
          <p:nvPr/>
        </p:nvSpPr>
        <p:spPr>
          <a:xfrm rot="-3600024" flipH="1">
            <a:off x="10367776" y="5873283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9"/>
          <p:cNvSpPr/>
          <p:nvPr/>
        </p:nvSpPr>
        <p:spPr>
          <a:xfrm>
            <a:off x="337234" y="1068767"/>
            <a:ext cx="392133" cy="392133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9"/>
          <p:cNvSpPr/>
          <p:nvPr/>
        </p:nvSpPr>
        <p:spPr>
          <a:xfrm>
            <a:off x="11389067" y="4325233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1364113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/>
          <p:nvPr/>
        </p:nvSpPr>
        <p:spPr>
          <a:xfrm>
            <a:off x="-2834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30"/>
          <p:cNvSpPr/>
          <p:nvPr/>
        </p:nvSpPr>
        <p:spPr>
          <a:xfrm flipH="1">
            <a:off x="11341196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0"/>
          <p:cNvSpPr/>
          <p:nvPr/>
        </p:nvSpPr>
        <p:spPr>
          <a:xfrm flipH="1">
            <a:off x="152371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30"/>
          <p:cNvSpPr/>
          <p:nvPr/>
        </p:nvSpPr>
        <p:spPr>
          <a:xfrm>
            <a:off x="8089772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5703771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/>
          <p:nvPr/>
        </p:nvSpPr>
        <p:spPr>
          <a:xfrm rot="10800000">
            <a:off x="9005001" y="609439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1"/>
          <p:cNvSpPr/>
          <p:nvPr/>
        </p:nvSpPr>
        <p:spPr>
          <a:xfrm rot="10800000" flipH="1">
            <a:off x="11306800" y="4318012"/>
            <a:ext cx="1561517" cy="156151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31"/>
          <p:cNvSpPr/>
          <p:nvPr/>
        </p:nvSpPr>
        <p:spPr>
          <a:xfrm rot="10800000">
            <a:off x="0" y="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31"/>
          <p:cNvSpPr/>
          <p:nvPr/>
        </p:nvSpPr>
        <p:spPr>
          <a:xfrm rot="10800000" flipH="1">
            <a:off x="-1171233" y="156001"/>
            <a:ext cx="1844400" cy="1844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882009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-146434" y="5386401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32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2"/>
          <p:cNvSpPr/>
          <p:nvPr/>
        </p:nvSpPr>
        <p:spPr>
          <a:xfrm>
            <a:off x="-1237334" y="-673790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2"/>
          <p:cNvSpPr/>
          <p:nvPr/>
        </p:nvSpPr>
        <p:spPr>
          <a:xfrm>
            <a:off x="11426372" y="5794828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6071862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386637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2368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92717" y="2134816"/>
            <a:ext cx="8272400" cy="28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439917" y="5113983"/>
            <a:ext cx="6925200" cy="5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6434" y="5386401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7246266" y="-1296090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426372" y="5794828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1915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385600" y="3703988"/>
            <a:ext cx="7420800" cy="8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019600" y="4702467"/>
            <a:ext cx="61528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3076400" y="1474833"/>
            <a:ext cx="6039200" cy="22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/>
          <p:nvPr/>
        </p:nvSpPr>
        <p:spPr>
          <a:xfrm flipH="1">
            <a:off x="9005001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-960133" y="-17077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11332200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 flipH="1">
            <a:off x="0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 rot="-3600024" flipH="1">
            <a:off x="10414887" y="5707495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>
            <a:off x="11436177" y="4159445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 rot="10800000">
            <a:off x="-22469" y="-43472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71783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42709" y="1674915"/>
            <a:ext cx="1060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4"/>
          <p:cNvSpPr/>
          <p:nvPr/>
        </p:nvSpPr>
        <p:spPr>
          <a:xfrm>
            <a:off x="7140068" y="5726734"/>
            <a:ext cx="5051929" cy="1131277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4"/>
          <p:cNvSpPr/>
          <p:nvPr/>
        </p:nvSpPr>
        <p:spPr>
          <a:xfrm rot="5400000" flipH="1">
            <a:off x="-1086171" y="1086165"/>
            <a:ext cx="2642240" cy="469900"/>
          </a:xfrm>
          <a:custGeom>
            <a:avLst/>
            <a:gdLst/>
            <a:ahLst/>
            <a:cxnLst/>
            <a:rect l="l" t="t" r="r" b="b"/>
            <a:pathLst>
              <a:path w="22342" h="3973" extrusionOk="0">
                <a:moveTo>
                  <a:pt x="19305" y="0"/>
                </a:moveTo>
                <a:cubicBezTo>
                  <a:pt x="18140" y="0"/>
                  <a:pt x="16987" y="248"/>
                  <a:pt x="15989" y="812"/>
                </a:cubicBezTo>
                <a:cubicBezTo>
                  <a:pt x="14226" y="1815"/>
                  <a:pt x="13618" y="3000"/>
                  <a:pt x="11551" y="3031"/>
                </a:cubicBezTo>
                <a:cubicBezTo>
                  <a:pt x="11520" y="3031"/>
                  <a:pt x="11488" y="3031"/>
                  <a:pt x="11457" y="3031"/>
                </a:cubicBezTo>
                <a:cubicBezTo>
                  <a:pt x="9215" y="3031"/>
                  <a:pt x="7190" y="2282"/>
                  <a:pt x="5042" y="2282"/>
                </a:cubicBezTo>
                <a:cubicBezTo>
                  <a:pt x="4141" y="2282"/>
                  <a:pt x="3219" y="2414"/>
                  <a:pt x="2250" y="2787"/>
                </a:cubicBezTo>
                <a:cubicBezTo>
                  <a:pt x="1399" y="3091"/>
                  <a:pt x="669" y="3487"/>
                  <a:pt x="1" y="3973"/>
                </a:cubicBezTo>
                <a:lnTo>
                  <a:pt x="22341" y="3973"/>
                </a:lnTo>
                <a:lnTo>
                  <a:pt x="22341" y="538"/>
                </a:lnTo>
                <a:cubicBezTo>
                  <a:pt x="21384" y="195"/>
                  <a:pt x="20339" y="0"/>
                  <a:pt x="193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>
            <a:off x="11159666" y="5345732"/>
            <a:ext cx="1743541" cy="1589341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>
            <a:off x="10550069" y="-825504"/>
            <a:ext cx="2801348" cy="2553573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286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10800000">
            <a:off x="-22469" y="-43472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5"/>
          <p:cNvSpPr/>
          <p:nvPr/>
        </p:nvSpPr>
        <p:spPr>
          <a:xfrm rot="-3600024" flipH="1">
            <a:off x="10414887" y="5707495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581584" y="4368267"/>
            <a:ext cx="4402000" cy="13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6606016" y="4368281"/>
            <a:ext cx="4004400" cy="13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2133">
                <a:solidFill>
                  <a:srgbClr val="434343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2187767" y="3871577"/>
            <a:ext cx="31808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Open Sans ExtraBold"/>
              <a:buNone/>
              <a:defRPr sz="2933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017808" y="3871577"/>
            <a:ext cx="31808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Open Sans ExtraBold"/>
              <a:buNone/>
              <a:defRPr sz="2933">
                <a:solidFill>
                  <a:schemeClr val="lt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5"/>
              </a:buClr>
              <a:buSzPts val="2200"/>
              <a:buNone/>
              <a:defRPr sz="2933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 rot="10800000">
            <a:off x="11591029" y="5530784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5"/>
          <p:cNvSpPr/>
          <p:nvPr/>
        </p:nvSpPr>
        <p:spPr>
          <a:xfrm rot="10800000">
            <a:off x="-665835" y="-407090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637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0687E2-9466-4302-AB16-CFD5BD35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D3878-2A81-4204-864B-788063A0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FB0C-27D1-40D9-98EA-DD5A67B3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22812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 rot="10800000" flipH="1">
            <a:off x="-184534" y="-136389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6"/>
          <p:cNvSpPr/>
          <p:nvPr/>
        </p:nvSpPr>
        <p:spPr>
          <a:xfrm rot="-5400000" flipH="1">
            <a:off x="10084387" y="4750896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6"/>
          <p:cNvSpPr/>
          <p:nvPr/>
        </p:nvSpPr>
        <p:spPr>
          <a:xfrm rot="10800000" flipH="1">
            <a:off x="-1275434" y="5733984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6"/>
          <p:cNvSpPr/>
          <p:nvPr/>
        </p:nvSpPr>
        <p:spPr>
          <a:xfrm rot="10800000" flipH="1">
            <a:off x="11388272" y="-203890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30145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960800" y="2037233"/>
            <a:ext cx="8270400" cy="30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 flipH="1">
            <a:off x="9005001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/>
          <p:nvPr/>
        </p:nvSpPr>
        <p:spPr>
          <a:xfrm>
            <a:off x="-2187233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7"/>
          <p:cNvSpPr/>
          <p:nvPr/>
        </p:nvSpPr>
        <p:spPr>
          <a:xfrm>
            <a:off x="11332200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7"/>
          <p:cNvSpPr/>
          <p:nvPr/>
        </p:nvSpPr>
        <p:spPr>
          <a:xfrm flipH="1">
            <a:off x="0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84402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241600" y="1960545"/>
            <a:ext cx="7708800" cy="29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 rot="10800000">
            <a:off x="9005001" y="609439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8"/>
          <p:cNvSpPr/>
          <p:nvPr/>
        </p:nvSpPr>
        <p:spPr>
          <a:xfrm rot="10800000" flipH="1">
            <a:off x="11306800" y="4318012"/>
            <a:ext cx="1561517" cy="156151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8"/>
          <p:cNvSpPr/>
          <p:nvPr/>
        </p:nvSpPr>
        <p:spPr>
          <a:xfrm rot="10800000">
            <a:off x="0" y="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8"/>
          <p:cNvSpPr/>
          <p:nvPr/>
        </p:nvSpPr>
        <p:spPr>
          <a:xfrm rot="10800000" flipH="1">
            <a:off x="-1171233" y="156001"/>
            <a:ext cx="1844400" cy="1844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3104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946800" y="1559433"/>
            <a:ext cx="5116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946800" y="3652633"/>
            <a:ext cx="5116000" cy="16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6128427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Google Shape;66;p9"/>
          <p:cNvSpPr/>
          <p:nvPr/>
        </p:nvSpPr>
        <p:spPr>
          <a:xfrm>
            <a:off x="-146434" y="5386401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9"/>
          <p:cNvSpPr/>
          <p:nvPr/>
        </p:nvSpPr>
        <p:spPr>
          <a:xfrm>
            <a:off x="-1237334" y="-673790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9"/>
          <p:cNvSpPr/>
          <p:nvPr/>
        </p:nvSpPr>
        <p:spPr>
          <a:xfrm>
            <a:off x="11426372" y="5794828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42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 rot="10800000">
            <a:off x="-22469" y="-43472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0"/>
          <p:cNvSpPr/>
          <p:nvPr/>
        </p:nvSpPr>
        <p:spPr>
          <a:xfrm rot="-3600024" flipH="1">
            <a:off x="10414887" y="5707495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10"/>
          <p:cNvSpPr/>
          <p:nvPr/>
        </p:nvSpPr>
        <p:spPr>
          <a:xfrm rot="10800000">
            <a:off x="11591029" y="5530784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10"/>
          <p:cNvSpPr/>
          <p:nvPr/>
        </p:nvSpPr>
        <p:spPr>
          <a:xfrm rot="10800000">
            <a:off x="-665835" y="-407090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3245033" y="5087733"/>
            <a:ext cx="5551200" cy="1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43010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904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2145000" y="4304567"/>
            <a:ext cx="7902000" cy="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494C50"/>
                </a:solidFill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Google Shape;79;p11"/>
          <p:cNvSpPr/>
          <p:nvPr/>
        </p:nvSpPr>
        <p:spPr>
          <a:xfrm rot="10800000">
            <a:off x="-3150" y="18972"/>
            <a:ext cx="5051929" cy="1131277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"/>
          <p:cNvSpPr/>
          <p:nvPr/>
        </p:nvSpPr>
        <p:spPr>
          <a:xfrm rot="-5400000" flipH="1">
            <a:off x="10632776" y="5320919"/>
            <a:ext cx="2642240" cy="469900"/>
          </a:xfrm>
          <a:custGeom>
            <a:avLst/>
            <a:gdLst/>
            <a:ahLst/>
            <a:cxnLst/>
            <a:rect l="l" t="t" r="r" b="b"/>
            <a:pathLst>
              <a:path w="22342" h="3973" extrusionOk="0">
                <a:moveTo>
                  <a:pt x="19305" y="0"/>
                </a:moveTo>
                <a:cubicBezTo>
                  <a:pt x="18140" y="0"/>
                  <a:pt x="16987" y="248"/>
                  <a:pt x="15989" y="812"/>
                </a:cubicBezTo>
                <a:cubicBezTo>
                  <a:pt x="14226" y="1815"/>
                  <a:pt x="13618" y="3000"/>
                  <a:pt x="11551" y="3031"/>
                </a:cubicBezTo>
                <a:cubicBezTo>
                  <a:pt x="11520" y="3031"/>
                  <a:pt x="11488" y="3031"/>
                  <a:pt x="11457" y="3031"/>
                </a:cubicBezTo>
                <a:cubicBezTo>
                  <a:pt x="9215" y="3031"/>
                  <a:pt x="7190" y="2282"/>
                  <a:pt x="5042" y="2282"/>
                </a:cubicBezTo>
                <a:cubicBezTo>
                  <a:pt x="4141" y="2282"/>
                  <a:pt x="3219" y="2414"/>
                  <a:pt x="2250" y="2787"/>
                </a:cubicBezTo>
                <a:cubicBezTo>
                  <a:pt x="1399" y="3091"/>
                  <a:pt x="669" y="3487"/>
                  <a:pt x="1" y="3973"/>
                </a:cubicBezTo>
                <a:lnTo>
                  <a:pt x="22341" y="3973"/>
                </a:lnTo>
                <a:lnTo>
                  <a:pt x="22341" y="538"/>
                </a:lnTo>
                <a:cubicBezTo>
                  <a:pt x="21384" y="195"/>
                  <a:pt x="20339" y="0"/>
                  <a:pt x="193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"/>
          <p:cNvSpPr/>
          <p:nvPr/>
        </p:nvSpPr>
        <p:spPr>
          <a:xfrm rot="10800000">
            <a:off x="-714363" y="-58091"/>
            <a:ext cx="1743541" cy="1589341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1"/>
          <p:cNvSpPr/>
          <p:nvPr/>
        </p:nvSpPr>
        <p:spPr>
          <a:xfrm rot="10800000">
            <a:off x="-1162571" y="5148914"/>
            <a:ext cx="2801348" cy="2553573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1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58144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538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 hasCustomPrompt="1"/>
          </p:nvPr>
        </p:nvSpPr>
        <p:spPr>
          <a:xfrm>
            <a:off x="5642133" y="831233"/>
            <a:ext cx="1200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3333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2" hasCustomPrompt="1"/>
          </p:nvPr>
        </p:nvSpPr>
        <p:spPr>
          <a:xfrm>
            <a:off x="5642133" y="2208247"/>
            <a:ext cx="1200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3333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 hasCustomPrompt="1"/>
          </p:nvPr>
        </p:nvSpPr>
        <p:spPr>
          <a:xfrm>
            <a:off x="5642133" y="3585676"/>
            <a:ext cx="1200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3333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" hasCustomPrompt="1"/>
          </p:nvPr>
        </p:nvSpPr>
        <p:spPr>
          <a:xfrm>
            <a:off x="5642133" y="4974348"/>
            <a:ext cx="1200000" cy="1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3333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None/>
              <a:defRPr sz="26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6902967" y="1011833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6902967" y="1391467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6902967" y="2383356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6902967" y="2762991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6902967" y="3762048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9"/>
          </p:nvPr>
        </p:nvSpPr>
        <p:spPr>
          <a:xfrm>
            <a:off x="6902967" y="4141683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3"/>
          </p:nvPr>
        </p:nvSpPr>
        <p:spPr>
          <a:xfrm>
            <a:off x="6902967" y="5154123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6902967" y="5533757"/>
            <a:ext cx="4062400" cy="3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/>
          </p:nvPr>
        </p:nvSpPr>
        <p:spPr>
          <a:xfrm>
            <a:off x="773633" y="2659000"/>
            <a:ext cx="3582800" cy="1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0" y="0"/>
            <a:ext cx="3606493" cy="864088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3"/>
          <p:cNvSpPr/>
          <p:nvPr/>
        </p:nvSpPr>
        <p:spPr>
          <a:xfrm>
            <a:off x="314933" y="864100"/>
            <a:ext cx="89200" cy="90200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2676" y="1338"/>
                </a:moveTo>
                <a:cubicBezTo>
                  <a:pt x="2676" y="2098"/>
                  <a:pt x="2098" y="2706"/>
                  <a:pt x="1338" y="2706"/>
                </a:cubicBezTo>
                <a:cubicBezTo>
                  <a:pt x="609" y="2706"/>
                  <a:pt x="1" y="2098"/>
                  <a:pt x="1" y="1338"/>
                </a:cubicBezTo>
                <a:cubicBezTo>
                  <a:pt x="1" y="609"/>
                  <a:pt x="609" y="1"/>
                  <a:pt x="1338" y="1"/>
                </a:cubicBezTo>
                <a:cubicBezTo>
                  <a:pt x="2098" y="1"/>
                  <a:pt x="2676" y="609"/>
                  <a:pt x="2676" y="1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3"/>
          <p:cNvSpPr/>
          <p:nvPr/>
        </p:nvSpPr>
        <p:spPr>
          <a:xfrm rot="-3600024" flipH="1">
            <a:off x="10367776" y="5873283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3"/>
          <p:cNvSpPr/>
          <p:nvPr/>
        </p:nvSpPr>
        <p:spPr>
          <a:xfrm>
            <a:off x="337234" y="1068767"/>
            <a:ext cx="392133" cy="392133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3"/>
          <p:cNvSpPr/>
          <p:nvPr/>
        </p:nvSpPr>
        <p:spPr>
          <a:xfrm>
            <a:off x="11389067" y="4325233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66219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-146434" y="5386401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4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4"/>
          <p:cNvSpPr/>
          <p:nvPr/>
        </p:nvSpPr>
        <p:spPr>
          <a:xfrm>
            <a:off x="-1237334" y="-673790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4"/>
          <p:cNvSpPr/>
          <p:nvPr/>
        </p:nvSpPr>
        <p:spPr>
          <a:xfrm>
            <a:off x="11426372" y="5794828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4483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 rot="10800000">
            <a:off x="-396979" y="-153150"/>
            <a:ext cx="2228912" cy="1224017"/>
          </a:xfrm>
          <a:custGeom>
            <a:avLst/>
            <a:gdLst/>
            <a:ahLst/>
            <a:cxnLst/>
            <a:rect l="l" t="t" r="r" b="b"/>
            <a:pathLst>
              <a:path w="51643" h="28360" extrusionOk="0">
                <a:moveTo>
                  <a:pt x="882" y="25168"/>
                </a:moveTo>
                <a:cubicBezTo>
                  <a:pt x="1459" y="24317"/>
                  <a:pt x="2280" y="23709"/>
                  <a:pt x="3131" y="23192"/>
                </a:cubicBezTo>
                <a:cubicBezTo>
                  <a:pt x="5532" y="21703"/>
                  <a:pt x="8268" y="20761"/>
                  <a:pt x="11095" y="20518"/>
                </a:cubicBezTo>
                <a:cubicBezTo>
                  <a:pt x="13861" y="20274"/>
                  <a:pt x="16627" y="20639"/>
                  <a:pt x="19393" y="20670"/>
                </a:cubicBezTo>
                <a:cubicBezTo>
                  <a:pt x="21155" y="20700"/>
                  <a:pt x="23010" y="20578"/>
                  <a:pt x="24590" y="19788"/>
                </a:cubicBezTo>
                <a:cubicBezTo>
                  <a:pt x="26870" y="18633"/>
                  <a:pt x="28298" y="16262"/>
                  <a:pt x="29241" y="13891"/>
                </a:cubicBezTo>
                <a:cubicBezTo>
                  <a:pt x="30183" y="11520"/>
                  <a:pt x="30761" y="8998"/>
                  <a:pt x="31976" y="6748"/>
                </a:cubicBezTo>
                <a:cubicBezTo>
                  <a:pt x="33375" y="4165"/>
                  <a:pt x="35654" y="2007"/>
                  <a:pt x="38451" y="1004"/>
                </a:cubicBezTo>
                <a:cubicBezTo>
                  <a:pt x="41217" y="1"/>
                  <a:pt x="44469" y="244"/>
                  <a:pt x="46931" y="1885"/>
                </a:cubicBezTo>
                <a:cubicBezTo>
                  <a:pt x="49180" y="3374"/>
                  <a:pt x="50609" y="5897"/>
                  <a:pt x="51126" y="8542"/>
                </a:cubicBezTo>
                <a:cubicBezTo>
                  <a:pt x="51642" y="11186"/>
                  <a:pt x="51308" y="13952"/>
                  <a:pt x="50518" y="16505"/>
                </a:cubicBezTo>
                <a:cubicBezTo>
                  <a:pt x="48937" y="21642"/>
                  <a:pt x="45168" y="26475"/>
                  <a:pt x="39910" y="27661"/>
                </a:cubicBezTo>
                <a:cubicBezTo>
                  <a:pt x="36718" y="28360"/>
                  <a:pt x="33405" y="27691"/>
                  <a:pt x="30183" y="27174"/>
                </a:cubicBezTo>
                <a:cubicBezTo>
                  <a:pt x="21915" y="25867"/>
                  <a:pt x="13435" y="25806"/>
                  <a:pt x="5137" y="26961"/>
                </a:cubicBezTo>
                <a:cubicBezTo>
                  <a:pt x="4012" y="27113"/>
                  <a:pt x="2888" y="27296"/>
                  <a:pt x="1824" y="27630"/>
                </a:cubicBezTo>
                <a:cubicBezTo>
                  <a:pt x="1186" y="27843"/>
                  <a:pt x="547" y="28299"/>
                  <a:pt x="243" y="27509"/>
                </a:cubicBezTo>
                <a:cubicBezTo>
                  <a:pt x="0" y="26809"/>
                  <a:pt x="517" y="25715"/>
                  <a:pt x="882" y="25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15"/>
          <p:cNvSpPr/>
          <p:nvPr/>
        </p:nvSpPr>
        <p:spPr>
          <a:xfrm rot="7200014">
            <a:off x="10943047" y="5531898"/>
            <a:ext cx="2135479" cy="1567405"/>
          </a:xfrm>
          <a:custGeom>
            <a:avLst/>
            <a:gdLst/>
            <a:ahLst/>
            <a:cxnLst/>
            <a:rect l="l" t="t" r="r" b="b"/>
            <a:pathLst>
              <a:path w="42159" h="30944" extrusionOk="0">
                <a:moveTo>
                  <a:pt x="5988" y="9819"/>
                </a:moveTo>
                <a:cubicBezTo>
                  <a:pt x="5988" y="9819"/>
                  <a:pt x="12402" y="1"/>
                  <a:pt x="24195" y="1217"/>
                </a:cubicBezTo>
                <a:cubicBezTo>
                  <a:pt x="37387" y="2554"/>
                  <a:pt x="42159" y="19454"/>
                  <a:pt x="38451" y="24804"/>
                </a:cubicBezTo>
                <a:cubicBezTo>
                  <a:pt x="34195" y="30944"/>
                  <a:pt x="27569" y="20305"/>
                  <a:pt x="22037" y="23953"/>
                </a:cubicBezTo>
                <a:cubicBezTo>
                  <a:pt x="16596" y="27539"/>
                  <a:pt x="9727" y="28329"/>
                  <a:pt x="6900" y="25533"/>
                </a:cubicBezTo>
                <a:cubicBezTo>
                  <a:pt x="0" y="18724"/>
                  <a:pt x="5988" y="9819"/>
                  <a:pt x="5988" y="98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5"/>
          <p:cNvSpPr/>
          <p:nvPr/>
        </p:nvSpPr>
        <p:spPr>
          <a:xfrm>
            <a:off x="11742585" y="4184634"/>
            <a:ext cx="898825" cy="894005"/>
          </a:xfrm>
          <a:custGeom>
            <a:avLst/>
            <a:gdLst/>
            <a:ahLst/>
            <a:cxnLst/>
            <a:rect l="l" t="t" r="r" b="b"/>
            <a:pathLst>
              <a:path w="5594" h="5564" extrusionOk="0">
                <a:moveTo>
                  <a:pt x="5593" y="2767"/>
                </a:moveTo>
                <a:cubicBezTo>
                  <a:pt x="5593" y="4317"/>
                  <a:pt x="4347" y="5563"/>
                  <a:pt x="2797" y="5563"/>
                </a:cubicBezTo>
                <a:cubicBezTo>
                  <a:pt x="1247" y="5563"/>
                  <a:pt x="0" y="4317"/>
                  <a:pt x="0" y="2767"/>
                </a:cubicBezTo>
                <a:cubicBezTo>
                  <a:pt x="0" y="1247"/>
                  <a:pt x="1247" y="1"/>
                  <a:pt x="2797" y="1"/>
                </a:cubicBezTo>
                <a:cubicBezTo>
                  <a:pt x="4347" y="1"/>
                  <a:pt x="5593" y="1247"/>
                  <a:pt x="5593" y="2767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5"/>
          <p:cNvSpPr/>
          <p:nvPr/>
        </p:nvSpPr>
        <p:spPr>
          <a:xfrm>
            <a:off x="754900" y="396734"/>
            <a:ext cx="392133" cy="392133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305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30E1-4CF7-4C9E-AA42-38B698A7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A2648-77CB-4A6A-988B-F616480E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9C41D-7261-407E-A508-18EA068DD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D6C31-A3FD-467D-8648-C7A3DE32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1F4AA-0A61-4637-81A5-A9D79C9FC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079E4-080C-452B-B815-CF7B93D4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554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 flipH="1">
            <a:off x="9005001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6"/>
          <p:cNvSpPr/>
          <p:nvPr/>
        </p:nvSpPr>
        <p:spPr>
          <a:xfrm>
            <a:off x="-2187233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6"/>
          <p:cNvSpPr/>
          <p:nvPr/>
        </p:nvSpPr>
        <p:spPr>
          <a:xfrm>
            <a:off x="11332200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6"/>
          <p:cNvSpPr/>
          <p:nvPr/>
        </p:nvSpPr>
        <p:spPr>
          <a:xfrm flipH="1">
            <a:off x="0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0431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 flipH="1">
            <a:off x="9005001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7"/>
          <p:cNvSpPr/>
          <p:nvPr/>
        </p:nvSpPr>
        <p:spPr>
          <a:xfrm>
            <a:off x="-2187233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7"/>
          <p:cNvSpPr/>
          <p:nvPr/>
        </p:nvSpPr>
        <p:spPr>
          <a:xfrm>
            <a:off x="11332200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7"/>
          <p:cNvSpPr/>
          <p:nvPr/>
        </p:nvSpPr>
        <p:spPr>
          <a:xfrm flipH="1">
            <a:off x="0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1378264" y="4379525"/>
            <a:ext cx="15360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2"/>
          </p:nvPr>
        </p:nvSpPr>
        <p:spPr>
          <a:xfrm>
            <a:off x="1191064" y="4874500"/>
            <a:ext cx="1910400" cy="84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3"/>
          </p:nvPr>
        </p:nvSpPr>
        <p:spPr>
          <a:xfrm>
            <a:off x="4006201" y="4379525"/>
            <a:ext cx="15360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4"/>
          </p:nvPr>
        </p:nvSpPr>
        <p:spPr>
          <a:xfrm>
            <a:off x="3819001" y="4874500"/>
            <a:ext cx="1910400" cy="84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5"/>
          </p:nvPr>
        </p:nvSpPr>
        <p:spPr>
          <a:xfrm>
            <a:off x="6635195" y="4379525"/>
            <a:ext cx="15392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6"/>
          </p:nvPr>
        </p:nvSpPr>
        <p:spPr>
          <a:xfrm>
            <a:off x="6449595" y="4874500"/>
            <a:ext cx="1910400" cy="84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7"/>
          </p:nvPr>
        </p:nvSpPr>
        <p:spPr>
          <a:xfrm>
            <a:off x="9263137" y="4379525"/>
            <a:ext cx="15360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8"/>
          </p:nvPr>
        </p:nvSpPr>
        <p:spPr>
          <a:xfrm>
            <a:off x="9075937" y="4874500"/>
            <a:ext cx="1910400" cy="84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938736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 rot="10800000" flipH="1">
            <a:off x="-184534" y="-136389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8"/>
          <p:cNvSpPr/>
          <p:nvPr/>
        </p:nvSpPr>
        <p:spPr>
          <a:xfrm rot="-5400000" flipH="1">
            <a:off x="10084387" y="4750896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8"/>
          <p:cNvSpPr/>
          <p:nvPr/>
        </p:nvSpPr>
        <p:spPr>
          <a:xfrm rot="10800000" flipH="1">
            <a:off x="-1275434" y="5733984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8"/>
          <p:cNvSpPr/>
          <p:nvPr/>
        </p:nvSpPr>
        <p:spPr>
          <a:xfrm rot="10800000" flipH="1">
            <a:off x="11388272" y="-203890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1"/>
          </p:nvPr>
        </p:nvSpPr>
        <p:spPr>
          <a:xfrm>
            <a:off x="1608899" y="1847659"/>
            <a:ext cx="25376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2"/>
          </p:nvPr>
        </p:nvSpPr>
        <p:spPr>
          <a:xfrm>
            <a:off x="1608899" y="2241333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3"/>
          </p:nvPr>
        </p:nvSpPr>
        <p:spPr>
          <a:xfrm>
            <a:off x="1608899" y="3331509"/>
            <a:ext cx="25376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4"/>
          </p:nvPr>
        </p:nvSpPr>
        <p:spPr>
          <a:xfrm>
            <a:off x="1608899" y="3725176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5"/>
          </p:nvPr>
        </p:nvSpPr>
        <p:spPr>
          <a:xfrm>
            <a:off x="1608899" y="4807441"/>
            <a:ext cx="25376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6"/>
          </p:nvPr>
        </p:nvSpPr>
        <p:spPr>
          <a:xfrm>
            <a:off x="1608899" y="5201101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7"/>
          </p:nvPr>
        </p:nvSpPr>
        <p:spPr>
          <a:xfrm>
            <a:off x="7392701" y="1844300"/>
            <a:ext cx="31904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133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8"/>
          </p:nvPr>
        </p:nvSpPr>
        <p:spPr>
          <a:xfrm>
            <a:off x="7251901" y="2241313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9"/>
          </p:nvPr>
        </p:nvSpPr>
        <p:spPr>
          <a:xfrm>
            <a:off x="7392701" y="3334844"/>
            <a:ext cx="31904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3"/>
          </p:nvPr>
        </p:nvSpPr>
        <p:spPr>
          <a:xfrm>
            <a:off x="7251901" y="3725165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14"/>
          </p:nvPr>
        </p:nvSpPr>
        <p:spPr>
          <a:xfrm>
            <a:off x="7392701" y="4810777"/>
            <a:ext cx="31904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15"/>
          </p:nvPr>
        </p:nvSpPr>
        <p:spPr>
          <a:xfrm>
            <a:off x="7251901" y="5201099"/>
            <a:ext cx="3331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14986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 rot="10800000">
            <a:off x="-22469" y="-43472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9"/>
          <p:cNvSpPr/>
          <p:nvPr/>
        </p:nvSpPr>
        <p:spPr>
          <a:xfrm rot="-3600024" flipH="1">
            <a:off x="10414887" y="5707495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9"/>
          <p:cNvSpPr/>
          <p:nvPr/>
        </p:nvSpPr>
        <p:spPr>
          <a:xfrm rot="10800000">
            <a:off x="11591029" y="5530784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9"/>
          <p:cNvSpPr/>
          <p:nvPr/>
        </p:nvSpPr>
        <p:spPr>
          <a:xfrm rot="10800000">
            <a:off x="-665835" y="-407090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9962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 rot="3600024">
            <a:off x="-757112" y="5873283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0"/>
          <p:cNvSpPr/>
          <p:nvPr/>
        </p:nvSpPr>
        <p:spPr>
          <a:xfrm flipH="1">
            <a:off x="8608174" y="0"/>
            <a:ext cx="3606493" cy="864088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0"/>
          <p:cNvSpPr/>
          <p:nvPr/>
        </p:nvSpPr>
        <p:spPr>
          <a:xfrm flipH="1">
            <a:off x="11810533" y="864100"/>
            <a:ext cx="89200" cy="90200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2676" y="1338"/>
                </a:moveTo>
                <a:cubicBezTo>
                  <a:pt x="2676" y="2098"/>
                  <a:pt x="2098" y="2706"/>
                  <a:pt x="1338" y="2706"/>
                </a:cubicBezTo>
                <a:cubicBezTo>
                  <a:pt x="609" y="2706"/>
                  <a:pt x="1" y="2098"/>
                  <a:pt x="1" y="1338"/>
                </a:cubicBezTo>
                <a:cubicBezTo>
                  <a:pt x="1" y="609"/>
                  <a:pt x="609" y="1"/>
                  <a:pt x="1338" y="1"/>
                </a:cubicBezTo>
                <a:cubicBezTo>
                  <a:pt x="2098" y="1"/>
                  <a:pt x="2676" y="609"/>
                  <a:pt x="2676" y="1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0"/>
          <p:cNvSpPr/>
          <p:nvPr/>
        </p:nvSpPr>
        <p:spPr>
          <a:xfrm flipH="1">
            <a:off x="11485300" y="1068767"/>
            <a:ext cx="392133" cy="392133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0"/>
          <p:cNvSpPr/>
          <p:nvPr/>
        </p:nvSpPr>
        <p:spPr>
          <a:xfrm flipH="1">
            <a:off x="-914400" y="4325233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52422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 rot="10800000">
            <a:off x="9639304" y="6246394"/>
            <a:ext cx="2552696" cy="611607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1"/>
          <p:cNvSpPr/>
          <p:nvPr/>
        </p:nvSpPr>
        <p:spPr>
          <a:xfrm rot="10800000">
            <a:off x="-338866" y="-255149"/>
            <a:ext cx="1657633" cy="1244233"/>
          </a:xfrm>
          <a:custGeom>
            <a:avLst/>
            <a:gdLst/>
            <a:ahLst/>
            <a:cxnLst/>
            <a:rect l="l" t="t" r="r" b="b"/>
            <a:pathLst>
              <a:path w="49729" h="37327" extrusionOk="0">
                <a:moveTo>
                  <a:pt x="8147" y="25776"/>
                </a:moveTo>
                <a:cubicBezTo>
                  <a:pt x="10457" y="24956"/>
                  <a:pt x="13040" y="24865"/>
                  <a:pt x="15381" y="24105"/>
                </a:cubicBezTo>
                <a:cubicBezTo>
                  <a:pt x="17813" y="23345"/>
                  <a:pt x="19940" y="21855"/>
                  <a:pt x="21308" y="19971"/>
                </a:cubicBezTo>
                <a:cubicBezTo>
                  <a:pt x="22281" y="18633"/>
                  <a:pt x="22889" y="17144"/>
                  <a:pt x="23375" y="15624"/>
                </a:cubicBezTo>
                <a:cubicBezTo>
                  <a:pt x="24469" y="12433"/>
                  <a:pt x="25199" y="9150"/>
                  <a:pt x="26718" y="6080"/>
                </a:cubicBezTo>
                <a:cubicBezTo>
                  <a:pt x="27722" y="4013"/>
                  <a:pt x="29211" y="2007"/>
                  <a:pt x="31551" y="1004"/>
                </a:cubicBezTo>
                <a:cubicBezTo>
                  <a:pt x="32615" y="518"/>
                  <a:pt x="33831" y="305"/>
                  <a:pt x="35047" y="244"/>
                </a:cubicBezTo>
                <a:cubicBezTo>
                  <a:pt x="40214" y="1"/>
                  <a:pt x="45351" y="2737"/>
                  <a:pt x="47631" y="6749"/>
                </a:cubicBezTo>
                <a:cubicBezTo>
                  <a:pt x="49242" y="9515"/>
                  <a:pt x="49546" y="12676"/>
                  <a:pt x="49637" y="15776"/>
                </a:cubicBezTo>
                <a:cubicBezTo>
                  <a:pt x="49728" y="18481"/>
                  <a:pt x="49698" y="21278"/>
                  <a:pt x="48603" y="23831"/>
                </a:cubicBezTo>
                <a:cubicBezTo>
                  <a:pt x="47843" y="25655"/>
                  <a:pt x="46597" y="27266"/>
                  <a:pt x="45351" y="28877"/>
                </a:cubicBezTo>
                <a:cubicBezTo>
                  <a:pt x="43740" y="30913"/>
                  <a:pt x="42038" y="32950"/>
                  <a:pt x="39667" y="34318"/>
                </a:cubicBezTo>
                <a:cubicBezTo>
                  <a:pt x="37418" y="35655"/>
                  <a:pt x="34682" y="36263"/>
                  <a:pt x="31977" y="36597"/>
                </a:cubicBezTo>
                <a:cubicBezTo>
                  <a:pt x="26080" y="37327"/>
                  <a:pt x="20031" y="36810"/>
                  <a:pt x="14135" y="35929"/>
                </a:cubicBezTo>
                <a:cubicBezTo>
                  <a:pt x="11946" y="35594"/>
                  <a:pt x="9758" y="35199"/>
                  <a:pt x="7508" y="35229"/>
                </a:cubicBezTo>
                <a:cubicBezTo>
                  <a:pt x="6505" y="35229"/>
                  <a:pt x="5472" y="35321"/>
                  <a:pt x="4499" y="35564"/>
                </a:cubicBezTo>
                <a:cubicBezTo>
                  <a:pt x="3739" y="35716"/>
                  <a:pt x="2463" y="36506"/>
                  <a:pt x="1672" y="36384"/>
                </a:cubicBezTo>
                <a:cubicBezTo>
                  <a:pt x="1" y="36111"/>
                  <a:pt x="1064" y="33679"/>
                  <a:pt x="1399" y="32707"/>
                </a:cubicBezTo>
                <a:cubicBezTo>
                  <a:pt x="2432" y="29728"/>
                  <a:pt x="4742" y="26992"/>
                  <a:pt x="8147" y="257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1"/>
          <p:cNvSpPr/>
          <p:nvPr/>
        </p:nvSpPr>
        <p:spPr>
          <a:xfrm>
            <a:off x="11496933" y="5682233"/>
            <a:ext cx="572467" cy="57246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1"/>
          <p:cNvSpPr/>
          <p:nvPr/>
        </p:nvSpPr>
        <p:spPr>
          <a:xfrm>
            <a:off x="-806733" y="5956301"/>
            <a:ext cx="1757701" cy="1757644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21"/>
          <p:cNvSpPr/>
          <p:nvPr/>
        </p:nvSpPr>
        <p:spPr>
          <a:xfrm>
            <a:off x="12040033" y="5295100"/>
            <a:ext cx="303923" cy="303923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05381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 rot="10800000">
            <a:off x="9005001" y="609439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22"/>
          <p:cNvSpPr/>
          <p:nvPr/>
        </p:nvSpPr>
        <p:spPr>
          <a:xfrm rot="10800000" flipH="1">
            <a:off x="11306800" y="4318012"/>
            <a:ext cx="1561517" cy="156151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2"/>
          <p:cNvSpPr/>
          <p:nvPr/>
        </p:nvSpPr>
        <p:spPr>
          <a:xfrm rot="10800000">
            <a:off x="0" y="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2"/>
          <p:cNvSpPr/>
          <p:nvPr/>
        </p:nvSpPr>
        <p:spPr>
          <a:xfrm rot="10800000" flipH="1">
            <a:off x="-1171233" y="156001"/>
            <a:ext cx="1844400" cy="1844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751422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1260160" y="2314300"/>
            <a:ext cx="4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ubTitle" idx="1"/>
          </p:nvPr>
        </p:nvSpPr>
        <p:spPr>
          <a:xfrm>
            <a:off x="1260144" y="3253157"/>
            <a:ext cx="4434400" cy="1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 rot="7199976" flipH="1">
            <a:off x="-910863" y="-441281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3"/>
          <p:cNvSpPr/>
          <p:nvPr/>
        </p:nvSpPr>
        <p:spPr>
          <a:xfrm rot="10800000">
            <a:off x="-1068151" y="752024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3"/>
          <p:cNvSpPr/>
          <p:nvPr/>
        </p:nvSpPr>
        <p:spPr>
          <a:xfrm flipH="1">
            <a:off x="11360177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3"/>
          <p:cNvSpPr/>
          <p:nvPr/>
        </p:nvSpPr>
        <p:spPr>
          <a:xfrm>
            <a:off x="8108752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68256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2083688" y="2314300"/>
            <a:ext cx="4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1"/>
          </p:nvPr>
        </p:nvSpPr>
        <p:spPr>
          <a:xfrm>
            <a:off x="2083672" y="3253157"/>
            <a:ext cx="4434400" cy="13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 rot="7199976" flipH="1">
            <a:off x="-910863" y="-441281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4"/>
          <p:cNvSpPr/>
          <p:nvPr/>
        </p:nvSpPr>
        <p:spPr>
          <a:xfrm rot="10800000">
            <a:off x="-1068151" y="752024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4"/>
          <p:cNvSpPr/>
          <p:nvPr/>
        </p:nvSpPr>
        <p:spPr>
          <a:xfrm flipH="1">
            <a:off x="11360177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4"/>
          <p:cNvSpPr/>
          <p:nvPr/>
        </p:nvSpPr>
        <p:spPr>
          <a:xfrm>
            <a:off x="8108752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57265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6096000" y="2342896"/>
            <a:ext cx="537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1"/>
          </p:nvPr>
        </p:nvSpPr>
        <p:spPr>
          <a:xfrm>
            <a:off x="6115200" y="3255267"/>
            <a:ext cx="43088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 rot="10800000">
            <a:off x="9005001" y="609439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5"/>
          <p:cNvSpPr/>
          <p:nvPr/>
        </p:nvSpPr>
        <p:spPr>
          <a:xfrm rot="10800000" flipH="1">
            <a:off x="11306800" y="4318012"/>
            <a:ext cx="1561517" cy="156151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5"/>
          <p:cNvSpPr/>
          <p:nvPr/>
        </p:nvSpPr>
        <p:spPr>
          <a:xfrm rot="10800000" flipH="1">
            <a:off x="-184534" y="-136389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440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ABFA-EC49-40A2-855E-3822B3A6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28D213-E982-4AEA-86E7-A19714FEC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25CBD-4BBF-4517-909A-24AC51BB1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6ACE2-85CE-405D-B2C9-20A41D7BB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2587B-423B-4A47-B8DB-4CDABAA82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E4C08-06E0-4F64-BCB0-8A7896D45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18236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/>
          <p:nvPr/>
        </p:nvSpPr>
        <p:spPr>
          <a:xfrm rot="10800000">
            <a:off x="9005001" y="609439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6"/>
          <p:cNvSpPr/>
          <p:nvPr/>
        </p:nvSpPr>
        <p:spPr>
          <a:xfrm rot="10800000" flipH="1">
            <a:off x="11306800" y="4318012"/>
            <a:ext cx="1561517" cy="156151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6"/>
          <p:cNvSpPr/>
          <p:nvPr/>
        </p:nvSpPr>
        <p:spPr>
          <a:xfrm rot="10800000">
            <a:off x="0" y="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6"/>
          <p:cNvSpPr/>
          <p:nvPr/>
        </p:nvSpPr>
        <p:spPr>
          <a:xfrm rot="10800000" flipH="1">
            <a:off x="-1171233" y="156001"/>
            <a:ext cx="1844400" cy="1844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1027459" y="4156800"/>
            <a:ext cx="3011600" cy="5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ubTitle" idx="1"/>
          </p:nvPr>
        </p:nvSpPr>
        <p:spPr>
          <a:xfrm>
            <a:off x="1027467" y="4755703"/>
            <a:ext cx="3011600" cy="9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title" idx="2"/>
          </p:nvPr>
        </p:nvSpPr>
        <p:spPr>
          <a:xfrm>
            <a:off x="4590201" y="4156800"/>
            <a:ext cx="3011600" cy="5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subTitle" idx="3"/>
          </p:nvPr>
        </p:nvSpPr>
        <p:spPr>
          <a:xfrm>
            <a:off x="4590201" y="4755713"/>
            <a:ext cx="3011600" cy="9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 idx="4"/>
          </p:nvPr>
        </p:nvSpPr>
        <p:spPr>
          <a:xfrm>
            <a:off x="8152941" y="4156800"/>
            <a:ext cx="3011600" cy="5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5"/>
          </p:nvPr>
        </p:nvSpPr>
        <p:spPr>
          <a:xfrm>
            <a:off x="8152935" y="4755713"/>
            <a:ext cx="3011600" cy="9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90600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861333" y="1389365"/>
            <a:ext cx="4270000" cy="26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267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1"/>
          </p:nvPr>
        </p:nvSpPr>
        <p:spPr>
          <a:xfrm>
            <a:off x="861332" y="3901761"/>
            <a:ext cx="47956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4" name="Google Shape;214;p27"/>
          <p:cNvSpPr/>
          <p:nvPr/>
        </p:nvSpPr>
        <p:spPr>
          <a:xfrm>
            <a:off x="-146434" y="5386401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7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7"/>
          <p:cNvSpPr/>
          <p:nvPr/>
        </p:nvSpPr>
        <p:spPr>
          <a:xfrm>
            <a:off x="-1237334" y="-673790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7"/>
          <p:cNvSpPr/>
          <p:nvPr/>
        </p:nvSpPr>
        <p:spPr>
          <a:xfrm>
            <a:off x="11426372" y="5794828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34279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/>
        </p:nvSpPr>
        <p:spPr>
          <a:xfrm>
            <a:off x="3523400" y="4584700"/>
            <a:ext cx="51452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733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733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733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733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1"/>
          </p:nvPr>
        </p:nvSpPr>
        <p:spPr>
          <a:xfrm>
            <a:off x="3523400" y="2226511"/>
            <a:ext cx="5145200" cy="9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3523400" y="839033"/>
            <a:ext cx="5145200" cy="10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-2834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 flipH="1">
            <a:off x="11341196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8"/>
          <p:cNvSpPr/>
          <p:nvPr/>
        </p:nvSpPr>
        <p:spPr>
          <a:xfrm flipH="1">
            <a:off x="152371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8"/>
          <p:cNvSpPr/>
          <p:nvPr/>
        </p:nvSpPr>
        <p:spPr>
          <a:xfrm>
            <a:off x="8089772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470877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/>
          <p:nvPr/>
        </p:nvSpPr>
        <p:spPr>
          <a:xfrm>
            <a:off x="0" y="0"/>
            <a:ext cx="3606493" cy="864088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9"/>
          <p:cNvSpPr/>
          <p:nvPr/>
        </p:nvSpPr>
        <p:spPr>
          <a:xfrm>
            <a:off x="314933" y="864100"/>
            <a:ext cx="89200" cy="90200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2676" y="1338"/>
                </a:moveTo>
                <a:cubicBezTo>
                  <a:pt x="2676" y="2098"/>
                  <a:pt x="2098" y="2706"/>
                  <a:pt x="1338" y="2706"/>
                </a:cubicBezTo>
                <a:cubicBezTo>
                  <a:pt x="609" y="2706"/>
                  <a:pt x="1" y="2098"/>
                  <a:pt x="1" y="1338"/>
                </a:cubicBezTo>
                <a:cubicBezTo>
                  <a:pt x="1" y="609"/>
                  <a:pt x="609" y="1"/>
                  <a:pt x="1338" y="1"/>
                </a:cubicBezTo>
                <a:cubicBezTo>
                  <a:pt x="2098" y="1"/>
                  <a:pt x="2676" y="609"/>
                  <a:pt x="2676" y="1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9"/>
          <p:cNvSpPr/>
          <p:nvPr/>
        </p:nvSpPr>
        <p:spPr>
          <a:xfrm rot="-3600024" flipH="1">
            <a:off x="10367776" y="5873283"/>
            <a:ext cx="2604003" cy="1385256"/>
          </a:xfrm>
          <a:custGeom>
            <a:avLst/>
            <a:gdLst/>
            <a:ahLst/>
            <a:cxnLst/>
            <a:rect l="l" t="t" r="r" b="b"/>
            <a:pathLst>
              <a:path w="28056" h="14925" extrusionOk="0">
                <a:moveTo>
                  <a:pt x="19392" y="426"/>
                </a:moveTo>
                <a:cubicBezTo>
                  <a:pt x="19210" y="456"/>
                  <a:pt x="19058" y="487"/>
                  <a:pt x="18876" y="517"/>
                </a:cubicBezTo>
                <a:cubicBezTo>
                  <a:pt x="17265" y="882"/>
                  <a:pt x="15775" y="1642"/>
                  <a:pt x="14529" y="2736"/>
                </a:cubicBezTo>
                <a:cubicBezTo>
                  <a:pt x="13253" y="3861"/>
                  <a:pt x="12128" y="5289"/>
                  <a:pt x="10608" y="6140"/>
                </a:cubicBezTo>
                <a:cubicBezTo>
                  <a:pt x="8754" y="7174"/>
                  <a:pt x="6657" y="6657"/>
                  <a:pt x="4651" y="6839"/>
                </a:cubicBezTo>
                <a:cubicBezTo>
                  <a:pt x="3465" y="6931"/>
                  <a:pt x="2158" y="7356"/>
                  <a:pt x="1429" y="8359"/>
                </a:cubicBezTo>
                <a:cubicBezTo>
                  <a:pt x="0" y="10365"/>
                  <a:pt x="1611" y="12341"/>
                  <a:pt x="3374" y="13374"/>
                </a:cubicBezTo>
                <a:cubicBezTo>
                  <a:pt x="5532" y="14651"/>
                  <a:pt x="8207" y="14894"/>
                  <a:pt x="10669" y="14925"/>
                </a:cubicBezTo>
                <a:cubicBezTo>
                  <a:pt x="12918" y="14925"/>
                  <a:pt x="15198" y="14681"/>
                  <a:pt x="17356" y="14013"/>
                </a:cubicBezTo>
                <a:cubicBezTo>
                  <a:pt x="20304" y="13101"/>
                  <a:pt x="23587" y="11520"/>
                  <a:pt x="25806" y="9332"/>
                </a:cubicBezTo>
                <a:cubicBezTo>
                  <a:pt x="27417" y="7721"/>
                  <a:pt x="28055" y="5107"/>
                  <a:pt x="26931" y="3040"/>
                </a:cubicBezTo>
                <a:cubicBezTo>
                  <a:pt x="25532" y="517"/>
                  <a:pt x="21976" y="0"/>
                  <a:pt x="19392" y="4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9"/>
          <p:cNvSpPr/>
          <p:nvPr/>
        </p:nvSpPr>
        <p:spPr>
          <a:xfrm>
            <a:off x="337234" y="1068767"/>
            <a:ext cx="392133" cy="392133"/>
          </a:xfrm>
          <a:custGeom>
            <a:avLst/>
            <a:gdLst/>
            <a:ahLst/>
            <a:cxnLst/>
            <a:rect l="l" t="t" r="r" b="b"/>
            <a:pathLst>
              <a:path w="11764" h="11764" extrusionOk="0">
                <a:moveTo>
                  <a:pt x="11764" y="5897"/>
                </a:moveTo>
                <a:cubicBezTo>
                  <a:pt x="11764" y="9119"/>
                  <a:pt x="9119" y="11764"/>
                  <a:pt x="5867" y="11764"/>
                </a:cubicBezTo>
                <a:cubicBezTo>
                  <a:pt x="2645" y="11764"/>
                  <a:pt x="0" y="9119"/>
                  <a:pt x="0" y="5897"/>
                </a:cubicBezTo>
                <a:cubicBezTo>
                  <a:pt x="0" y="2645"/>
                  <a:pt x="2645" y="1"/>
                  <a:pt x="5867" y="1"/>
                </a:cubicBezTo>
                <a:cubicBezTo>
                  <a:pt x="9119" y="1"/>
                  <a:pt x="11764" y="2645"/>
                  <a:pt x="11764" y="58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9"/>
          <p:cNvSpPr/>
          <p:nvPr/>
        </p:nvSpPr>
        <p:spPr>
          <a:xfrm>
            <a:off x="11389067" y="4325233"/>
            <a:ext cx="1740000" cy="17400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9222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/>
          <p:nvPr/>
        </p:nvSpPr>
        <p:spPr>
          <a:xfrm>
            <a:off x="-2834" y="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30"/>
          <p:cNvSpPr/>
          <p:nvPr/>
        </p:nvSpPr>
        <p:spPr>
          <a:xfrm flipH="1">
            <a:off x="11341196" y="3741033"/>
            <a:ext cx="3035200" cy="3035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0"/>
          <p:cNvSpPr/>
          <p:nvPr/>
        </p:nvSpPr>
        <p:spPr>
          <a:xfrm flipH="1">
            <a:off x="152371" y="622867"/>
            <a:ext cx="704592" cy="704592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30"/>
          <p:cNvSpPr/>
          <p:nvPr/>
        </p:nvSpPr>
        <p:spPr>
          <a:xfrm>
            <a:off x="8089772" y="594000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63940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/>
          <p:nvPr/>
        </p:nvSpPr>
        <p:spPr>
          <a:xfrm rot="10800000">
            <a:off x="9005001" y="6094391"/>
            <a:ext cx="3186995" cy="763612"/>
          </a:xfrm>
          <a:custGeom>
            <a:avLst/>
            <a:gdLst/>
            <a:ahLst/>
            <a:cxnLst/>
            <a:rect l="l" t="t" r="r" b="b"/>
            <a:pathLst>
              <a:path w="40427" h="9686" extrusionOk="0">
                <a:moveTo>
                  <a:pt x="1" y="0"/>
                </a:moveTo>
                <a:lnTo>
                  <a:pt x="1" y="9058"/>
                </a:lnTo>
                <a:cubicBezTo>
                  <a:pt x="912" y="8420"/>
                  <a:pt x="1824" y="7812"/>
                  <a:pt x="2827" y="7417"/>
                </a:cubicBezTo>
                <a:cubicBezTo>
                  <a:pt x="4328" y="6846"/>
                  <a:pt x="5566" y="6613"/>
                  <a:pt x="6684" y="6613"/>
                </a:cubicBezTo>
                <a:cubicBezTo>
                  <a:pt x="9258" y="6613"/>
                  <a:pt x="11195" y="7850"/>
                  <a:pt x="14226" y="9058"/>
                </a:cubicBezTo>
                <a:cubicBezTo>
                  <a:pt x="15249" y="9459"/>
                  <a:pt x="16382" y="9685"/>
                  <a:pt x="17502" y="9685"/>
                </a:cubicBezTo>
                <a:cubicBezTo>
                  <a:pt x="18678" y="9685"/>
                  <a:pt x="19841" y="9436"/>
                  <a:pt x="20852" y="8876"/>
                </a:cubicBezTo>
                <a:cubicBezTo>
                  <a:pt x="22615" y="7873"/>
                  <a:pt x="23223" y="6657"/>
                  <a:pt x="25290" y="6657"/>
                </a:cubicBezTo>
                <a:cubicBezTo>
                  <a:pt x="25352" y="6656"/>
                  <a:pt x="25413" y="6655"/>
                  <a:pt x="25475" y="6655"/>
                </a:cubicBezTo>
                <a:cubicBezTo>
                  <a:pt x="27711" y="6655"/>
                  <a:pt x="29710" y="7399"/>
                  <a:pt x="31834" y="7399"/>
                </a:cubicBezTo>
                <a:cubicBezTo>
                  <a:pt x="32722" y="7399"/>
                  <a:pt x="33632" y="7269"/>
                  <a:pt x="34591" y="6900"/>
                </a:cubicBezTo>
                <a:cubicBezTo>
                  <a:pt x="37661" y="5745"/>
                  <a:pt x="39545" y="3587"/>
                  <a:pt x="40336" y="456"/>
                </a:cubicBezTo>
                <a:cubicBezTo>
                  <a:pt x="40366" y="304"/>
                  <a:pt x="40396" y="152"/>
                  <a:pt x="40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1"/>
          <p:cNvSpPr/>
          <p:nvPr/>
        </p:nvSpPr>
        <p:spPr>
          <a:xfrm rot="10800000" flipH="1">
            <a:off x="11306800" y="4318012"/>
            <a:ext cx="1561517" cy="1561517"/>
          </a:xfrm>
          <a:custGeom>
            <a:avLst/>
            <a:gdLst/>
            <a:ahLst/>
            <a:cxnLst/>
            <a:rect l="l" t="t" r="r" b="b"/>
            <a:pathLst>
              <a:path w="17174" h="17174" extrusionOk="0">
                <a:moveTo>
                  <a:pt x="8481" y="61"/>
                </a:moveTo>
                <a:cubicBezTo>
                  <a:pt x="3769" y="92"/>
                  <a:pt x="0" y="3982"/>
                  <a:pt x="30" y="8694"/>
                </a:cubicBezTo>
                <a:cubicBezTo>
                  <a:pt x="91" y="13405"/>
                  <a:pt x="3952" y="17174"/>
                  <a:pt x="8693" y="17144"/>
                </a:cubicBezTo>
                <a:cubicBezTo>
                  <a:pt x="13405" y="17083"/>
                  <a:pt x="17174" y="13223"/>
                  <a:pt x="17113" y="8481"/>
                </a:cubicBezTo>
                <a:cubicBezTo>
                  <a:pt x="17082" y="3770"/>
                  <a:pt x="13222" y="0"/>
                  <a:pt x="8481" y="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31"/>
          <p:cNvSpPr/>
          <p:nvPr/>
        </p:nvSpPr>
        <p:spPr>
          <a:xfrm rot="10800000">
            <a:off x="0" y="0"/>
            <a:ext cx="4099392" cy="918003"/>
          </a:xfrm>
          <a:custGeom>
            <a:avLst/>
            <a:gdLst/>
            <a:ahLst/>
            <a:cxnLst/>
            <a:rect l="l" t="t" r="r" b="b"/>
            <a:pathLst>
              <a:path w="37418" h="8379" extrusionOk="0">
                <a:moveTo>
                  <a:pt x="22572" y="1"/>
                </a:moveTo>
                <a:cubicBezTo>
                  <a:pt x="21393" y="1"/>
                  <a:pt x="20222" y="250"/>
                  <a:pt x="19210" y="810"/>
                </a:cubicBezTo>
                <a:cubicBezTo>
                  <a:pt x="17478" y="1813"/>
                  <a:pt x="16840" y="2999"/>
                  <a:pt x="14803" y="3029"/>
                </a:cubicBezTo>
                <a:cubicBezTo>
                  <a:pt x="14741" y="3030"/>
                  <a:pt x="14680" y="3031"/>
                  <a:pt x="14618" y="3031"/>
                </a:cubicBezTo>
                <a:cubicBezTo>
                  <a:pt x="12381" y="3031"/>
                  <a:pt x="10367" y="2287"/>
                  <a:pt x="8235" y="2287"/>
                </a:cubicBezTo>
                <a:cubicBezTo>
                  <a:pt x="7343" y="2287"/>
                  <a:pt x="6430" y="2417"/>
                  <a:pt x="5472" y="2786"/>
                </a:cubicBezTo>
                <a:cubicBezTo>
                  <a:pt x="2706" y="3850"/>
                  <a:pt x="912" y="5704"/>
                  <a:pt x="0" y="8379"/>
                </a:cubicBezTo>
                <a:lnTo>
                  <a:pt x="37417" y="8379"/>
                </a:lnTo>
                <a:lnTo>
                  <a:pt x="37417" y="2178"/>
                </a:lnTo>
                <a:cubicBezTo>
                  <a:pt x="37357" y="2209"/>
                  <a:pt x="37296" y="2239"/>
                  <a:pt x="37235" y="2239"/>
                </a:cubicBezTo>
                <a:cubicBezTo>
                  <a:pt x="35732" y="2814"/>
                  <a:pt x="34489" y="3050"/>
                  <a:pt x="33364" y="3050"/>
                </a:cubicBezTo>
                <a:cubicBezTo>
                  <a:pt x="30805" y="3050"/>
                  <a:pt x="28856" y="1832"/>
                  <a:pt x="25837" y="628"/>
                </a:cubicBezTo>
                <a:cubicBezTo>
                  <a:pt x="24828" y="227"/>
                  <a:pt x="23696" y="1"/>
                  <a:pt x="225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31"/>
          <p:cNvSpPr/>
          <p:nvPr/>
        </p:nvSpPr>
        <p:spPr>
          <a:xfrm rot="10800000" flipH="1">
            <a:off x="-1171233" y="156001"/>
            <a:ext cx="1844400" cy="18444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45185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-146434" y="5386401"/>
            <a:ext cx="2649579" cy="1618471"/>
          </a:xfrm>
          <a:custGeom>
            <a:avLst/>
            <a:gdLst/>
            <a:ahLst/>
            <a:cxnLst/>
            <a:rect l="l" t="t" r="r" b="b"/>
            <a:pathLst>
              <a:path w="19805" h="12098" extrusionOk="0">
                <a:moveTo>
                  <a:pt x="1" y="1"/>
                </a:moveTo>
                <a:lnTo>
                  <a:pt x="1" y="8410"/>
                </a:lnTo>
                <a:cubicBezTo>
                  <a:pt x="1" y="10453"/>
                  <a:pt x="1646" y="12098"/>
                  <a:pt x="3688" y="12098"/>
                </a:cubicBezTo>
                <a:lnTo>
                  <a:pt x="19804" y="12098"/>
                </a:lnTo>
                <a:lnTo>
                  <a:pt x="19008" y="11156"/>
                </a:lnTo>
                <a:cubicBezTo>
                  <a:pt x="17151" y="8927"/>
                  <a:pt x="14406" y="7641"/>
                  <a:pt x="11501" y="7641"/>
                </a:cubicBezTo>
                <a:lnTo>
                  <a:pt x="9790" y="7641"/>
                </a:lnTo>
                <a:lnTo>
                  <a:pt x="5956" y="2852"/>
                </a:lnTo>
                <a:cubicBezTo>
                  <a:pt x="4511" y="1049"/>
                  <a:pt x="2322" y="1"/>
                  <a:pt x="1" y="1"/>
                </a:cubicBez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32"/>
          <p:cNvSpPr/>
          <p:nvPr/>
        </p:nvSpPr>
        <p:spPr>
          <a:xfrm rot="-5400000">
            <a:off x="10122487" y="68377"/>
            <a:ext cx="2451035" cy="2049208"/>
          </a:xfrm>
          <a:custGeom>
            <a:avLst/>
            <a:gdLst/>
            <a:ahLst/>
            <a:cxnLst/>
            <a:rect l="l" t="t" r="r" b="b"/>
            <a:pathLst>
              <a:path w="23545" h="19685" extrusionOk="0">
                <a:moveTo>
                  <a:pt x="23545" y="1"/>
                </a:moveTo>
                <a:cubicBezTo>
                  <a:pt x="21250" y="1"/>
                  <a:pt x="19088" y="1115"/>
                  <a:pt x="17735" y="2972"/>
                </a:cubicBezTo>
                <a:lnTo>
                  <a:pt x="10904" y="12442"/>
                </a:lnTo>
                <a:lnTo>
                  <a:pt x="10798" y="12442"/>
                </a:lnTo>
                <a:cubicBezTo>
                  <a:pt x="7442" y="12442"/>
                  <a:pt x="4299" y="14008"/>
                  <a:pt x="2269" y="16674"/>
                </a:cubicBezTo>
                <a:lnTo>
                  <a:pt x="1" y="19685"/>
                </a:lnTo>
                <a:lnTo>
                  <a:pt x="19539" y="19685"/>
                </a:lnTo>
                <a:cubicBezTo>
                  <a:pt x="21754" y="19685"/>
                  <a:pt x="23545" y="17894"/>
                  <a:pt x="23545" y="15679"/>
                </a:cubicBezTo>
                <a:lnTo>
                  <a:pt x="23545" y="1"/>
                </a:lnTo>
                <a:close/>
              </a:path>
            </a:pathLst>
          </a:custGeom>
          <a:solidFill>
            <a:srgbClr val="EBCA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2"/>
          <p:cNvSpPr/>
          <p:nvPr/>
        </p:nvSpPr>
        <p:spPr>
          <a:xfrm>
            <a:off x="-1237334" y="-673790"/>
            <a:ext cx="1808289" cy="1808289"/>
          </a:xfrm>
          <a:custGeom>
            <a:avLst/>
            <a:gdLst/>
            <a:ahLst/>
            <a:cxnLst/>
            <a:rect l="l" t="t" r="r" b="b"/>
            <a:pathLst>
              <a:path w="15971" h="15971" fill="none" extrusionOk="0">
                <a:moveTo>
                  <a:pt x="15971" y="7986"/>
                </a:moveTo>
                <a:cubicBezTo>
                  <a:pt x="15971" y="12390"/>
                  <a:pt x="12389" y="15971"/>
                  <a:pt x="7986" y="15971"/>
                </a:cubicBezTo>
                <a:cubicBezTo>
                  <a:pt x="3569" y="15971"/>
                  <a:pt x="0" y="12390"/>
                  <a:pt x="0" y="7986"/>
                </a:cubicBezTo>
                <a:cubicBezTo>
                  <a:pt x="0" y="3569"/>
                  <a:pt x="3569" y="1"/>
                  <a:pt x="7986" y="1"/>
                </a:cubicBezTo>
                <a:cubicBezTo>
                  <a:pt x="12389" y="1"/>
                  <a:pt x="15971" y="3569"/>
                  <a:pt x="15971" y="7986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13264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2"/>
          <p:cNvSpPr/>
          <p:nvPr/>
        </p:nvSpPr>
        <p:spPr>
          <a:xfrm>
            <a:off x="11426372" y="5794828"/>
            <a:ext cx="1401445" cy="1277545"/>
          </a:xfrm>
          <a:custGeom>
            <a:avLst/>
            <a:gdLst/>
            <a:ahLst/>
            <a:cxnLst/>
            <a:rect l="l" t="t" r="r" b="b"/>
            <a:pathLst>
              <a:path w="18505" h="16869" extrusionOk="0">
                <a:moveTo>
                  <a:pt x="9252" y="0"/>
                </a:moveTo>
                <a:cubicBezTo>
                  <a:pt x="7094" y="0"/>
                  <a:pt x="4935" y="823"/>
                  <a:pt x="3290" y="2467"/>
                </a:cubicBezTo>
                <a:cubicBezTo>
                  <a:pt x="1" y="5770"/>
                  <a:pt x="1" y="11102"/>
                  <a:pt x="3290" y="14392"/>
                </a:cubicBezTo>
                <a:cubicBezTo>
                  <a:pt x="4935" y="16043"/>
                  <a:pt x="7094" y="16869"/>
                  <a:pt x="9252" y="16869"/>
                </a:cubicBezTo>
                <a:cubicBezTo>
                  <a:pt x="11411" y="16869"/>
                  <a:pt x="13570" y="16043"/>
                  <a:pt x="15215" y="14392"/>
                </a:cubicBezTo>
                <a:cubicBezTo>
                  <a:pt x="18504" y="11102"/>
                  <a:pt x="18504" y="5770"/>
                  <a:pt x="15215" y="2467"/>
                </a:cubicBezTo>
                <a:cubicBezTo>
                  <a:pt x="13570" y="823"/>
                  <a:pt x="11411" y="0"/>
                  <a:pt x="92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56923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0008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4103533" y="4558933"/>
            <a:ext cx="3984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65000" y="1308800"/>
            <a:ext cx="7062000" cy="2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>
                <a:solidFill>
                  <a:srgbClr val="4824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2436830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486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14.xml" /><Relationship Id="rId21" Type="http://schemas.openxmlformats.org/officeDocument/2006/relationships/slideLayout" Target="../slideLayouts/slideLayout32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20" Type="http://schemas.openxmlformats.org/officeDocument/2006/relationships/slideLayout" Target="../slideLayouts/slideLayout31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23" Type="http://schemas.openxmlformats.org/officeDocument/2006/relationships/image" Target="../media/image1.png" /><Relationship Id="rId10" Type="http://schemas.openxmlformats.org/officeDocument/2006/relationships/slideLayout" Target="../slideLayouts/slideLayout21.xml" /><Relationship Id="rId19" Type="http://schemas.openxmlformats.org/officeDocument/2006/relationships/slideLayout" Target="../slideLayouts/slideLayout30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Relationship Id="rId22" Type="http://schemas.openxmlformats.org/officeDocument/2006/relationships/theme" Target="../theme/theme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 /><Relationship Id="rId13" Type="http://schemas.openxmlformats.org/officeDocument/2006/relationships/slideLayout" Target="../slideLayouts/slideLayout45.xml" /><Relationship Id="rId18" Type="http://schemas.openxmlformats.org/officeDocument/2006/relationships/slideLayout" Target="../slideLayouts/slideLayout50.xml" /><Relationship Id="rId26" Type="http://schemas.openxmlformats.org/officeDocument/2006/relationships/slideLayout" Target="../slideLayouts/slideLayout58.xml" /><Relationship Id="rId3" Type="http://schemas.openxmlformats.org/officeDocument/2006/relationships/slideLayout" Target="../slideLayouts/slideLayout35.xml" /><Relationship Id="rId21" Type="http://schemas.openxmlformats.org/officeDocument/2006/relationships/slideLayout" Target="../slideLayouts/slideLayout53.xml" /><Relationship Id="rId7" Type="http://schemas.openxmlformats.org/officeDocument/2006/relationships/slideLayout" Target="../slideLayouts/slideLayout39.xml" /><Relationship Id="rId12" Type="http://schemas.openxmlformats.org/officeDocument/2006/relationships/slideLayout" Target="../slideLayouts/slideLayout44.xml" /><Relationship Id="rId17" Type="http://schemas.openxmlformats.org/officeDocument/2006/relationships/slideLayout" Target="../slideLayouts/slideLayout49.xml" /><Relationship Id="rId25" Type="http://schemas.openxmlformats.org/officeDocument/2006/relationships/slideLayout" Target="../slideLayouts/slideLayout57.xml" /><Relationship Id="rId33" Type="http://schemas.openxmlformats.org/officeDocument/2006/relationships/theme" Target="../theme/theme3.xml" /><Relationship Id="rId2" Type="http://schemas.openxmlformats.org/officeDocument/2006/relationships/slideLayout" Target="../slideLayouts/slideLayout34.xml" /><Relationship Id="rId16" Type="http://schemas.openxmlformats.org/officeDocument/2006/relationships/slideLayout" Target="../slideLayouts/slideLayout48.xml" /><Relationship Id="rId20" Type="http://schemas.openxmlformats.org/officeDocument/2006/relationships/slideLayout" Target="../slideLayouts/slideLayout52.xml" /><Relationship Id="rId29" Type="http://schemas.openxmlformats.org/officeDocument/2006/relationships/slideLayout" Target="../slideLayouts/slideLayout61.xml" /><Relationship Id="rId1" Type="http://schemas.openxmlformats.org/officeDocument/2006/relationships/slideLayout" Target="../slideLayouts/slideLayout33.xml" /><Relationship Id="rId6" Type="http://schemas.openxmlformats.org/officeDocument/2006/relationships/slideLayout" Target="../slideLayouts/slideLayout38.xml" /><Relationship Id="rId11" Type="http://schemas.openxmlformats.org/officeDocument/2006/relationships/slideLayout" Target="../slideLayouts/slideLayout43.xml" /><Relationship Id="rId24" Type="http://schemas.openxmlformats.org/officeDocument/2006/relationships/slideLayout" Target="../slideLayouts/slideLayout56.xml" /><Relationship Id="rId32" Type="http://schemas.openxmlformats.org/officeDocument/2006/relationships/slideLayout" Target="../slideLayouts/slideLayout64.xml" /><Relationship Id="rId5" Type="http://schemas.openxmlformats.org/officeDocument/2006/relationships/slideLayout" Target="../slideLayouts/slideLayout37.xml" /><Relationship Id="rId15" Type="http://schemas.openxmlformats.org/officeDocument/2006/relationships/slideLayout" Target="../slideLayouts/slideLayout47.xml" /><Relationship Id="rId23" Type="http://schemas.openxmlformats.org/officeDocument/2006/relationships/slideLayout" Target="../slideLayouts/slideLayout55.xml" /><Relationship Id="rId28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42.xml" /><Relationship Id="rId19" Type="http://schemas.openxmlformats.org/officeDocument/2006/relationships/slideLayout" Target="../slideLayouts/slideLayout51.xml" /><Relationship Id="rId31" Type="http://schemas.openxmlformats.org/officeDocument/2006/relationships/slideLayout" Target="../slideLayouts/slideLayout63.xml" /><Relationship Id="rId4" Type="http://schemas.openxmlformats.org/officeDocument/2006/relationships/slideLayout" Target="../slideLayouts/slideLayout36.xml" /><Relationship Id="rId9" Type="http://schemas.openxmlformats.org/officeDocument/2006/relationships/slideLayout" Target="../slideLayouts/slideLayout41.xml" /><Relationship Id="rId14" Type="http://schemas.openxmlformats.org/officeDocument/2006/relationships/slideLayout" Target="../slideLayouts/slideLayout46.xml" /><Relationship Id="rId22" Type="http://schemas.openxmlformats.org/officeDocument/2006/relationships/slideLayout" Target="../slideLayouts/slideLayout54.xml" /><Relationship Id="rId27" Type="http://schemas.openxmlformats.org/officeDocument/2006/relationships/slideLayout" Target="../slideLayouts/slideLayout59.xml" /><Relationship Id="rId30" Type="http://schemas.openxmlformats.org/officeDocument/2006/relationships/slideLayout" Target="../slideLayouts/slideLayout62.xml" 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 /><Relationship Id="rId1" Type="http://schemas.openxmlformats.org/officeDocument/2006/relationships/slideLayout" Target="../slideLayouts/slideLayout65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 /><Relationship Id="rId13" Type="http://schemas.openxmlformats.org/officeDocument/2006/relationships/slideLayout" Target="../slideLayouts/slideLayout78.xml" /><Relationship Id="rId18" Type="http://schemas.openxmlformats.org/officeDocument/2006/relationships/slideLayout" Target="../slideLayouts/slideLayout83.xml" /><Relationship Id="rId26" Type="http://schemas.openxmlformats.org/officeDocument/2006/relationships/slideLayout" Target="../slideLayouts/slideLayout91.xml" /><Relationship Id="rId3" Type="http://schemas.openxmlformats.org/officeDocument/2006/relationships/slideLayout" Target="../slideLayouts/slideLayout68.xml" /><Relationship Id="rId21" Type="http://schemas.openxmlformats.org/officeDocument/2006/relationships/slideLayout" Target="../slideLayouts/slideLayout86.xml" /><Relationship Id="rId7" Type="http://schemas.openxmlformats.org/officeDocument/2006/relationships/slideLayout" Target="../slideLayouts/slideLayout72.xml" /><Relationship Id="rId12" Type="http://schemas.openxmlformats.org/officeDocument/2006/relationships/slideLayout" Target="../slideLayouts/slideLayout77.xml" /><Relationship Id="rId17" Type="http://schemas.openxmlformats.org/officeDocument/2006/relationships/slideLayout" Target="../slideLayouts/slideLayout82.xml" /><Relationship Id="rId25" Type="http://schemas.openxmlformats.org/officeDocument/2006/relationships/slideLayout" Target="../slideLayouts/slideLayout90.xml" /><Relationship Id="rId33" Type="http://schemas.openxmlformats.org/officeDocument/2006/relationships/theme" Target="../theme/theme5.xml" /><Relationship Id="rId2" Type="http://schemas.openxmlformats.org/officeDocument/2006/relationships/slideLayout" Target="../slideLayouts/slideLayout67.xml" /><Relationship Id="rId16" Type="http://schemas.openxmlformats.org/officeDocument/2006/relationships/slideLayout" Target="../slideLayouts/slideLayout81.xml" /><Relationship Id="rId20" Type="http://schemas.openxmlformats.org/officeDocument/2006/relationships/slideLayout" Target="../slideLayouts/slideLayout85.xml" /><Relationship Id="rId29" Type="http://schemas.openxmlformats.org/officeDocument/2006/relationships/slideLayout" Target="../slideLayouts/slideLayout94.xml" /><Relationship Id="rId1" Type="http://schemas.openxmlformats.org/officeDocument/2006/relationships/slideLayout" Target="../slideLayouts/slideLayout66.xml" /><Relationship Id="rId6" Type="http://schemas.openxmlformats.org/officeDocument/2006/relationships/slideLayout" Target="../slideLayouts/slideLayout71.xml" /><Relationship Id="rId11" Type="http://schemas.openxmlformats.org/officeDocument/2006/relationships/slideLayout" Target="../slideLayouts/slideLayout76.xml" /><Relationship Id="rId24" Type="http://schemas.openxmlformats.org/officeDocument/2006/relationships/slideLayout" Target="../slideLayouts/slideLayout89.xml" /><Relationship Id="rId32" Type="http://schemas.openxmlformats.org/officeDocument/2006/relationships/slideLayout" Target="../slideLayouts/slideLayout97.xml" /><Relationship Id="rId5" Type="http://schemas.openxmlformats.org/officeDocument/2006/relationships/slideLayout" Target="../slideLayouts/slideLayout70.xml" /><Relationship Id="rId15" Type="http://schemas.openxmlformats.org/officeDocument/2006/relationships/slideLayout" Target="../slideLayouts/slideLayout80.xml" /><Relationship Id="rId23" Type="http://schemas.openxmlformats.org/officeDocument/2006/relationships/slideLayout" Target="../slideLayouts/slideLayout88.xml" /><Relationship Id="rId28" Type="http://schemas.openxmlformats.org/officeDocument/2006/relationships/slideLayout" Target="../slideLayouts/slideLayout93.xml" /><Relationship Id="rId10" Type="http://schemas.openxmlformats.org/officeDocument/2006/relationships/slideLayout" Target="../slideLayouts/slideLayout75.xml" /><Relationship Id="rId19" Type="http://schemas.openxmlformats.org/officeDocument/2006/relationships/slideLayout" Target="../slideLayouts/slideLayout84.xml" /><Relationship Id="rId31" Type="http://schemas.openxmlformats.org/officeDocument/2006/relationships/slideLayout" Target="../slideLayouts/slideLayout96.xml" /><Relationship Id="rId4" Type="http://schemas.openxmlformats.org/officeDocument/2006/relationships/slideLayout" Target="../slideLayouts/slideLayout69.xml" /><Relationship Id="rId9" Type="http://schemas.openxmlformats.org/officeDocument/2006/relationships/slideLayout" Target="../slideLayouts/slideLayout74.xml" /><Relationship Id="rId14" Type="http://schemas.openxmlformats.org/officeDocument/2006/relationships/slideLayout" Target="../slideLayouts/slideLayout79.xml" /><Relationship Id="rId22" Type="http://schemas.openxmlformats.org/officeDocument/2006/relationships/slideLayout" Target="../slideLayouts/slideLayout87.xml" /><Relationship Id="rId27" Type="http://schemas.openxmlformats.org/officeDocument/2006/relationships/slideLayout" Target="../slideLayouts/slideLayout92.xml" /><Relationship Id="rId30" Type="http://schemas.openxmlformats.org/officeDocument/2006/relationships/slideLayout" Target="../slideLayouts/slideLayout95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 /><Relationship Id="rId13" Type="http://schemas.openxmlformats.org/officeDocument/2006/relationships/slideLayout" Target="../slideLayouts/slideLayout110.xml" /><Relationship Id="rId18" Type="http://schemas.openxmlformats.org/officeDocument/2006/relationships/slideLayout" Target="../slideLayouts/slideLayout115.xml" /><Relationship Id="rId3" Type="http://schemas.openxmlformats.org/officeDocument/2006/relationships/slideLayout" Target="../slideLayouts/slideLayout100.xml" /><Relationship Id="rId21" Type="http://schemas.openxmlformats.org/officeDocument/2006/relationships/slideLayout" Target="../slideLayouts/slideLayout118.xml" /><Relationship Id="rId7" Type="http://schemas.openxmlformats.org/officeDocument/2006/relationships/slideLayout" Target="../slideLayouts/slideLayout104.xml" /><Relationship Id="rId12" Type="http://schemas.openxmlformats.org/officeDocument/2006/relationships/slideLayout" Target="../slideLayouts/slideLayout109.xml" /><Relationship Id="rId17" Type="http://schemas.openxmlformats.org/officeDocument/2006/relationships/slideLayout" Target="../slideLayouts/slideLayout114.xml" /><Relationship Id="rId2" Type="http://schemas.openxmlformats.org/officeDocument/2006/relationships/slideLayout" Target="../slideLayouts/slideLayout99.xml" /><Relationship Id="rId16" Type="http://schemas.openxmlformats.org/officeDocument/2006/relationships/slideLayout" Target="../slideLayouts/slideLayout113.xml" /><Relationship Id="rId20" Type="http://schemas.openxmlformats.org/officeDocument/2006/relationships/slideLayout" Target="../slideLayouts/slideLayout117.xml" /><Relationship Id="rId1" Type="http://schemas.openxmlformats.org/officeDocument/2006/relationships/slideLayout" Target="../slideLayouts/slideLayout98.xml" /><Relationship Id="rId6" Type="http://schemas.openxmlformats.org/officeDocument/2006/relationships/slideLayout" Target="../slideLayouts/slideLayout103.xml" /><Relationship Id="rId11" Type="http://schemas.openxmlformats.org/officeDocument/2006/relationships/slideLayout" Target="../slideLayouts/slideLayout108.xml" /><Relationship Id="rId24" Type="http://schemas.openxmlformats.org/officeDocument/2006/relationships/image" Target="../media/image1.png" /><Relationship Id="rId5" Type="http://schemas.openxmlformats.org/officeDocument/2006/relationships/slideLayout" Target="../slideLayouts/slideLayout102.xml" /><Relationship Id="rId15" Type="http://schemas.openxmlformats.org/officeDocument/2006/relationships/slideLayout" Target="../slideLayouts/slideLayout112.xml" /><Relationship Id="rId23" Type="http://schemas.openxmlformats.org/officeDocument/2006/relationships/theme" Target="../theme/theme6.xml" /><Relationship Id="rId10" Type="http://schemas.openxmlformats.org/officeDocument/2006/relationships/slideLayout" Target="../slideLayouts/slideLayout107.xml" /><Relationship Id="rId19" Type="http://schemas.openxmlformats.org/officeDocument/2006/relationships/slideLayout" Target="../slideLayouts/slideLayout116.xml" /><Relationship Id="rId4" Type="http://schemas.openxmlformats.org/officeDocument/2006/relationships/slideLayout" Target="../slideLayouts/slideLayout101.xml" /><Relationship Id="rId9" Type="http://schemas.openxmlformats.org/officeDocument/2006/relationships/slideLayout" Target="../slideLayouts/slideLayout106.xml" /><Relationship Id="rId14" Type="http://schemas.openxmlformats.org/officeDocument/2006/relationships/slideLayout" Target="../slideLayouts/slideLayout111.xml" /><Relationship Id="rId22" Type="http://schemas.openxmlformats.org/officeDocument/2006/relationships/slideLayout" Target="../slideLayouts/slideLayout119.xml" 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 /><Relationship Id="rId1" Type="http://schemas.openxmlformats.org/officeDocument/2006/relationships/slideLayout" Target="../slideLayouts/slideLayout1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1E335-C472-4237-80FE-1C4017DC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966A9-354E-4C71-A73E-CE9219973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F33F4-00B2-4256-99C2-59AC45EBB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B0BF-F676-4D10-BA61-4BB76EB07E8B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6C7A1-F989-4838-9D5E-F13FD0392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30DB-5402-455D-9446-4AB7F64D9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E210-AEF9-470E-870C-2A5F4854F4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133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133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198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9596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9" name="Google Shape;249;p33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3505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7117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133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133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357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8486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.krsurwase@gmail.com" TargetMode="External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9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98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adhaweclasses.blogspot.com/2019/10/blog-post_46.html" TargetMode="External" /><Relationship Id="rId1" Type="http://schemas.openxmlformats.org/officeDocument/2006/relationships/slideLayout" Target="../slideLayouts/slideLayout11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1792F2-FAFC-49DC-8AF9-5CD14D7A5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16" y="505465"/>
            <a:ext cx="3340045" cy="3045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633102-47F9-4D45-86DF-E8E988A73A95}"/>
              </a:ext>
            </a:extLst>
          </p:cNvPr>
          <p:cNvSpPr txBox="1"/>
          <p:nvPr/>
        </p:nvSpPr>
        <p:spPr>
          <a:xfrm>
            <a:off x="2438399" y="3851983"/>
            <a:ext cx="6261717" cy="23829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          </a:t>
            </a:r>
            <a:r>
              <a:rPr kumimoji="0" lang="en-I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Dr.</a:t>
            </a:r>
            <a:r>
              <a:rPr kumimoji="0" lang="en-IN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 Kakasaheb </a:t>
            </a:r>
            <a:r>
              <a:rPr kumimoji="0" lang="en-IN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Ramrao</a:t>
            </a:r>
            <a:r>
              <a:rPr kumimoji="0" lang="en-IN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 Surwase</a:t>
            </a:r>
            <a:endParaRPr kumimoji="0" lang="en-IN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  <a:sym typeface="Arial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Professor &amp; Head, Department of Marathi</a:t>
            </a:r>
            <a:endParaRPr kumimoji="0" lang="en-IN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  <a:sym typeface="Arial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BSS Arts, Science &amp; Commerce College </a:t>
            </a:r>
            <a:r>
              <a:rPr kumimoji="0" lang="en-IN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Makni</a:t>
            </a:r>
            <a:endParaRPr kumimoji="0" lang="en-IN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  <a:sym typeface="Arial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Tah</a:t>
            </a: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. </a:t>
            </a:r>
            <a:r>
              <a:rPr kumimoji="0" lang="en-IN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Lohara</a:t>
            </a: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 Dist.</a:t>
            </a:r>
            <a:r>
              <a:rPr kumimoji="0" lang="en-IN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 Osmanabad-413604</a:t>
            </a: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 </a:t>
            </a:r>
            <a:endParaRPr kumimoji="0" lang="mr-IN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  <a:sym typeface="Arial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(Maharashtra) </a:t>
            </a:r>
            <a:endParaRPr kumimoji="0" lang="en-IN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  <a:sym typeface="Arial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Kokila" panose="020B0604020202020204" pitchFamily="34" charset="0"/>
                <a:sym typeface="Arial"/>
              </a:rPr>
              <a:t>Mob </a:t>
            </a: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 : 8275304981, 9421872171</a:t>
            </a:r>
            <a:endParaRPr kumimoji="0" lang="en-IN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Mangal" panose="02040503050203030202" pitchFamily="18" charset="0"/>
              <a:sym typeface="Arial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Kokila" panose="020B0604020202020204" pitchFamily="34" charset="0"/>
                <a:sym typeface="Arial"/>
              </a:rPr>
              <a:t>Email </a:t>
            </a: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 : </a:t>
            </a:r>
            <a:r>
              <a:rPr kumimoji="0" lang="en-IN" sz="1800" b="0" i="1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  <a:hlinkClick r:id="rId3"/>
              </a:rPr>
              <a:t>dr.krsurwase@gmail.com</a:t>
            </a:r>
            <a:r>
              <a:rPr kumimoji="0" lang="en-I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  <a:sym typeface="Arial"/>
              </a:rPr>
              <a:t>  </a:t>
            </a:r>
            <a:endParaRPr kumimoji="0" lang="en-IN" sz="1800" b="0" i="1" u="none" strike="noStrike" kern="0" cap="none" spc="0" normalizeH="0" baseline="0" noProof="0" dirty="0">
              <a:ln>
                <a:noFill/>
              </a:ln>
              <a:solidFill>
                <a:srgbClr val="F76868"/>
              </a:solidFill>
              <a:effectLst/>
              <a:uLnTx/>
              <a:uFillTx/>
              <a:latin typeface="Arial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15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C50DDB-7D87-4AC2-B924-0768ED2958E7}"/>
              </a:ext>
            </a:extLst>
          </p:cNvPr>
          <p:cNvSpPr txBox="1"/>
          <p:nvPr/>
        </p:nvSpPr>
        <p:spPr>
          <a:xfrm>
            <a:off x="62143" y="230819"/>
            <a:ext cx="120677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यणादेश –</a:t>
            </a:r>
          </a:p>
          <a:p>
            <a:pPr algn="l"/>
            <a:endParaRPr lang="mr-IN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इ, उ, ऋ (ह्रस्व किंवा दीर्घ) यांच्या पुढे विजातीय स्वर आल्यास इ किंवा ई बद्दल य, उ किंवा ऊ बद्दल व , तर ऋ बद्दल र वर्ण येतात आणि त्यात पुढील स्वर मिसळून संधी होते अशा प्रकारे य, व, र असे बदल होतात त्याला यणादेश असे म्हणतात.</a:t>
            </a:r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</a:t>
            </a:r>
          </a:p>
          <a:p>
            <a:pPr algn="just"/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यणादेश याची उदाहरणे पुढीलप्रमाणे आहेत.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A6CBA-03CD-4179-92B1-ECED0706ED40}"/>
              </a:ext>
            </a:extLst>
          </p:cNvPr>
          <p:cNvSpPr txBox="1"/>
          <p:nvPr/>
        </p:nvSpPr>
        <p:spPr>
          <a:xfrm>
            <a:off x="292963" y="2254928"/>
            <a:ext cx="451873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प्रीती + अर्थ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प्रीत्यर्थ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अति + अल्प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अत्यल्प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अति + अंत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अत्यंत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प्रती + अक्ष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प्रत्यक्ष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प्रती + अंतर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प्रत्यंतर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इति + आदी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इत्यादी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अति + आचार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अत्याचार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८. अति + आनंद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अत्यानंद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९. वि + आसंग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व्यासंग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१०. अति +उत्तम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अत्युतम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br>
              <a:rPr lang="mr-IN" dirty="0"/>
            </a:br>
            <a:endParaRPr lang="mr-IN" b="0" i="0" dirty="0">
              <a:solidFill>
                <a:srgbClr val="FFF5E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B532B-D14F-4499-8408-BAEBB6402178}"/>
              </a:ext>
            </a:extLst>
          </p:cNvPr>
          <p:cNvSpPr txBox="1"/>
          <p:nvPr/>
        </p:nvSpPr>
        <p:spPr>
          <a:xfrm>
            <a:off x="3329127" y="2254928"/>
            <a:ext cx="4252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११. नदी + उद्गम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नदयुदगम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१२. प्रीती + एक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प्रत्येक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१३. किती + एक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कित्येक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१४. मनु  +अंतर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मन्वंतर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१५. अनु + अर्थ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अन्वर्थ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१६. सु  +अल्प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स्वल्प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१७. गुरु + आज्ञा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गुर्वाज्ञा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१८. हेतू  +आभास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हेत्वाभास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१९. सु + आनंद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स्वानंद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२०. सु + आगत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स्वागत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09A15-E79F-4C6B-837E-34F17A5C4612}"/>
              </a:ext>
            </a:extLst>
          </p:cNvPr>
          <p:cNvSpPr txBox="1"/>
          <p:nvPr/>
        </p:nvSpPr>
        <p:spPr>
          <a:xfrm>
            <a:off x="6951216" y="2254928"/>
            <a:ext cx="4335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२१. भानू  +ईश्वर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सान्वीश्वर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२२. पितृ + आज्ञा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पित्राज्ञा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२३. पितृ + औदार्य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पित्रोदार्य</a:t>
            </a:r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</a:t>
            </a:r>
            <a:r>
              <a:rPr lang="mr-IN" b="0" i="0" dirty="0">
                <a:solidFill>
                  <a:srgbClr val="FFF5EE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AF0480-F857-47A9-8F8E-12D7159488DD}"/>
              </a:ext>
            </a:extLst>
          </p:cNvPr>
          <p:cNvSpPr txBox="1"/>
          <p:nvPr/>
        </p:nvSpPr>
        <p:spPr>
          <a:xfrm>
            <a:off x="142042" y="275208"/>
            <a:ext cx="1161199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32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ए, ए, ओ, औं या स्वरांपुढे स्वर आला तर त्याबद्दल अनुक्रमे अय, आय, अव, आव असे आदेश होऊन पुढील स्वर त्यात मिसळतो.  </a:t>
            </a:r>
          </a:p>
          <a:p>
            <a:pPr algn="l"/>
            <a:endParaRPr lang="mr-IN" sz="32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32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</a:t>
            </a:r>
          </a:p>
          <a:p>
            <a:pPr algn="just"/>
            <a:r>
              <a:rPr lang="mr-IN" sz="32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</a:t>
            </a:r>
          </a:p>
          <a:p>
            <a:pPr algn="just"/>
            <a:r>
              <a:rPr lang="mr-IN" sz="32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ने + अन = </a:t>
            </a:r>
            <a:r>
              <a:rPr lang="mr-IN" sz="32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नयन</a:t>
            </a:r>
            <a:endParaRPr lang="mr-IN" sz="32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32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गै  +अन = </a:t>
            </a:r>
            <a:r>
              <a:rPr lang="mr-IN" sz="32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गायन  </a:t>
            </a:r>
            <a:endParaRPr lang="mr-IN" sz="32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32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गो + ईश्वर = </a:t>
            </a:r>
            <a:r>
              <a:rPr lang="mr-IN" sz="32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गवीश्वर</a:t>
            </a:r>
            <a:endParaRPr lang="mr-IN" sz="32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32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नौ+  इक = </a:t>
            </a:r>
            <a:r>
              <a:rPr lang="mr-IN" sz="32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नाविक  </a:t>
            </a:r>
            <a:endParaRPr lang="mr-IN" sz="32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32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पो + अन = </a:t>
            </a:r>
            <a:r>
              <a:rPr lang="mr-IN" sz="32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पवन</a:t>
            </a:r>
            <a:endParaRPr lang="mr-IN" sz="32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32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पौ + अन = </a:t>
            </a:r>
            <a:r>
              <a:rPr lang="mr-IN" sz="32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पावन</a:t>
            </a:r>
            <a:endParaRPr lang="mr-IN" sz="32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108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AC839E-A098-4E24-B23B-329C43516751}"/>
              </a:ext>
            </a:extLst>
          </p:cNvPr>
          <p:cNvSpPr txBox="1"/>
          <p:nvPr/>
        </p:nvSpPr>
        <p:spPr>
          <a:xfrm>
            <a:off x="142043" y="79899"/>
            <a:ext cx="1131902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32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व्यंजनसंधी</a:t>
            </a:r>
          </a:p>
          <a:p>
            <a:pPr algn="l"/>
            <a:endParaRPr lang="mr-IN" sz="2800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प्रथम व्यंजन संधी-</a:t>
            </a:r>
          </a:p>
          <a:p>
            <a:pPr algn="l"/>
            <a:endParaRPr lang="mr-IN" sz="2400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पहिल्या पाच वर्गापैकी अनुनासिकाशिवाय कोणत्याही व्यंजनापूढे कठोर व्यंजन आले असता त्या पहिल्या व्यंजनाच्या जागी त्याच्याच वर्गातील पहिले कठोर व्यंजन येऊन संधी होतो. यालाच 'प्रथम व्यंजन संधी' असे म्हणतात.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प्रथम व्यंजन संधीची उदाहरणे पुढीलप्रमाणे- </a:t>
            </a:r>
          </a:p>
          <a:p>
            <a:pPr algn="just"/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विपद + काल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विपत्काल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वाग + पति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वाक्पति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वाग + ताडन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वाक्ताडन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षड + शास्त्र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षटशास्त्र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क्षुध+  पिपासा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क्षुत्पिपासा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आपद + काल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आपत्काल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शरद + काल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शरत्काल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८. क्षुद + पीडा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क्षुत्पीडा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943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88F62-2200-41E3-BAD5-BDC6664975AF}"/>
              </a:ext>
            </a:extLst>
          </p:cNvPr>
          <p:cNvSpPr txBox="1"/>
          <p:nvPr/>
        </p:nvSpPr>
        <p:spPr>
          <a:xfrm>
            <a:off x="124287" y="204186"/>
            <a:ext cx="114610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तृतीय व्यंजन संधी </a:t>
            </a:r>
          </a:p>
          <a:p>
            <a:pPr algn="l"/>
            <a:endParaRPr lang="mr-IN" sz="2000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पहिल्या पाच वर्गातील कठोर व्यंजनापूढे अनुनासिकाखेरीज स्वर किंवा मृदु व्यंजन आल्यास त्याच्या जागी त्याच वर्गातील तिसरे व्यंजन येऊन संधी होते त्याला 'तृतीय व्यंजन संधी' असे म्हणतात.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</a:t>
            </a: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        </a:t>
            </a: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तृतीय व्यंजनसंधीची उदाहरणे पुढीलप्रमाणे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80680-D0AE-4BFD-8384-716E2B4D9996}"/>
              </a:ext>
            </a:extLst>
          </p:cNvPr>
          <p:cNvSpPr txBox="1"/>
          <p:nvPr/>
        </p:nvSpPr>
        <p:spPr>
          <a:xfrm>
            <a:off x="133165" y="2414726"/>
            <a:ext cx="45897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वाक + विहार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वाग्विहार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षट + रिपू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षड्रिपू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सत+  आचार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सदाचार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उत + गम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उद्गम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उत + ध्वस्त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उदध्वस्त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सच्चित + आनंद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सच्चिदानंद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सत + वासना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सदवासना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८. विद्युत + दीप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विद्युदीप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९. भगवत + भक्ती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भगवदभक्ती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१०. अच + आदी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अजादी</a:t>
            </a:r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 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943730-1CD2-4639-A5C0-2279304C342D}"/>
              </a:ext>
            </a:extLst>
          </p:cNvPr>
          <p:cNvSpPr txBox="1"/>
          <p:nvPr/>
        </p:nvSpPr>
        <p:spPr>
          <a:xfrm>
            <a:off x="4722920" y="2414726"/>
            <a:ext cx="46607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११. अप + ज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अब्ज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१२. जगत + ईश्वर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जगदीश्वर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१३. षट + आनन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षडानन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१४. सत + भावना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सदभावना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१५. दिक + विजय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दिग्विजय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१६. भगवत + गीता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भगवद्गीता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१७. दिक + अंबर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दिगंबर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१८. दिक + गज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दिग्गज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१९. दिक + अंत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दिगंत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24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1C64D-C20A-4610-83C0-F51D29170DD6}"/>
              </a:ext>
            </a:extLst>
          </p:cNvPr>
          <p:cNvSpPr txBox="1"/>
          <p:nvPr/>
        </p:nvSpPr>
        <p:spPr>
          <a:xfrm>
            <a:off x="177553" y="0"/>
            <a:ext cx="532660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अनुनासिक संधीची उदाहरणे पुढीलप्रमाणे</a:t>
            </a:r>
          </a:p>
          <a:p>
            <a:pPr algn="just"/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षट + मास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षण्मास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जगत + नाथ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जगन्नाथ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सत + मत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सन्मती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चित + मय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चिन्मय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मत + माता=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मन्माता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तत + मय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तन्मय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सत + मार्ग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सन्मार्ग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८. भगवत + नाम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भगवन्नाम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९. षठ + मुख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षण्मुख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१०. वाक + मय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वांग्मय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११. जगत + नियंता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जगन्नीयंता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१२. वाक + निरस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वांगनिरस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१३. वाक + निश्चय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वांगनिश्चय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१४. दिक + मूढ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दिंगमूढ</a:t>
            </a:r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A4218-A5C2-4C30-ABF9-5087338DCA2C}"/>
              </a:ext>
            </a:extLst>
          </p:cNvPr>
          <p:cNvSpPr txBox="1"/>
          <p:nvPr/>
        </p:nvSpPr>
        <p:spPr>
          <a:xfrm>
            <a:off x="4864963" y="-461639"/>
            <a:ext cx="614334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 या व्यंजनापुढे ज किंवा झ आल्यास त बद्दल ज होतो व पुढील वर्णाबरोबर संधी होते.</a:t>
            </a:r>
          </a:p>
          <a:p>
            <a:pPr algn="l"/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उत् + ज्वल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उज्ज्वल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सत + जन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सज्जन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जगत + जीवन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जगज्जीवन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यावत + जीवन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यावज्जीवन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शरत + झंझावत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शरज्झंझावत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6DB7A6-AE23-4B50-9D28-ABDB3653553B}"/>
              </a:ext>
            </a:extLst>
          </p:cNvPr>
          <p:cNvCxnSpPr>
            <a:cxnSpLocks/>
          </p:cNvCxnSpPr>
          <p:nvPr/>
        </p:nvCxnSpPr>
        <p:spPr>
          <a:xfrm>
            <a:off x="4385569" y="0"/>
            <a:ext cx="0" cy="6858000"/>
          </a:xfrm>
          <a:prstGeom prst="line">
            <a:avLst/>
          </a:prstGeom>
          <a:ln w="76200"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1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E8294-9858-457F-B6BF-F6E71FCB77F7}"/>
              </a:ext>
            </a:extLst>
          </p:cNvPr>
          <p:cNvSpPr txBox="1"/>
          <p:nvPr/>
        </p:nvSpPr>
        <p:spPr>
          <a:xfrm>
            <a:off x="0" y="26633"/>
            <a:ext cx="1307680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 या व्यंजनापुढे ट किंवा ठ आल्यास त बद्दल ट होतो.</a:t>
            </a:r>
          </a:p>
          <a:p>
            <a:pPr algn="l"/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  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</a:t>
            </a: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 </a:t>
            </a:r>
          </a:p>
          <a:p>
            <a:pPr marL="342900" indent="-342900" algn="just">
              <a:buAutoNum type="hindiNumPeriod"/>
            </a:pPr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तत + टीका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तटटीका</a:t>
            </a:r>
          </a:p>
          <a:p>
            <a:pPr marL="342900" indent="-342900" algn="just">
              <a:buAutoNum type="hindiNumPeriod"/>
            </a:pP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 या व्यंजनापुढे ल आल्यास त बद्दल ल येतो.</a:t>
            </a:r>
          </a:p>
          <a:p>
            <a:pPr algn="l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 </a:t>
            </a:r>
          </a:p>
          <a:p>
            <a:pPr algn="just"/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      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उत  लंघन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उल्लंघन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उत  लेख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उल्लेख    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तत  लीन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तल्लीन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विद्युत  लता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विद्युल्लता</a:t>
            </a:r>
          </a:p>
          <a:p>
            <a:pPr algn="just"/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 या व्यंजनापुढे श आल्यास त बद्दल च होतो व पुढील श बद्दल छ होतो. </a:t>
            </a:r>
          </a:p>
          <a:p>
            <a:pPr algn="l"/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</a:t>
            </a:r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         </a:t>
            </a: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          </a:t>
            </a: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सत + शिष्य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सछीष्य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सल + शील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सछिल  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मृत + शकटिक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मूच्र्छकटिक  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उत्त + शिष्ट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उछीष्ट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 या व्यंजनापुढे ह आल्यास त बद्दल द होतो व पुढील व बद्दल ध होतो.  </a:t>
            </a:r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            </a:t>
            </a:r>
          </a:p>
          <a:p>
            <a:pPr algn="just"/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उदाहरणार्थ</a:t>
            </a:r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 </a:t>
            </a: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तत + हित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तद्धित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367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31F740-5AE9-426C-BA20-A9D7321507AB}"/>
              </a:ext>
            </a:extLst>
          </p:cNvPr>
          <p:cNvSpPr txBox="1"/>
          <p:nvPr/>
        </p:nvSpPr>
        <p:spPr>
          <a:xfrm>
            <a:off x="79899" y="248575"/>
            <a:ext cx="1232220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 पुढे स्वर आल्यास तो म मध्ये मिसळतो परंतु व्यंजन आल्यास म चा लोप होतो व मागील अक्षरावर अनुस्वार येतो.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  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</a:t>
            </a:r>
          </a:p>
          <a:p>
            <a:pPr algn="l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      </a:t>
            </a: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सम + आचार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समाचार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सम + गती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संगती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सम + आलोचन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समालोचन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सम + ताप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संताप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सम + तोष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संतोष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सम + मती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संमती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सम + योग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संयोग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८. सम + कर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संकर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९. सम + कल्प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संकल्प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१०. सम + बंध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संबंध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११. सम + पूर्ण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संपूर्ण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छ पूर्वी ह्रस्व स्वर आला तर त्या दोघांमध्ये च हा वर्ण येतो. या नियमाची उदाहरणे पुढीलप्रमाणे</a:t>
            </a: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रत्न + छाया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रत्नचछाया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रंग + छटा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रंगचछटा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शब्द + छल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शब्दचछल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0165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4FC38-4DC0-4994-B830-6EA9CB5A5EFE}"/>
              </a:ext>
            </a:extLst>
          </p:cNvPr>
          <p:cNvSpPr txBox="1"/>
          <p:nvPr/>
        </p:nvSpPr>
        <p:spPr>
          <a:xfrm>
            <a:off x="71021" y="0"/>
            <a:ext cx="1174515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32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विसर्ग संधी</a:t>
            </a:r>
          </a:p>
          <a:p>
            <a:pPr algn="l"/>
            <a:endParaRPr lang="mr-IN" sz="2800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विसर्गाच्या मागे अ हा स्वर असून पुढे मृदू व्यंजन आल्यास विसर्गाचा उ होतो व तो मागील अ मध्ये मिसळून त्याचा ओ होतो याला विसर्ग उ कार संधी असे म्हणतात. या नियमाची उदाहरणे पुढीलप्रमाणे </a:t>
            </a:r>
          </a:p>
          <a:p>
            <a:pPr algn="just"/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यश: + धन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यशोधन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तेजः+ निधी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तेजोनिधी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मन: + राज्य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मनोराज्य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मनः + बल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मनोबल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मनः + रथ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मनोरथ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मनः + रंजन=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मनोरंजन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रज:+  गुण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रजोगुण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८. यशः + गिरी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यशोगिरी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९. मनः + वृत्ती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मनोवृत्ती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१०. अधः+  वैदन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अधोवदन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११. तप: + बल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तपोबल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932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58C8B2-F044-4987-979A-07141739ADC6}"/>
              </a:ext>
            </a:extLst>
          </p:cNvPr>
          <p:cNvSpPr txBox="1"/>
          <p:nvPr/>
        </p:nvSpPr>
        <p:spPr>
          <a:xfrm>
            <a:off x="62144" y="106532"/>
            <a:ext cx="1147882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विसर्गाच्या मागे अ किंवा आ खेरीज कोणताही स्वर असून पुढे मृदु वर्ण आल्यास विसर्गाचा र होतो व पुढील वर्णाबरोबर संधी होते. याला विसर्ग र संधी असे म्हणतात.</a:t>
            </a:r>
            <a:r>
              <a:rPr lang="mr-IN" sz="2400" dirty="0">
                <a:solidFill>
                  <a:schemeClr val="accent5">
                    <a:lumMod val="90000"/>
                    <a:lumOff val="1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</a:t>
            </a:r>
          </a:p>
          <a:p>
            <a:pPr algn="just"/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निः + अंतर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निरंतर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दुः + जन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दुर्जन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बहिः  +अंग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बहिरंग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दुः + आत्मा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दुरात्मा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निः + विकार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निर्विकार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धनु: + विद्या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धनुर्विद्या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निः + इच्छा=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निरिच्छा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८. निः + लोभ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निर्लोभ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९. दुः + व =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दुर्दैव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१०. नि:+  उद्योग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निरूद्योग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११. दुः + वासन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दुर्वासन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१२. आशी: + वचन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आशीर्वचन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१३. दुः + गती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दुर्गती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१४. आयु: + वेद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आयुर्वेद 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१५. धनु: + वात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धनुर्वात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021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E3B2A-29A7-4710-8EF6-93DBB4C4A366}"/>
              </a:ext>
            </a:extLst>
          </p:cNvPr>
          <p:cNvSpPr txBox="1"/>
          <p:nvPr/>
        </p:nvSpPr>
        <p:spPr>
          <a:xfrm>
            <a:off x="0" y="275208"/>
            <a:ext cx="1186056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विसर्गाच्या मागे इ किंवा उ असून पुढे क, ख, प, फ हे वर्ण आले तर विसर्गाचा </a:t>
            </a:r>
            <a:r>
              <a:rPr lang="en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ष 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होऊन संधी होते.</a:t>
            </a:r>
          </a:p>
          <a:p>
            <a:pPr algn="just"/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</a:t>
            </a:r>
          </a:p>
          <a:p>
            <a:pPr algn="just"/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निः + कर्ष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निष्कर्ष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दुः + काळ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दुष्काळ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निः + कारण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निष्कारण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निः + पाप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निष्पाप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नि:+ फळ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निष्फळ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नि: + कपट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निष्कपट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दुः + कीर्ती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दुष्कीर्ती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८. बहिः+  कृत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बहिष्कृत  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९. दुः + परीणाम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दुष्परिणाम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१०. बहिः+  कार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बहिष्कार</a:t>
            </a:r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 </a:t>
            </a:r>
          </a:p>
          <a:p>
            <a:pPr algn="just"/>
            <a:r>
              <a:rPr lang="mr-IN" sz="28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११. दुः + कर = </a:t>
            </a:r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दुष्कर</a:t>
            </a:r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614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subTitle" idx="1"/>
          </p:nvPr>
        </p:nvSpPr>
        <p:spPr>
          <a:xfrm>
            <a:off x="1346500" y="242883"/>
            <a:ext cx="8649756" cy="7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US" sz="4400" b="1" i="1" dirty="0">
                <a:latin typeface="Utsaah" panose="020B0604020202020204" pitchFamily="34" charset="0"/>
                <a:cs typeface="Utsaah" panose="020B0604020202020204" pitchFamily="34" charset="0"/>
              </a:rPr>
              <a:t>BATY MARATHI (OPT) PAPER XIV  </a:t>
            </a:r>
          </a:p>
          <a:p>
            <a:pPr marL="0" indent="0" algn="ctr">
              <a:spcAft>
                <a:spcPts val="2133"/>
              </a:spcAft>
            </a:pPr>
            <a:r>
              <a:rPr lang="mr-IN" sz="4400" dirty="0">
                <a:latin typeface="Utsaah" panose="020B0604020202020204" pitchFamily="34" charset="0"/>
                <a:cs typeface="Utsaah" panose="020B0604020202020204" pitchFamily="34" charset="0"/>
              </a:rPr>
              <a:t>  </a:t>
            </a:r>
            <a:endParaRPr sz="44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613481" y="1093674"/>
            <a:ext cx="9876098" cy="196246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mr-IN" sz="8800" dirty="0">
                <a:latin typeface="Utsaah" panose="020B0604020202020204" pitchFamily="34" charset="0"/>
                <a:cs typeface="Utsaah" panose="020B0604020202020204" pitchFamily="34" charset="0"/>
              </a:rPr>
              <a:t>संधी  व प्रकार  </a:t>
            </a:r>
            <a:endParaRPr sz="8800" dirty="0"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9706CE-198F-47B2-9182-E9C480E4B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456" y="3240349"/>
            <a:ext cx="4012775" cy="26751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628474-AA24-4618-B959-593AEFA4470F}"/>
              </a:ext>
            </a:extLst>
          </p:cNvPr>
          <p:cNvSpPr txBox="1"/>
          <p:nvPr/>
        </p:nvSpPr>
        <p:spPr>
          <a:xfrm>
            <a:off x="0" y="86916"/>
            <a:ext cx="1162087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विसर्गाच्या मागे अ हा स्वर असून पुढे क, ख, प, फ हि कठोर व्यंजने आली तर विसर्ग कायम राहतो परंतु पुढे स्वर आल्यास विसर्ग लोप पावतो.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रज: + कण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रजःकण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प्रात:+  काल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प्रात:काल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अध: + पात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अध:पात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इत: + पर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इत:पर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तेजः + पुंज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तेज:पुंज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इत: + उत्तर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इत:उत्तर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अत + एव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अत:एव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पदाच्या शेवटी र येवून त्याच्यापुढे कठोर व्यंजन आल्यास र चा विसर्ग होतो.</a:t>
            </a:r>
          </a:p>
          <a:p>
            <a:pPr algn="l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अंतर + करण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अंत:करण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चतुर + सूत्री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चतुःसूत्री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पहिल्या पदाच्या शेवटी स येवून त्याच्या पुढे कोणतेही व्यंजन आल्यास स चा विसर्ग होतो.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मनस + पटल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मन:पटल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तेजस + कण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तेज:कण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  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4172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702012-879F-41F1-953E-27BAA502CB9F}"/>
              </a:ext>
            </a:extLst>
          </p:cNvPr>
          <p:cNvSpPr txBox="1"/>
          <p:nvPr/>
        </p:nvSpPr>
        <p:spPr>
          <a:xfrm>
            <a:off x="0" y="0"/>
            <a:ext cx="128193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विसर्गाच्या ऐवजी येणा-या र च्या मागे अ व पुढे मृदू वर्ण आल्यास तो र तसाच राहून संधी होते. या नियमाची उदाहरणे पुढीलप्रमाणे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पुनर + जन्म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पुनर्जन्म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अंतर + आत्मा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अंतरात्मा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अंतर + गत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अंतर्गत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पुनर + उक्ती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पुनरुक्ती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पुनर + उच्चार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पुनरुच्चार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विसर्गाच्या पुढे च किंवा छ आल्यास विसर्गाचा श होतो. त किंवा थ आल्यास स होतो.</a:t>
            </a:r>
            <a:r>
              <a:rPr lang="mr-IN" sz="2000" dirty="0">
                <a:solidFill>
                  <a:schemeClr val="accent5">
                    <a:lumMod val="90000"/>
                    <a:lumOff val="10000"/>
                  </a:schemeClr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या नियमाची उदाहरणे पुढीलप्रमाणे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  नि: + चल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निश्चल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दुः + चिन्ह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दुश्चिन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मनः + ताप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मनस्ताप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नि: + तेज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निस्तेज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मन:+  चक्षु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मनश्चक्षु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विसर्गाच्या पुढे कृ धातूची रूपे असल्यास विसर्गाचा स होऊन संधी होते. या नियमाची उदाहरणे पुढीलप्रमाणे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नमः + कार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नमस्कार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पूरः + कार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पुरस्कार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वय:+  कर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वयस्कर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भा:+  कर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भास्कर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तिरः + कार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तिरस्कार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0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8AEEC-A56B-4443-B33A-624E77811035}"/>
              </a:ext>
            </a:extLst>
          </p:cNvPr>
          <p:cNvSpPr txBox="1"/>
          <p:nvPr/>
        </p:nvSpPr>
        <p:spPr>
          <a:xfrm>
            <a:off x="62143" y="56138"/>
            <a:ext cx="1206771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मराठीतील विशेष संधी</a:t>
            </a: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पूर्वरूपसंधी –</a:t>
            </a: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कधी कधी शब्दांची संधी होत असताना एकत्र येणा-या दोन स्वरांपैकी पहिला स्वर कायम राहतो व दुसरा स्वर लोप पावतो याला पूर्वरूपसंधी म्हणतात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. 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पूर्वरूपसंधीची उदाहरणे पुढीलप्रमाणे आहेत.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नाही + असा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नाहीसा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नदी + आत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नदीत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साजे + असा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साजेसा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आळी + आत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आळीत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खिडकी + आत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खिडकीत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चांगले + असे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चांगलेसे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लाडू + आत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लाडूत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पररूपसंधी –</a:t>
            </a: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काही मराठीतील शब्दांची संधी होताना एकत्र येणा-या दोन स्वरांपैकी पहिल्या स्वराचा लोप होतो व दुसरा स्वर कायम राहतो अशा प्रकारच्या संधीला पररूपसंधी असे म्हणतात.पररूपसंधीची उदाहरणे पुढीलप्रमाणे आहेत.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हात + ऊन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हातून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न + उमजे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नुमजे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एक + एक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एकेक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भरड + ऊन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भरडून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चिंधी + ओटी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चिंधोटी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हर + एक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हरेक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घर + ई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घरी                  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     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172391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8BC67F-55FC-4DAD-B47C-2C3A2FC7A803}"/>
              </a:ext>
            </a:extLst>
          </p:cNvPr>
          <p:cNvSpPr txBox="1"/>
          <p:nvPr/>
        </p:nvSpPr>
        <p:spPr>
          <a:xfrm>
            <a:off x="0" y="133165"/>
            <a:ext cx="1168301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दीर्घ स्वरापुढे येणा-या स्वराची मागील स्वराशी बहुतेककरून संधी होत नाही.</a:t>
            </a:r>
          </a:p>
          <a:p>
            <a:pPr algn="l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उदाहरणार्थ :-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जा + ऊन=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जाऊन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हो + ऊ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होऊ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घे + ईल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घेईल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'ही' हे शब्दयोगी अव्यय मागील संख्याविशेषणाबरोबर संधी होताना दोन प्रकारे लिहिले जाऊ शकते.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उदाहणार्थ :- 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दोन + ही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दोन्ही/दोनी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चार + ही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चारही/चारी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अनुस्वार, अनुरूप या शब्दांबरोबर संधी होताना मागील शब्दाचे सामान्यरूप होते.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उदाहणार्थ :-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पद्धत + अनुसार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पद्धतीनुसार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गरज + अनुसार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गरजेनुसार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विषय + अनुरूप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विषयानुरूप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मराठीतील काही इतर संधी</a:t>
            </a: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गेली + आहे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गेलीहे/गेलीय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बसला  +आहात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बसलात/बसलाआहात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येतो + आहे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येतोहे/येतोय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9987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3460-1482-4DB0-BA0A-FF8420FC8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9E8DC-AEA4-4F94-8941-BCE6B42B4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55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825DF-318A-4630-A671-C60E64053576}"/>
              </a:ext>
            </a:extLst>
          </p:cNvPr>
          <p:cNvSpPr txBox="1"/>
          <p:nvPr/>
        </p:nvSpPr>
        <p:spPr>
          <a:xfrm>
            <a:off x="0" y="12680"/>
            <a:ext cx="1144331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3200" b="1" u="none" strike="noStrike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संधी व त्याचे प्रकार</a:t>
            </a:r>
            <a:endParaRPr lang="mr-IN" sz="3200" b="1" u="none" strike="noStrike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endParaRPr lang="mr-IN" sz="2800" b="1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 rtl="0"/>
            <a:r>
              <a:rPr lang="mr-IN" sz="2800" b="1" i="0" dirty="0">
                <a:solidFill>
                  <a:schemeClr val="tx1">
                    <a:lumMod val="5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संधी</a:t>
            </a:r>
          </a:p>
          <a:p>
            <a:pPr algn="just" rtl="0"/>
            <a:r>
              <a:rPr lang="mr-IN" sz="2800" b="1" i="0" dirty="0">
                <a:solidFill>
                  <a:schemeClr val="tx1">
                    <a:lumMod val="5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       </a:t>
            </a:r>
          </a:p>
          <a:p>
            <a:pPr algn="just" rtl="0"/>
            <a:r>
              <a:rPr lang="mr-IN" sz="2800" b="1" i="0" dirty="0">
                <a:solidFill>
                  <a:schemeClr val="tx1">
                    <a:lumMod val="5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जोडशब्द तयार करताना पहिल्या शब्दातील शेवटचा वर्ण व दुस-या शब्दातील पहिला वर्ण हे एकमेकांमध्ये मिसळतात आणि त्या दोघांबद्दल एकच वर्ण तयार होतो वर्णाच्या अशा एकत्र होण्याच्या प्रकारास संधी असे म्हणतात.</a:t>
            </a:r>
            <a:r>
              <a:rPr lang="mr-IN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संधी म्हणजे सांधणे, जोडणे होय.</a:t>
            </a:r>
          </a:p>
          <a:p>
            <a:pPr algn="just" rtl="0"/>
            <a:endParaRPr lang="mr-IN" sz="2800" b="0" i="0" dirty="0">
              <a:solidFill>
                <a:schemeClr val="tx1">
                  <a:lumMod val="5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 rtl="0"/>
            <a:r>
              <a:rPr lang="mr-IN" sz="3600" b="1" i="0" dirty="0">
                <a:solidFill>
                  <a:schemeClr val="tx1">
                    <a:lumMod val="5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संधीचे प्रकार</a:t>
            </a:r>
          </a:p>
          <a:p>
            <a:pPr algn="l" rtl="0"/>
            <a:endParaRPr lang="mr-IN" sz="2800" b="1" i="0" dirty="0">
              <a:solidFill>
                <a:schemeClr val="tx1">
                  <a:lumMod val="5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 rtl="0"/>
            <a:r>
              <a:rPr lang="mr-IN" sz="2800" b="1" i="0" dirty="0">
                <a:solidFill>
                  <a:schemeClr val="tx1">
                    <a:lumMod val="5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स्वरसंधी:–</a:t>
            </a:r>
            <a:endParaRPr lang="mr-IN" sz="2800" b="0" i="0" dirty="0">
              <a:solidFill>
                <a:schemeClr val="tx1">
                  <a:lumMod val="5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 rtl="0"/>
            <a:r>
              <a:rPr lang="mr-IN" sz="2800" b="1" i="0" dirty="0">
                <a:solidFill>
                  <a:schemeClr val="tx1">
                    <a:lumMod val="5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एकमेकांशेजारी येणारे वर्ण हे जर स्वरांनी जोडले असतील तर त्यांना 'स्वरसंधी' असे म्हणतात किंवा एक पाठोपाठ एक येणारे दोन स्वर एकत्र होण्याच्या क्रियेला स्वरसंधी असे म्हणतात.</a:t>
            </a:r>
            <a:r>
              <a:rPr lang="mr-IN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स्वरसंधीचे स्वरूप स्वर  स्वर असे असते.</a:t>
            </a:r>
          </a:p>
          <a:p>
            <a:pPr algn="just" rtl="0"/>
            <a:r>
              <a:rPr lang="mr-IN" sz="2800" b="1" i="0" dirty="0">
                <a:solidFill>
                  <a:schemeClr val="tx1">
                    <a:lumMod val="5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उदाहरणार्थ:-</a:t>
            </a:r>
            <a:endParaRPr lang="mr-IN" sz="2800" b="0" i="0" dirty="0">
              <a:solidFill>
                <a:schemeClr val="tx1">
                  <a:lumMod val="5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 rtl="0"/>
            <a:r>
              <a:rPr lang="mr-IN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कवि + ईश्वर = कवीश्वर (इ + ई = ई)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78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9429F8-EE44-48D1-8AB6-7F681986C4F1}"/>
              </a:ext>
            </a:extLst>
          </p:cNvPr>
          <p:cNvSpPr txBox="1"/>
          <p:nvPr/>
        </p:nvSpPr>
        <p:spPr>
          <a:xfrm>
            <a:off x="142043" y="106531"/>
            <a:ext cx="1062657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व्यंजनसंधी: –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जवळजवळ येणा-या दोन वर्णांपैकी दोन्ही वर्ण व्यंजने असतील किंवा पहिला वर्ण व्यंजन व दुसरा वर्ण स्वर असेल तर त्याला व्यंजनसंधी असे म्हणतात. एका पाठोपाठ एक येणारे व्यंजन किंवा स्वर यांच्या एकत्र होण्याच्या क्रियेला 'व्यंजनसंधी' म्हणतात.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उदाहरणार्थ:- 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सत + जन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सज्जन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 (त + ज) (व्यंजन + व्यंजन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व्यंजन संधी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)  </a:t>
            </a: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चित  + आनंद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चिदानंद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 (त + आ) (व्यंजन + स्वर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व्यंजन संधी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)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विसर्गसंधी: –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एकत्र येणा-या वर्णातील पहिला विसर्ग व दुसरा वर्ण व्यंजन किंवा स्वर असेल तेंव्हा त्यास विसर्गसंधी असे म्हणतात.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विसर्ग  व्यंजन किंवा विसर्ग  स्वर असे त्याचे स्वरूप असते.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उदाहरणार्थ : - 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तप: + धन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तपोधन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(विसर्ग  +ध)   </a:t>
            </a: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दुः + आत्मा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दुरात्मा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(विसर्ग + आ)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91869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24E2C-12D6-4ED7-9032-0A1AC0EC21BE}"/>
              </a:ext>
            </a:extLst>
          </p:cNvPr>
          <p:cNvSpPr txBox="1"/>
          <p:nvPr/>
        </p:nvSpPr>
        <p:spPr>
          <a:xfrm>
            <a:off x="115409" y="150920"/>
            <a:ext cx="1232220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सजातीय स्वरसंधी किंवा दिर्घत्वसंधी –</a:t>
            </a:r>
          </a:p>
          <a:p>
            <a:pPr algn="l"/>
            <a:endParaRPr lang="mr-IN" sz="2000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दोन सजातीय स्वर लागोपाठ आल्यास त्या दोघांबद्दल त्याच जातीतील एकच दीर्घ स्वर येतो याला सजातीय स्वरसंधी किंवा दिर्घत्वसंधी असे म्हणतात.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सजातीय स्वरसंधीची उदाहरणे पुढीलप्रमाणे आहेत.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 +अ = आ  </a:t>
            </a: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 </a:t>
            </a: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सूर्य + अस्त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सूर्यास्त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कट + अक्ष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कटाक्ष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रूप + अंतर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रुपांतर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मिष्ट + अन्न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मिष्टान्न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स + अभिनय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साभिनय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प्रथम + अध्याय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प्रथमाध्याय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सह + अध्यायी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सहाध्यायी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८. पुरुष + अर्थ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पुरुषार्थ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९. सह + अनुभूती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सहानुभूती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१०. मंद + अंध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मंदांध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4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११. स्वभाव + अनुसार = 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स्वभावानुसार </a:t>
            </a:r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02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40D27C-9179-4F2E-9A63-A5DB506D17EC}"/>
              </a:ext>
            </a:extLst>
          </p:cNvPr>
          <p:cNvSpPr txBox="1"/>
          <p:nvPr/>
        </p:nvSpPr>
        <p:spPr>
          <a:xfrm>
            <a:off x="97654" y="0"/>
            <a:ext cx="1152321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 + आ = आ</a:t>
            </a:r>
          </a:p>
          <a:p>
            <a:pPr algn="l"/>
            <a:endParaRPr lang="mr-IN" sz="2000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देव + आलय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देवालय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हिम + आलय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हिमालय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फल + आहार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फलाहार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अनाथ + आश्रम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अनाथाश्रम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गोल + आकार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गोलाकार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मंत्र + आलय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मंत्रालय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शिशिर + आगमन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शिशिरागमन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८. प्रथम + अध्याय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प्रथमाध्याय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९. धन + आदेश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धनादेश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१०. जन + आदेश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जनादेश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११. दुख: + आर्त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दुखार्त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१२. नील + आकाश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नीलाकाश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१३. कार्य + आरंभ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कार्यारंभ</a:t>
            </a:r>
          </a:p>
          <a:p>
            <a:pPr algn="just"/>
            <a:endParaRPr lang="mr-IN" sz="28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आ +अ = आ</a:t>
            </a:r>
          </a:p>
          <a:p>
            <a:pPr algn="l"/>
            <a:endParaRPr lang="mr-IN" sz="2000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विद्या + अर्थी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विद्यार्थी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विद्या + अमृत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विद्यामृत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भाषा + अंतर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भाषांतर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49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179D0C-8F54-4AE3-9A0B-152D75C28A43}"/>
              </a:ext>
            </a:extLst>
          </p:cNvPr>
          <p:cNvSpPr txBox="1"/>
          <p:nvPr/>
        </p:nvSpPr>
        <p:spPr>
          <a:xfrm>
            <a:off x="79899" y="0"/>
            <a:ext cx="1160311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आ +आ = आ</a:t>
            </a:r>
          </a:p>
          <a:p>
            <a:pPr algn="l"/>
            <a:endParaRPr lang="mr-IN" sz="2000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महिला + आश्रम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महिलाश्रम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राजा + आश्रय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राजाश्रय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कला + आनंद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कलानंद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विद्या + आलय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विद्यालय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राजा + आज्ञा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राजाज्ञा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चिंता + आतुर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चिंतातुर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32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इ+ इ = ई</a:t>
            </a:r>
          </a:p>
          <a:p>
            <a:pPr algn="l"/>
            <a:endParaRPr lang="mr-IN" sz="2000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मुनी + इच्छा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मुनीच्छा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कवि + इच्छा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कवीच्छा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अभि + इष्ट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अभीष्ट</a:t>
            </a:r>
          </a:p>
          <a:p>
            <a:pPr algn="just"/>
            <a:endParaRPr lang="mr-IN" sz="24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8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इ+ ई = ई</a:t>
            </a:r>
          </a:p>
          <a:p>
            <a:pPr algn="l"/>
            <a:endParaRPr lang="mr-IN" sz="2000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गिरि + ईश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गिरीश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कवि + ईश्वर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कवीश्वर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परि + ईक्षा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परीक्षा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2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ED137-2863-44E4-88FA-C26B31918492}"/>
              </a:ext>
            </a:extLst>
          </p:cNvPr>
          <p:cNvSpPr txBox="1"/>
          <p:nvPr/>
        </p:nvSpPr>
        <p:spPr>
          <a:xfrm>
            <a:off x="124287" y="88777"/>
            <a:ext cx="1146995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ई+ इ = ई</a:t>
            </a:r>
          </a:p>
          <a:p>
            <a:pPr algn="l"/>
            <a:endParaRPr lang="mr-IN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गोमती + इच्छा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गोमतीच्छा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रवी + इंद्र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रवींद्र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मही+  इंद्र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महिंद्र</a:t>
            </a:r>
          </a:p>
          <a:p>
            <a:pPr algn="just"/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ई+ ई = ई</a:t>
            </a:r>
          </a:p>
          <a:p>
            <a:pPr algn="l"/>
            <a:endParaRPr lang="mr-IN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मही + ईश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महीश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पार्वती + ईश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पार्वती</a:t>
            </a:r>
          </a:p>
          <a:p>
            <a:pPr algn="just"/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 +उ = ऊ</a:t>
            </a:r>
          </a:p>
          <a:p>
            <a:pPr algn="l"/>
            <a:endParaRPr lang="mr-IN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गुरु + उपदेश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गुरुपदेश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भानु + उदय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भानुदय</a:t>
            </a:r>
          </a:p>
          <a:p>
            <a:pPr algn="just"/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ऊ +उ = ऊ</a:t>
            </a:r>
          </a:p>
          <a:p>
            <a:pPr algn="l"/>
            <a:endParaRPr lang="mr-IN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भू + उद्धार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भूद्धार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वधू + उत्कर्ष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वधूत्कर्ष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लघू + उत्तरी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लघूत्तरी</a:t>
            </a:r>
          </a:p>
          <a:p>
            <a:pPr algn="just"/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ऋ+ ऋ = ऋ</a:t>
            </a:r>
          </a:p>
          <a:p>
            <a:pPr algn="just"/>
            <a:r>
              <a:rPr lang="mr-IN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मातृ + ऋण = </a:t>
            </a:r>
            <a:r>
              <a:rPr lang="mr-IN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मातृण</a:t>
            </a:r>
            <a:endParaRPr lang="mr-IN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00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278EB9-53FE-4B64-AC8B-C834618B59C0}"/>
              </a:ext>
            </a:extLst>
          </p:cNvPr>
          <p:cNvSpPr txBox="1"/>
          <p:nvPr/>
        </p:nvSpPr>
        <p:spPr>
          <a:xfrm>
            <a:off x="71021" y="42292"/>
            <a:ext cx="1183393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आदेश व  गुणादेश-</a:t>
            </a:r>
          </a:p>
          <a:p>
            <a:pPr algn="l"/>
            <a:endParaRPr lang="mr-IN" sz="2000" b="1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संधी होताना एका </a:t>
            </a:r>
            <a:r>
              <a:rPr lang="mr-IN" sz="24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वर्णाच्या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 जागी दुसरा वर्ण येणे म्हणजे बदल होणे याला आदेश असे म्हणतात.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 किंवा आ + इ किंवा ई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ए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 किंवा आ + उ किंवा ऊ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ओ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 किंवा आ + ऋ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अर</a:t>
            </a:r>
          </a:p>
          <a:p>
            <a:pPr algn="just"/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वरील प्रकारे दोन वर्ण एकत्र येऊन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ए, ओ, अर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असे बदल झाल्यास याला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गुणादेश</a:t>
            </a:r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 असे म्हणतात.</a:t>
            </a:r>
          </a:p>
          <a:p>
            <a:pPr algn="just"/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गुणादेशाची उदाहरणे पुढीलप्रमाणे-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79C8C-0754-448C-BBEF-07E536022015}"/>
              </a:ext>
            </a:extLst>
          </p:cNvPr>
          <p:cNvSpPr txBox="1"/>
          <p:nvPr/>
        </p:nvSpPr>
        <p:spPr>
          <a:xfrm>
            <a:off x="120215" y="3268540"/>
            <a:ext cx="478062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१. ईश्वर + इच्छा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ईश्वरेच्छा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२. स्व + इच्छा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स्वेच्छा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३. लोक + इच्छा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लोकेच्छा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४. मनुष्य + इतर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मनुष्येत्तर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५. राष्ट्र + इतिहास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राष्ट्रेतिहास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६. गण + ईश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गणेश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७. राम + ईश्वर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रामेश्वर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८. गुण + ईश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गुणेश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९. महा + इंद्र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महेंद्र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१०. यथा + इष्ट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यथेष्ट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br>
              <a:rPr lang="mr-IN" dirty="0"/>
            </a:b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00332-C704-43C1-ACF0-6DA91D9DE691}"/>
              </a:ext>
            </a:extLst>
          </p:cNvPr>
          <p:cNvSpPr txBox="1"/>
          <p:nvPr/>
        </p:nvSpPr>
        <p:spPr>
          <a:xfrm>
            <a:off x="2672548" y="3309446"/>
            <a:ext cx="6027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११. ज्ञान+  ईश्वर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ज्ञानेश्वर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१२. रमा + ईश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रमेश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१३. उमा + ईश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उमेश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१४. महा  ईश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महेश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१५. अयोध्या + ईश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अयोध्येश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१६. राजा + ईश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राजेश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१७. लंका + ईश्वर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लंकेश्वर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१८. चंद्र + उदय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चंद्रोदय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१९. सूर्य + उदय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सूर्योदय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२०. पुरुष + उत्तम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पुरुषोत्तम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33F61-582A-4FA8-998E-97ED572E7079}"/>
              </a:ext>
            </a:extLst>
          </p:cNvPr>
          <p:cNvSpPr txBox="1"/>
          <p:nvPr/>
        </p:nvSpPr>
        <p:spPr>
          <a:xfrm>
            <a:off x="5464943" y="3293911"/>
            <a:ext cx="5459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२१. अन्य + उक्ती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अन्योक्ती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२२. निसर्ग + उपचार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निसर्गोपचार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२३. गणेश + उत्सव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गणेशोत्सव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२४. प्रश्न + उत्तर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प्रश्नोत्तर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२५. दीर्घ + उत्तरी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दिर्घोतरी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२६. स्वभाव+ उक्ती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स्वभावोक्ती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२७. अल्प + उपहार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अल्पोपहार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२८. राष्ट्र + उत्तेजक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राष्ट्रोत्तेजक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२९. उत्तम + उत्तम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उत्तमोत्तम 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३०. सह + उदर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सहोदर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079EE-391C-4E6B-A746-CF46D64A5845}"/>
              </a:ext>
            </a:extLst>
          </p:cNvPr>
          <p:cNvSpPr txBox="1"/>
          <p:nvPr/>
        </p:nvSpPr>
        <p:spPr>
          <a:xfrm>
            <a:off x="8426386" y="3309446"/>
            <a:ext cx="407781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३१. पर + उपकार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परोपकार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३२. नर  उत्तम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नरोत्तम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३३. समुद्र + उर्मी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समुद्रोर्मी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३४. एक + ऊन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एकोन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३५. जल + उर्मी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जलोर्मी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३६. गंगा + उदक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गंगोदक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३७. महा + उत्सव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महोत्सव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३८. धारा + उष्ण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धारोष्ण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३९. गंगा + उर्मी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गांगोम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pPr algn="just"/>
            <a:r>
              <a:rPr lang="mr-IN" sz="2000" b="0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४०. सप्त + ऋषी = </a:t>
            </a:r>
            <a:r>
              <a:rPr lang="mr-IN" sz="2000" b="1" i="0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Utsaah" panose="020B0604020202020204" pitchFamily="34" charset="0"/>
                <a:cs typeface="Utsaah" panose="020B0604020202020204" pitchFamily="34" charset="0"/>
              </a:rPr>
              <a:t>सप्तर्षी  </a:t>
            </a:r>
            <a:endParaRPr lang="mr-IN" sz="2000" b="0" i="0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Utsaah" panose="020B0604020202020204" pitchFamily="34" charset="0"/>
              <a:cs typeface="Utsaah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50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F2763F7-CD8B-4F6B-B19E-D93556B11D0B}" vid="{3265A470-04FA-4D06-995E-5ADC3927A631}"/>
    </a:ext>
  </a:extLst>
</a:theme>
</file>

<file path=ppt/theme/theme3.xml><?xml version="1.0" encoding="utf-8"?>
<a:theme xmlns:a="http://schemas.openxmlformats.org/drawingml/2006/main" name="Theme4">
  <a:themeElements>
    <a:clrScheme name="Simple Light">
      <a:dk1>
        <a:srgbClr val="1A2263"/>
      </a:dk1>
      <a:lt1>
        <a:srgbClr val="FFF0DE"/>
      </a:lt1>
      <a:dk2>
        <a:srgbClr val="444444"/>
      </a:dk2>
      <a:lt2>
        <a:srgbClr val="DB4646"/>
      </a:lt2>
      <a:accent1>
        <a:srgbClr val="F76868"/>
      </a:accent1>
      <a:accent2>
        <a:srgbClr val="945526"/>
      </a:accent2>
      <a:accent3>
        <a:srgbClr val="EBCAB3"/>
      </a:accent3>
      <a:accent4>
        <a:srgbClr val="DEA23C"/>
      </a:accent4>
      <a:accent5>
        <a:srgbClr val="536E4C"/>
      </a:accent5>
      <a:accent6>
        <a:srgbClr val="3D489C"/>
      </a:accent6>
      <a:hlink>
        <a:srgbClr val="1A22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9D95A526-06E2-48B8-97B5-C27008E57364}" vid="{47BD1521-539F-434C-9719-0826F837C3B7}"/>
    </a:ext>
  </a:extLst>
</a:theme>
</file>

<file path=ppt/theme/theme4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me4">
  <a:themeElements>
    <a:clrScheme name="Simple Light">
      <a:dk1>
        <a:srgbClr val="1A2263"/>
      </a:dk1>
      <a:lt1>
        <a:srgbClr val="FFF0DE"/>
      </a:lt1>
      <a:dk2>
        <a:srgbClr val="444444"/>
      </a:dk2>
      <a:lt2>
        <a:srgbClr val="DB4646"/>
      </a:lt2>
      <a:accent1>
        <a:srgbClr val="F76868"/>
      </a:accent1>
      <a:accent2>
        <a:srgbClr val="945526"/>
      </a:accent2>
      <a:accent3>
        <a:srgbClr val="EBCAB3"/>
      </a:accent3>
      <a:accent4>
        <a:srgbClr val="DEA23C"/>
      </a:accent4>
      <a:accent5>
        <a:srgbClr val="536E4C"/>
      </a:accent5>
      <a:accent6>
        <a:srgbClr val="3D489C"/>
      </a:accent6>
      <a:hlink>
        <a:srgbClr val="1A22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9D95A526-06E2-48B8-97B5-C27008E57364}" vid="{47BD1521-539F-434C-9719-0826F837C3B7}"/>
    </a:ext>
  </a:extLst>
</a:theme>
</file>

<file path=ppt/theme/theme6.xml><?xml version="1.0" encoding="utf-8"?>
<a:theme xmlns:a="http://schemas.openxmlformats.org/drawingml/2006/main" name="1_Theme1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F2763F7-CD8B-4F6B-B19E-D93556B11D0B}" vid="{3265A470-04FA-4D06-995E-5ADC3927A631}"/>
    </a:ext>
  </a:extLst>
</a:theme>
</file>

<file path=ppt/theme/theme7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3110</Words>
  <Application>Microsoft Office PowerPoint</Application>
  <PresentationFormat>Widescreen</PresentationFormat>
  <Paragraphs>452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Office Theme</vt:lpstr>
      <vt:lpstr>Theme1</vt:lpstr>
      <vt:lpstr>Theme4</vt:lpstr>
      <vt:lpstr>Slidesgo Final Pages</vt:lpstr>
      <vt:lpstr>1_Theme4</vt:lpstr>
      <vt:lpstr>1_Theme1</vt:lpstr>
      <vt:lpstr>1_Slidesgo Final Pages</vt:lpstr>
      <vt:lpstr>PowerPoint Presentation</vt:lpstr>
      <vt:lpstr>संधी  व प्रकार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INSTITUTE OF EDUCATION  BHOPAL</dc:title>
  <dc:creator>Kakasaheb Surwase</dc:creator>
  <cp:lastModifiedBy>Kakasaheb Surwase</cp:lastModifiedBy>
  <cp:revision>12</cp:revision>
  <dcterms:created xsi:type="dcterms:W3CDTF">2021-01-20T07:15:33Z</dcterms:created>
  <dcterms:modified xsi:type="dcterms:W3CDTF">2022-04-25T10:33:33Z</dcterms:modified>
</cp:coreProperties>
</file>